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theme/theme14.xml" ContentType="application/vnd.openxmlformats-officedocument.theme+xml"/>
  <Override PartName="/ppt/slideLayouts/slideLayout7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2" r:id="rId4"/>
    <p:sldMasterId id="2147483687" r:id="rId5"/>
    <p:sldMasterId id="2147483727" r:id="rId6"/>
    <p:sldMasterId id="2147483742" r:id="rId7"/>
    <p:sldMasterId id="2147483748" r:id="rId8"/>
    <p:sldMasterId id="2147483751" r:id="rId9"/>
    <p:sldMasterId id="2147483756" r:id="rId10"/>
    <p:sldMasterId id="2147483762" r:id="rId11"/>
    <p:sldMasterId id="2147483765" r:id="rId12"/>
    <p:sldMasterId id="2147483773" r:id="rId13"/>
    <p:sldMasterId id="2147483782" r:id="rId14"/>
    <p:sldMasterId id="2147483806" r:id="rId15"/>
    <p:sldMasterId id="2147483823" r:id="rId16"/>
    <p:sldMasterId id="2147483858" r:id="rId17"/>
    <p:sldMasterId id="2147483860" r:id="rId18"/>
  </p:sldMasterIdLst>
  <p:notesMasterIdLst>
    <p:notesMasterId r:id="rId54"/>
  </p:notesMasterIdLst>
  <p:handoutMasterIdLst>
    <p:handoutMasterId r:id="rId55"/>
  </p:handoutMasterIdLst>
  <p:sldIdLst>
    <p:sldId id="528" r:id="rId19"/>
    <p:sldId id="529" r:id="rId20"/>
    <p:sldId id="530" r:id="rId21"/>
    <p:sldId id="543" r:id="rId22"/>
    <p:sldId id="531" r:id="rId23"/>
    <p:sldId id="532" r:id="rId24"/>
    <p:sldId id="533" r:id="rId25"/>
    <p:sldId id="534" r:id="rId26"/>
    <p:sldId id="535" r:id="rId27"/>
    <p:sldId id="536" r:id="rId28"/>
    <p:sldId id="537" r:id="rId29"/>
    <p:sldId id="565" r:id="rId30"/>
    <p:sldId id="545" r:id="rId31"/>
    <p:sldId id="490" r:id="rId32"/>
    <p:sldId id="481" r:id="rId33"/>
    <p:sldId id="493" r:id="rId34"/>
    <p:sldId id="551" r:id="rId35"/>
    <p:sldId id="497" r:id="rId36"/>
    <p:sldId id="567" r:id="rId37"/>
    <p:sldId id="571" r:id="rId38"/>
    <p:sldId id="568" r:id="rId39"/>
    <p:sldId id="569" r:id="rId40"/>
    <p:sldId id="570" r:id="rId41"/>
    <p:sldId id="566" r:id="rId42"/>
    <p:sldId id="502" r:id="rId43"/>
    <p:sldId id="500" r:id="rId44"/>
    <p:sldId id="506" r:id="rId45"/>
    <p:sldId id="508" r:id="rId46"/>
    <p:sldId id="509" r:id="rId47"/>
    <p:sldId id="546" r:id="rId48"/>
    <p:sldId id="540" r:id="rId49"/>
    <p:sldId id="552" r:id="rId50"/>
    <p:sldId id="555" r:id="rId51"/>
    <p:sldId id="563" r:id="rId52"/>
    <p:sldId id="562" r:id="rId53"/>
  </p:sldIdLst>
  <p:sldSz cx="9144000" cy="6858000" type="overhead"/>
  <p:notesSz cx="7010400" cy="9296400"/>
  <p:custDataLst>
    <p:tags r:id="rId56"/>
  </p:custDataLst>
  <p:defaultTextStyle>
    <a:defPPr>
      <a:defRPr lang="en-US"/>
    </a:defPPr>
    <a:lvl1pPr algn="l" defTabSz="913455" rtl="0" fontAlgn="base">
      <a:spcBef>
        <a:spcPct val="0"/>
      </a:spcBef>
      <a:spcAft>
        <a:spcPct val="0"/>
      </a:spcAft>
      <a:defRPr sz="1800" kern="1200">
        <a:solidFill>
          <a:schemeClr val="tx1"/>
        </a:solidFill>
        <a:latin typeface="Arial" pitchFamily="34" charset="0"/>
        <a:ea typeface="ヒラギノ角ゴ Pro W3"/>
        <a:cs typeface="ヒラギノ角ゴ Pro W3"/>
      </a:defRPr>
    </a:lvl1pPr>
    <a:lvl2pPr marL="456169" indent="-134956" algn="l" defTabSz="913455" rtl="0" fontAlgn="base">
      <a:spcBef>
        <a:spcPct val="0"/>
      </a:spcBef>
      <a:spcAft>
        <a:spcPct val="0"/>
      </a:spcAft>
      <a:defRPr sz="1800" kern="1200">
        <a:solidFill>
          <a:schemeClr val="tx1"/>
        </a:solidFill>
        <a:latin typeface="Arial" pitchFamily="34" charset="0"/>
        <a:ea typeface="ヒラギノ角ゴ Pro W3"/>
        <a:cs typeface="ヒラギノ角ゴ Pro W3"/>
      </a:defRPr>
    </a:lvl2pPr>
    <a:lvl3pPr marL="913455" indent="-271026" algn="l" defTabSz="913455" rtl="0" fontAlgn="base">
      <a:spcBef>
        <a:spcPct val="0"/>
      </a:spcBef>
      <a:spcAft>
        <a:spcPct val="0"/>
      </a:spcAft>
      <a:defRPr sz="1800" kern="1200">
        <a:solidFill>
          <a:schemeClr val="tx1"/>
        </a:solidFill>
        <a:latin typeface="Arial" pitchFamily="34" charset="0"/>
        <a:ea typeface="ヒラギノ角ゴ Pro W3"/>
        <a:cs typeface="ヒラギノ角ゴ Pro W3"/>
      </a:defRPr>
    </a:lvl3pPr>
    <a:lvl4pPr marL="1370739" indent="-407095" algn="l" defTabSz="913455" rtl="0" fontAlgn="base">
      <a:spcBef>
        <a:spcPct val="0"/>
      </a:spcBef>
      <a:spcAft>
        <a:spcPct val="0"/>
      </a:spcAft>
      <a:defRPr sz="1800" kern="1200">
        <a:solidFill>
          <a:schemeClr val="tx1"/>
        </a:solidFill>
        <a:latin typeface="Arial" pitchFamily="34" charset="0"/>
        <a:ea typeface="ヒラギノ角ゴ Pro W3"/>
        <a:cs typeface="ヒラギノ角ゴ Pro W3"/>
      </a:defRPr>
    </a:lvl4pPr>
    <a:lvl5pPr marL="1826907" indent="-542048" algn="l" defTabSz="913455" rtl="0" fontAlgn="base">
      <a:spcBef>
        <a:spcPct val="0"/>
      </a:spcBef>
      <a:spcAft>
        <a:spcPct val="0"/>
      </a:spcAft>
      <a:defRPr sz="1800" kern="1200">
        <a:solidFill>
          <a:schemeClr val="tx1"/>
        </a:solidFill>
        <a:latin typeface="Arial" pitchFamily="34" charset="0"/>
        <a:ea typeface="ヒラギノ角ゴ Pro W3"/>
        <a:cs typeface="ヒラギノ角ゴ Pro W3"/>
      </a:defRPr>
    </a:lvl5pPr>
    <a:lvl6pPr marL="1606072" algn="l" defTabSz="642428" rtl="0" eaLnBrk="1" latinLnBrk="0" hangingPunct="1">
      <a:defRPr sz="1800" kern="1200">
        <a:solidFill>
          <a:schemeClr val="tx1"/>
        </a:solidFill>
        <a:latin typeface="Arial" pitchFamily="34" charset="0"/>
        <a:ea typeface="ヒラギノ角ゴ Pro W3"/>
        <a:cs typeface="ヒラギノ角ゴ Pro W3"/>
      </a:defRPr>
    </a:lvl6pPr>
    <a:lvl7pPr marL="1927287" algn="l" defTabSz="642428" rtl="0" eaLnBrk="1" latinLnBrk="0" hangingPunct="1">
      <a:defRPr sz="1800" kern="1200">
        <a:solidFill>
          <a:schemeClr val="tx1"/>
        </a:solidFill>
        <a:latin typeface="Arial" pitchFamily="34" charset="0"/>
        <a:ea typeface="ヒラギノ角ゴ Pro W3"/>
        <a:cs typeface="ヒラギノ角ゴ Pro W3"/>
      </a:defRPr>
    </a:lvl7pPr>
    <a:lvl8pPr marL="2248500" algn="l" defTabSz="642428" rtl="0" eaLnBrk="1" latinLnBrk="0" hangingPunct="1">
      <a:defRPr sz="1800" kern="1200">
        <a:solidFill>
          <a:schemeClr val="tx1"/>
        </a:solidFill>
        <a:latin typeface="Arial" pitchFamily="34" charset="0"/>
        <a:ea typeface="ヒラギノ角ゴ Pro W3"/>
        <a:cs typeface="ヒラギノ角ゴ Pro W3"/>
      </a:defRPr>
    </a:lvl8pPr>
    <a:lvl9pPr marL="2569715" algn="l" defTabSz="642428" rtl="0" eaLnBrk="1" latinLnBrk="0" hangingPunct="1">
      <a:defRPr sz="1800"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55AA"/>
    <a:srgbClr val="DD0000"/>
    <a:srgbClr val="77BB11"/>
    <a:srgbClr val="118888"/>
    <a:srgbClr val="FFAA00"/>
    <a:srgbClr val="8D0000"/>
    <a:srgbClr val="8C0000"/>
    <a:srgbClr val="8B0000"/>
    <a:srgbClr val="76000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1" autoAdjust="0"/>
    <p:restoredTop sz="81528" autoAdjust="0"/>
  </p:normalViewPr>
  <p:slideViewPr>
    <p:cSldViewPr snapToGrid="0">
      <p:cViewPr varScale="1">
        <p:scale>
          <a:sx n="59" d="100"/>
          <a:sy n="59" d="100"/>
        </p:scale>
        <p:origin x="17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32" d="100"/>
          <a:sy n="132" d="100"/>
        </p:scale>
        <p:origin x="-4600" y="-12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9-12T14:35:21.509" idx="5">
    <p:pos x="3138" y="900"/>
    <p:text>Need image.</p:tex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68D97-83C9-4CDE-A3E9-A171B6E1B878}"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GB"/>
        </a:p>
      </dgm:t>
    </dgm:pt>
    <dgm:pt modelId="{5B974BCC-6033-49EF-8398-8E23B62315AC}">
      <dgm:prSet phldrT="[Text]"/>
      <dgm:spPr/>
      <dgm:t>
        <a:bodyPr/>
        <a:lstStyle/>
        <a:p>
          <a:r>
            <a:rPr lang="en-GB" dirty="0"/>
            <a:t>DELIVER QUALITY</a:t>
          </a:r>
        </a:p>
        <a:p>
          <a:r>
            <a:rPr lang="en-GB" dirty="0"/>
            <a:t>Automate fixes and evidence</a:t>
          </a:r>
        </a:p>
      </dgm:t>
    </dgm:pt>
    <dgm:pt modelId="{963CA2DB-2BC5-42C5-B591-5F2E58DE175F}" type="parTrans" cxnId="{191E16CF-B6DF-41BF-9820-221902578A05}">
      <dgm:prSet/>
      <dgm:spPr/>
      <dgm:t>
        <a:bodyPr/>
        <a:lstStyle/>
        <a:p>
          <a:endParaRPr lang="en-GB"/>
        </a:p>
      </dgm:t>
    </dgm:pt>
    <dgm:pt modelId="{A566F260-C86E-460D-A547-553D7CC4857F}" type="sibTrans" cxnId="{191E16CF-B6DF-41BF-9820-221902578A05}">
      <dgm:prSet/>
      <dgm:spPr/>
      <dgm:t>
        <a:bodyPr/>
        <a:lstStyle/>
        <a:p>
          <a:endParaRPr lang="en-GB"/>
        </a:p>
      </dgm:t>
    </dgm:pt>
    <dgm:pt modelId="{5DA868C9-ABB3-4F25-99BA-97F94F66D949}">
      <dgm:prSet phldrT="[Text]"/>
      <dgm:spPr/>
      <dgm:t>
        <a:bodyPr/>
        <a:lstStyle/>
        <a:p>
          <a:r>
            <a:rPr lang="en-GB" dirty="0"/>
            <a:t>ENTERPRISE DATA</a:t>
          </a:r>
        </a:p>
        <a:p>
          <a:r>
            <a:rPr lang="en-GB" dirty="0"/>
            <a:t>Reporting and Analytics</a:t>
          </a:r>
        </a:p>
      </dgm:t>
    </dgm:pt>
    <dgm:pt modelId="{E8E678E8-34F4-4DA7-9FD0-1229191A3940}" type="parTrans" cxnId="{31FD0619-BC3D-4CC4-AE22-169025A205FC}">
      <dgm:prSet/>
      <dgm:spPr/>
      <dgm:t>
        <a:bodyPr/>
        <a:lstStyle/>
        <a:p>
          <a:endParaRPr lang="en-GB"/>
        </a:p>
      </dgm:t>
    </dgm:pt>
    <dgm:pt modelId="{FB6A473E-90E3-4E7D-AB0B-08D4B451F2E5}" type="sibTrans" cxnId="{31FD0619-BC3D-4CC4-AE22-169025A205FC}">
      <dgm:prSet/>
      <dgm:spPr/>
      <dgm:t>
        <a:bodyPr/>
        <a:lstStyle/>
        <a:p>
          <a:endParaRPr lang="en-GB"/>
        </a:p>
      </dgm:t>
    </dgm:pt>
    <dgm:pt modelId="{04F47175-B4CA-412C-A519-22B180990CF3}">
      <dgm:prSet phldrT="[Text]"/>
      <dgm:spPr/>
      <dgm:t>
        <a:bodyPr/>
        <a:lstStyle/>
        <a:p>
          <a:r>
            <a:rPr lang="en-GB" dirty="0"/>
            <a:t>IMPROVE</a:t>
          </a:r>
        </a:p>
        <a:p>
          <a:r>
            <a:rPr lang="en-GB" dirty="0"/>
            <a:t>Address issues and spread best Practice</a:t>
          </a:r>
        </a:p>
      </dgm:t>
    </dgm:pt>
    <dgm:pt modelId="{999CC480-F299-4915-80D1-F7A246283D86}" type="parTrans" cxnId="{E5BE2676-BDB8-41BB-A76F-8E4C5B0F28A2}">
      <dgm:prSet/>
      <dgm:spPr/>
      <dgm:t>
        <a:bodyPr/>
        <a:lstStyle/>
        <a:p>
          <a:endParaRPr lang="en-GB"/>
        </a:p>
      </dgm:t>
    </dgm:pt>
    <dgm:pt modelId="{980A15A2-AF05-4DAA-A6D2-3B2719B4188C}" type="sibTrans" cxnId="{E5BE2676-BDB8-41BB-A76F-8E4C5B0F28A2}">
      <dgm:prSet/>
      <dgm:spPr/>
      <dgm:t>
        <a:bodyPr/>
        <a:lstStyle/>
        <a:p>
          <a:endParaRPr lang="en-GB"/>
        </a:p>
      </dgm:t>
    </dgm:pt>
    <dgm:pt modelId="{C7E4D3C9-D7E3-4B76-A1BE-00C85F1B3244}">
      <dgm:prSet phldrT="[Text]"/>
      <dgm:spPr/>
      <dgm:t>
        <a:bodyPr/>
        <a:lstStyle/>
        <a:p>
          <a:r>
            <a:rPr lang="en-GB" dirty="0"/>
            <a:t>ENGAGE</a:t>
          </a:r>
        </a:p>
        <a:p>
          <a:r>
            <a:rPr lang="en-GB" dirty="0"/>
            <a:t>Ongoing client dialogue</a:t>
          </a:r>
        </a:p>
      </dgm:t>
    </dgm:pt>
    <dgm:pt modelId="{2534EB81-5DC0-4A07-AF76-54D7E88BF985}" type="parTrans" cxnId="{7567696F-F649-451B-AFE4-A49D4DDC7593}">
      <dgm:prSet/>
      <dgm:spPr/>
      <dgm:t>
        <a:bodyPr/>
        <a:lstStyle/>
        <a:p>
          <a:endParaRPr lang="en-GB"/>
        </a:p>
      </dgm:t>
    </dgm:pt>
    <dgm:pt modelId="{D0ECE129-EE5C-4820-A445-42769EF494FD}" type="sibTrans" cxnId="{7567696F-F649-451B-AFE4-A49D4DDC7593}">
      <dgm:prSet/>
      <dgm:spPr/>
      <dgm:t>
        <a:bodyPr/>
        <a:lstStyle/>
        <a:p>
          <a:endParaRPr lang="en-GB"/>
        </a:p>
      </dgm:t>
    </dgm:pt>
    <dgm:pt modelId="{2EFF4A6C-B164-43D7-B531-2D4795CFDD3C}">
      <dgm:prSet phldrT="[Text]"/>
      <dgm:spPr/>
      <dgm:t>
        <a:bodyPr/>
        <a:lstStyle/>
        <a:p>
          <a:r>
            <a:rPr lang="en-GB" dirty="0"/>
            <a:t>COMMUNICATE</a:t>
          </a:r>
        </a:p>
        <a:p>
          <a:r>
            <a:rPr lang="en-GB" dirty="0"/>
            <a:t>What and How</a:t>
          </a:r>
        </a:p>
      </dgm:t>
    </dgm:pt>
    <dgm:pt modelId="{8AA2DB8F-F3A3-4717-9213-F4BB4EB63CF3}" type="parTrans" cxnId="{689C3C97-CFB7-4B88-949E-B39F7478B6FC}">
      <dgm:prSet/>
      <dgm:spPr/>
      <dgm:t>
        <a:bodyPr/>
        <a:lstStyle/>
        <a:p>
          <a:endParaRPr lang="en-GB"/>
        </a:p>
      </dgm:t>
    </dgm:pt>
    <dgm:pt modelId="{51863F52-B9C6-4EFB-8BF2-E28DE25D3EA1}" type="sibTrans" cxnId="{689C3C97-CFB7-4B88-949E-B39F7478B6FC}">
      <dgm:prSet/>
      <dgm:spPr/>
      <dgm:t>
        <a:bodyPr/>
        <a:lstStyle/>
        <a:p>
          <a:endParaRPr lang="en-GB"/>
        </a:p>
      </dgm:t>
    </dgm:pt>
    <dgm:pt modelId="{E23ED791-D717-4082-8E69-2B5DAEE904B3}" type="pres">
      <dgm:prSet presAssocID="{73168D97-83C9-4CDE-A3E9-A171B6E1B878}" presName="cycle" presStyleCnt="0">
        <dgm:presLayoutVars>
          <dgm:dir/>
          <dgm:resizeHandles val="exact"/>
        </dgm:presLayoutVars>
      </dgm:prSet>
      <dgm:spPr/>
    </dgm:pt>
    <dgm:pt modelId="{D5571642-BA04-4405-9E7B-B34B4F249227}" type="pres">
      <dgm:prSet presAssocID="{5B974BCC-6033-49EF-8398-8E23B62315AC}" presName="node" presStyleLbl="node1" presStyleIdx="0" presStyleCnt="5">
        <dgm:presLayoutVars>
          <dgm:bulletEnabled val="1"/>
        </dgm:presLayoutVars>
      </dgm:prSet>
      <dgm:spPr/>
    </dgm:pt>
    <dgm:pt modelId="{8CCCBD57-214D-4344-8713-DEE58CE8479D}" type="pres">
      <dgm:prSet presAssocID="{A566F260-C86E-460D-A547-553D7CC4857F}" presName="sibTrans" presStyleLbl="sibTrans2D1" presStyleIdx="0" presStyleCnt="5"/>
      <dgm:spPr/>
    </dgm:pt>
    <dgm:pt modelId="{358E9DE9-2A45-4E9D-8344-79A0BF56A5ED}" type="pres">
      <dgm:prSet presAssocID="{A566F260-C86E-460D-A547-553D7CC4857F}" presName="connectorText" presStyleLbl="sibTrans2D1" presStyleIdx="0" presStyleCnt="5"/>
      <dgm:spPr/>
    </dgm:pt>
    <dgm:pt modelId="{6411652C-1BCD-4666-8219-88ECC6600815}" type="pres">
      <dgm:prSet presAssocID="{5DA868C9-ABB3-4F25-99BA-97F94F66D949}" presName="node" presStyleLbl="node1" presStyleIdx="1" presStyleCnt="5">
        <dgm:presLayoutVars>
          <dgm:bulletEnabled val="1"/>
        </dgm:presLayoutVars>
      </dgm:prSet>
      <dgm:spPr/>
    </dgm:pt>
    <dgm:pt modelId="{7E7FF0EC-5046-41E5-BEA3-0AE18F3CA4BB}" type="pres">
      <dgm:prSet presAssocID="{FB6A473E-90E3-4E7D-AB0B-08D4B451F2E5}" presName="sibTrans" presStyleLbl="sibTrans2D1" presStyleIdx="1" presStyleCnt="5"/>
      <dgm:spPr/>
    </dgm:pt>
    <dgm:pt modelId="{9E0DC737-2D52-476D-A250-3620034940BF}" type="pres">
      <dgm:prSet presAssocID="{FB6A473E-90E3-4E7D-AB0B-08D4B451F2E5}" presName="connectorText" presStyleLbl="sibTrans2D1" presStyleIdx="1" presStyleCnt="5"/>
      <dgm:spPr/>
    </dgm:pt>
    <dgm:pt modelId="{43723DC0-53A4-4EF4-B52D-CAFA216F8A10}" type="pres">
      <dgm:prSet presAssocID="{04F47175-B4CA-412C-A519-22B180990CF3}" presName="node" presStyleLbl="node1" presStyleIdx="2" presStyleCnt="5">
        <dgm:presLayoutVars>
          <dgm:bulletEnabled val="1"/>
        </dgm:presLayoutVars>
      </dgm:prSet>
      <dgm:spPr/>
    </dgm:pt>
    <dgm:pt modelId="{16B57A49-134C-414A-8387-AC57E2B93DAD}" type="pres">
      <dgm:prSet presAssocID="{980A15A2-AF05-4DAA-A6D2-3B2719B4188C}" presName="sibTrans" presStyleLbl="sibTrans2D1" presStyleIdx="2" presStyleCnt="5"/>
      <dgm:spPr/>
    </dgm:pt>
    <dgm:pt modelId="{E94B80E4-588E-4610-8639-0B40C1C32DD7}" type="pres">
      <dgm:prSet presAssocID="{980A15A2-AF05-4DAA-A6D2-3B2719B4188C}" presName="connectorText" presStyleLbl="sibTrans2D1" presStyleIdx="2" presStyleCnt="5"/>
      <dgm:spPr/>
    </dgm:pt>
    <dgm:pt modelId="{9D226EC0-3C66-4DB1-8FF4-B99AB7C62701}" type="pres">
      <dgm:prSet presAssocID="{C7E4D3C9-D7E3-4B76-A1BE-00C85F1B3244}" presName="node" presStyleLbl="node1" presStyleIdx="3" presStyleCnt="5">
        <dgm:presLayoutVars>
          <dgm:bulletEnabled val="1"/>
        </dgm:presLayoutVars>
      </dgm:prSet>
      <dgm:spPr/>
    </dgm:pt>
    <dgm:pt modelId="{ABFBF999-0E5C-4AD0-A37E-4C7218037E47}" type="pres">
      <dgm:prSet presAssocID="{D0ECE129-EE5C-4820-A445-42769EF494FD}" presName="sibTrans" presStyleLbl="sibTrans2D1" presStyleIdx="3" presStyleCnt="5"/>
      <dgm:spPr/>
    </dgm:pt>
    <dgm:pt modelId="{B90A0E64-31F0-44D7-84D6-1DF04958DFF7}" type="pres">
      <dgm:prSet presAssocID="{D0ECE129-EE5C-4820-A445-42769EF494FD}" presName="connectorText" presStyleLbl="sibTrans2D1" presStyleIdx="3" presStyleCnt="5"/>
      <dgm:spPr/>
    </dgm:pt>
    <dgm:pt modelId="{878CE205-CD48-4E47-B3AF-5D030174DD13}" type="pres">
      <dgm:prSet presAssocID="{2EFF4A6C-B164-43D7-B531-2D4795CFDD3C}" presName="node" presStyleLbl="node1" presStyleIdx="4" presStyleCnt="5">
        <dgm:presLayoutVars>
          <dgm:bulletEnabled val="1"/>
        </dgm:presLayoutVars>
      </dgm:prSet>
      <dgm:spPr/>
    </dgm:pt>
    <dgm:pt modelId="{F6118684-A2AB-48FF-9A4D-A4BE08B4FDBA}" type="pres">
      <dgm:prSet presAssocID="{51863F52-B9C6-4EFB-8BF2-E28DE25D3EA1}" presName="sibTrans" presStyleLbl="sibTrans2D1" presStyleIdx="4" presStyleCnt="5"/>
      <dgm:spPr/>
    </dgm:pt>
    <dgm:pt modelId="{9E50F4DC-503E-4ED0-8E46-100D785B43F3}" type="pres">
      <dgm:prSet presAssocID="{51863F52-B9C6-4EFB-8BF2-E28DE25D3EA1}" presName="connectorText" presStyleLbl="sibTrans2D1" presStyleIdx="4" presStyleCnt="5"/>
      <dgm:spPr/>
    </dgm:pt>
  </dgm:ptLst>
  <dgm:cxnLst>
    <dgm:cxn modelId="{BEF1A815-DEE5-477E-839B-D984A15DB912}" type="presOf" srcId="{51863F52-B9C6-4EFB-8BF2-E28DE25D3EA1}" destId="{9E50F4DC-503E-4ED0-8E46-100D785B43F3}" srcOrd="1" destOrd="0" presId="urn:microsoft.com/office/officeart/2005/8/layout/cycle2"/>
    <dgm:cxn modelId="{31FD0619-BC3D-4CC4-AE22-169025A205FC}" srcId="{73168D97-83C9-4CDE-A3E9-A171B6E1B878}" destId="{5DA868C9-ABB3-4F25-99BA-97F94F66D949}" srcOrd="1" destOrd="0" parTransId="{E8E678E8-34F4-4DA7-9FD0-1229191A3940}" sibTransId="{FB6A473E-90E3-4E7D-AB0B-08D4B451F2E5}"/>
    <dgm:cxn modelId="{53A67729-A3BB-427B-859E-965B038229F6}" type="presOf" srcId="{980A15A2-AF05-4DAA-A6D2-3B2719B4188C}" destId="{16B57A49-134C-414A-8387-AC57E2B93DAD}" srcOrd="0" destOrd="0" presId="urn:microsoft.com/office/officeart/2005/8/layout/cycle2"/>
    <dgm:cxn modelId="{4AC55734-383A-4665-BDD7-9C749831A989}" type="presOf" srcId="{5DA868C9-ABB3-4F25-99BA-97F94F66D949}" destId="{6411652C-1BCD-4666-8219-88ECC6600815}" srcOrd="0" destOrd="0" presId="urn:microsoft.com/office/officeart/2005/8/layout/cycle2"/>
    <dgm:cxn modelId="{4EB00E5F-0D4E-403C-AB09-670A9E919F65}" type="presOf" srcId="{2EFF4A6C-B164-43D7-B531-2D4795CFDD3C}" destId="{878CE205-CD48-4E47-B3AF-5D030174DD13}" srcOrd="0" destOrd="0" presId="urn:microsoft.com/office/officeart/2005/8/layout/cycle2"/>
    <dgm:cxn modelId="{7567696F-F649-451B-AFE4-A49D4DDC7593}" srcId="{73168D97-83C9-4CDE-A3E9-A171B6E1B878}" destId="{C7E4D3C9-D7E3-4B76-A1BE-00C85F1B3244}" srcOrd="3" destOrd="0" parTransId="{2534EB81-5DC0-4A07-AF76-54D7E88BF985}" sibTransId="{D0ECE129-EE5C-4820-A445-42769EF494FD}"/>
    <dgm:cxn modelId="{E5BE2676-BDB8-41BB-A76F-8E4C5B0F28A2}" srcId="{73168D97-83C9-4CDE-A3E9-A171B6E1B878}" destId="{04F47175-B4CA-412C-A519-22B180990CF3}" srcOrd="2" destOrd="0" parTransId="{999CC480-F299-4915-80D1-F7A246283D86}" sibTransId="{980A15A2-AF05-4DAA-A6D2-3B2719B4188C}"/>
    <dgm:cxn modelId="{3FFC4778-C69D-4D32-BDA1-499EA6E51FFA}" type="presOf" srcId="{FB6A473E-90E3-4E7D-AB0B-08D4B451F2E5}" destId="{9E0DC737-2D52-476D-A250-3620034940BF}" srcOrd="1" destOrd="0" presId="urn:microsoft.com/office/officeart/2005/8/layout/cycle2"/>
    <dgm:cxn modelId="{A4FA7E91-5F30-434B-9503-1E7A646B0ECB}" type="presOf" srcId="{73168D97-83C9-4CDE-A3E9-A171B6E1B878}" destId="{E23ED791-D717-4082-8E69-2B5DAEE904B3}" srcOrd="0" destOrd="0" presId="urn:microsoft.com/office/officeart/2005/8/layout/cycle2"/>
    <dgm:cxn modelId="{0A9B8593-780B-4D37-A528-C34D8F884DB9}" type="presOf" srcId="{04F47175-B4CA-412C-A519-22B180990CF3}" destId="{43723DC0-53A4-4EF4-B52D-CAFA216F8A10}" srcOrd="0" destOrd="0" presId="urn:microsoft.com/office/officeart/2005/8/layout/cycle2"/>
    <dgm:cxn modelId="{689C3C97-CFB7-4B88-949E-B39F7478B6FC}" srcId="{73168D97-83C9-4CDE-A3E9-A171B6E1B878}" destId="{2EFF4A6C-B164-43D7-B531-2D4795CFDD3C}" srcOrd="4" destOrd="0" parTransId="{8AA2DB8F-F3A3-4717-9213-F4BB4EB63CF3}" sibTransId="{51863F52-B9C6-4EFB-8BF2-E28DE25D3EA1}"/>
    <dgm:cxn modelId="{DB0FA49D-62BF-44A6-9224-0BE1464AF6FF}" type="presOf" srcId="{D0ECE129-EE5C-4820-A445-42769EF494FD}" destId="{B90A0E64-31F0-44D7-84D6-1DF04958DFF7}" srcOrd="1" destOrd="0" presId="urn:microsoft.com/office/officeart/2005/8/layout/cycle2"/>
    <dgm:cxn modelId="{559B14A6-1DDE-4BB7-8DF0-C0BE9C370CAD}" type="presOf" srcId="{980A15A2-AF05-4DAA-A6D2-3B2719B4188C}" destId="{E94B80E4-588E-4610-8639-0B40C1C32DD7}" srcOrd="1" destOrd="0" presId="urn:microsoft.com/office/officeart/2005/8/layout/cycle2"/>
    <dgm:cxn modelId="{7A8D80BB-557C-48C0-9B75-EE6B682D92B6}" type="presOf" srcId="{FB6A473E-90E3-4E7D-AB0B-08D4B451F2E5}" destId="{7E7FF0EC-5046-41E5-BEA3-0AE18F3CA4BB}" srcOrd="0" destOrd="0" presId="urn:microsoft.com/office/officeart/2005/8/layout/cycle2"/>
    <dgm:cxn modelId="{48601BBF-73D4-4E4B-8702-D43D7F319546}" type="presOf" srcId="{5B974BCC-6033-49EF-8398-8E23B62315AC}" destId="{D5571642-BA04-4405-9E7B-B34B4F249227}" srcOrd="0" destOrd="0" presId="urn:microsoft.com/office/officeart/2005/8/layout/cycle2"/>
    <dgm:cxn modelId="{D31E70C8-D3A8-4501-845A-F6FED60A3A75}" type="presOf" srcId="{D0ECE129-EE5C-4820-A445-42769EF494FD}" destId="{ABFBF999-0E5C-4AD0-A37E-4C7218037E47}" srcOrd="0" destOrd="0" presId="urn:microsoft.com/office/officeart/2005/8/layout/cycle2"/>
    <dgm:cxn modelId="{191E16CF-B6DF-41BF-9820-221902578A05}" srcId="{73168D97-83C9-4CDE-A3E9-A171B6E1B878}" destId="{5B974BCC-6033-49EF-8398-8E23B62315AC}" srcOrd="0" destOrd="0" parTransId="{963CA2DB-2BC5-42C5-B591-5F2E58DE175F}" sibTransId="{A566F260-C86E-460D-A547-553D7CC4857F}"/>
    <dgm:cxn modelId="{B1D0B9D0-CD74-46E0-A483-A016722F69C4}" type="presOf" srcId="{A566F260-C86E-460D-A547-553D7CC4857F}" destId="{8CCCBD57-214D-4344-8713-DEE58CE8479D}" srcOrd="0" destOrd="0" presId="urn:microsoft.com/office/officeart/2005/8/layout/cycle2"/>
    <dgm:cxn modelId="{4F74BAD0-A536-4B00-BFE7-00BDEC812AEF}" type="presOf" srcId="{51863F52-B9C6-4EFB-8BF2-E28DE25D3EA1}" destId="{F6118684-A2AB-48FF-9A4D-A4BE08B4FDBA}" srcOrd="0" destOrd="0" presId="urn:microsoft.com/office/officeart/2005/8/layout/cycle2"/>
    <dgm:cxn modelId="{A6F945FB-6162-4D91-AF15-E70D37EF500C}" type="presOf" srcId="{A566F260-C86E-460D-A547-553D7CC4857F}" destId="{358E9DE9-2A45-4E9D-8344-79A0BF56A5ED}" srcOrd="1" destOrd="0" presId="urn:microsoft.com/office/officeart/2005/8/layout/cycle2"/>
    <dgm:cxn modelId="{8F949BFB-3F89-4BD7-8CE8-37336A2814E7}" type="presOf" srcId="{C7E4D3C9-D7E3-4B76-A1BE-00C85F1B3244}" destId="{9D226EC0-3C66-4DB1-8FF4-B99AB7C62701}" srcOrd="0" destOrd="0" presId="urn:microsoft.com/office/officeart/2005/8/layout/cycle2"/>
    <dgm:cxn modelId="{AF851C23-1B95-4FFF-8B44-9B6D140736F2}" type="presParOf" srcId="{E23ED791-D717-4082-8E69-2B5DAEE904B3}" destId="{D5571642-BA04-4405-9E7B-B34B4F249227}" srcOrd="0" destOrd="0" presId="urn:microsoft.com/office/officeart/2005/8/layout/cycle2"/>
    <dgm:cxn modelId="{3E9A17B9-3EFF-47D0-98DA-348078601986}" type="presParOf" srcId="{E23ED791-D717-4082-8E69-2B5DAEE904B3}" destId="{8CCCBD57-214D-4344-8713-DEE58CE8479D}" srcOrd="1" destOrd="0" presId="urn:microsoft.com/office/officeart/2005/8/layout/cycle2"/>
    <dgm:cxn modelId="{7F902109-5247-4441-A003-A812DE2B1F3A}" type="presParOf" srcId="{8CCCBD57-214D-4344-8713-DEE58CE8479D}" destId="{358E9DE9-2A45-4E9D-8344-79A0BF56A5ED}" srcOrd="0" destOrd="0" presId="urn:microsoft.com/office/officeart/2005/8/layout/cycle2"/>
    <dgm:cxn modelId="{E70AD932-159E-4B7E-AFC7-02A802AEB9BC}" type="presParOf" srcId="{E23ED791-D717-4082-8E69-2B5DAEE904B3}" destId="{6411652C-1BCD-4666-8219-88ECC6600815}" srcOrd="2" destOrd="0" presId="urn:microsoft.com/office/officeart/2005/8/layout/cycle2"/>
    <dgm:cxn modelId="{23ADE65A-6497-49F1-8129-BC342CA308D2}" type="presParOf" srcId="{E23ED791-D717-4082-8E69-2B5DAEE904B3}" destId="{7E7FF0EC-5046-41E5-BEA3-0AE18F3CA4BB}" srcOrd="3" destOrd="0" presId="urn:microsoft.com/office/officeart/2005/8/layout/cycle2"/>
    <dgm:cxn modelId="{5BBDEB52-7A26-439E-8075-0C89C48BB44A}" type="presParOf" srcId="{7E7FF0EC-5046-41E5-BEA3-0AE18F3CA4BB}" destId="{9E0DC737-2D52-476D-A250-3620034940BF}" srcOrd="0" destOrd="0" presId="urn:microsoft.com/office/officeart/2005/8/layout/cycle2"/>
    <dgm:cxn modelId="{37A4A81D-2D51-4533-B0EA-D0950C0168D2}" type="presParOf" srcId="{E23ED791-D717-4082-8E69-2B5DAEE904B3}" destId="{43723DC0-53A4-4EF4-B52D-CAFA216F8A10}" srcOrd="4" destOrd="0" presId="urn:microsoft.com/office/officeart/2005/8/layout/cycle2"/>
    <dgm:cxn modelId="{0A6594FC-96E1-4EA3-9145-D31C68A8A85E}" type="presParOf" srcId="{E23ED791-D717-4082-8E69-2B5DAEE904B3}" destId="{16B57A49-134C-414A-8387-AC57E2B93DAD}" srcOrd="5" destOrd="0" presId="urn:microsoft.com/office/officeart/2005/8/layout/cycle2"/>
    <dgm:cxn modelId="{49E1267C-37AF-450C-87D0-701A75C6013B}" type="presParOf" srcId="{16B57A49-134C-414A-8387-AC57E2B93DAD}" destId="{E94B80E4-588E-4610-8639-0B40C1C32DD7}" srcOrd="0" destOrd="0" presId="urn:microsoft.com/office/officeart/2005/8/layout/cycle2"/>
    <dgm:cxn modelId="{32CC7532-74B0-4B70-8D55-0254421BE949}" type="presParOf" srcId="{E23ED791-D717-4082-8E69-2B5DAEE904B3}" destId="{9D226EC0-3C66-4DB1-8FF4-B99AB7C62701}" srcOrd="6" destOrd="0" presId="urn:microsoft.com/office/officeart/2005/8/layout/cycle2"/>
    <dgm:cxn modelId="{5033F283-6756-4522-8487-95965598EA0A}" type="presParOf" srcId="{E23ED791-D717-4082-8E69-2B5DAEE904B3}" destId="{ABFBF999-0E5C-4AD0-A37E-4C7218037E47}" srcOrd="7" destOrd="0" presId="urn:microsoft.com/office/officeart/2005/8/layout/cycle2"/>
    <dgm:cxn modelId="{B6EA9355-8EDD-473E-9A43-C7A60930F467}" type="presParOf" srcId="{ABFBF999-0E5C-4AD0-A37E-4C7218037E47}" destId="{B90A0E64-31F0-44D7-84D6-1DF04958DFF7}" srcOrd="0" destOrd="0" presId="urn:microsoft.com/office/officeart/2005/8/layout/cycle2"/>
    <dgm:cxn modelId="{A2785970-6176-4E29-B568-D7021E13B9AB}" type="presParOf" srcId="{E23ED791-D717-4082-8E69-2B5DAEE904B3}" destId="{878CE205-CD48-4E47-B3AF-5D030174DD13}" srcOrd="8" destOrd="0" presId="urn:microsoft.com/office/officeart/2005/8/layout/cycle2"/>
    <dgm:cxn modelId="{ABAD6642-4A61-4780-9628-C0370E9E23ED}" type="presParOf" srcId="{E23ED791-D717-4082-8E69-2B5DAEE904B3}" destId="{F6118684-A2AB-48FF-9A4D-A4BE08B4FDBA}" srcOrd="9" destOrd="0" presId="urn:microsoft.com/office/officeart/2005/8/layout/cycle2"/>
    <dgm:cxn modelId="{FCFED74C-1719-49E3-8C92-379F429C3A8D}" type="presParOf" srcId="{F6118684-A2AB-48FF-9A4D-A4BE08B4FDBA}" destId="{9E50F4DC-503E-4ED0-8E46-100D785B43F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04E7B-F697-46CC-B018-11ACFE45B897}"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GB"/>
        </a:p>
      </dgm:t>
    </dgm:pt>
    <dgm:pt modelId="{F2608F13-F74C-45EA-AF91-EFAECC917C7C}">
      <dgm:prSet phldrT="[Text]"/>
      <dgm:spPr/>
      <dgm:t>
        <a:bodyPr/>
        <a:lstStyle/>
        <a:p>
          <a:r>
            <a:rPr lang="en-GB" dirty="0"/>
            <a:t>Work Complete</a:t>
          </a:r>
        </a:p>
        <a:p>
          <a:r>
            <a:rPr lang="en-GB" dirty="0"/>
            <a:t>(HOUSE or PROCESS COMPLETE and READY FOR INSPECTION)</a:t>
          </a:r>
        </a:p>
      </dgm:t>
    </dgm:pt>
    <dgm:pt modelId="{F902D77F-E3C7-473D-9128-E82FFF56C131}" type="parTrans" cxnId="{41D2CAF6-1DD7-45CB-8E48-D3B28B22E12E}">
      <dgm:prSet/>
      <dgm:spPr/>
      <dgm:t>
        <a:bodyPr/>
        <a:lstStyle/>
        <a:p>
          <a:endParaRPr lang="en-GB"/>
        </a:p>
      </dgm:t>
    </dgm:pt>
    <dgm:pt modelId="{BA4654FA-7B3C-4593-A3B2-9E1F5EA7BDD2}" type="sibTrans" cxnId="{41D2CAF6-1DD7-45CB-8E48-D3B28B22E12E}">
      <dgm:prSet/>
      <dgm:spPr/>
      <dgm:t>
        <a:bodyPr/>
        <a:lstStyle/>
        <a:p>
          <a:endParaRPr lang="en-GB"/>
        </a:p>
      </dgm:t>
    </dgm:pt>
    <dgm:pt modelId="{2BC0264C-841A-4A78-8D2A-38215534F3B7}">
      <dgm:prSet phldrT="[Text]"/>
      <dgm:spPr/>
      <dgm:t>
        <a:bodyPr/>
        <a:lstStyle/>
        <a:p>
          <a:r>
            <a:rPr lang="en-GB" dirty="0"/>
            <a:t>QC Inspection (DETAIL and EVIDENCE linked to LOCATION)</a:t>
          </a:r>
        </a:p>
      </dgm:t>
    </dgm:pt>
    <dgm:pt modelId="{A27C7DCE-5594-4776-93DC-07B12BDC4CFA}" type="parTrans" cxnId="{A8E46D8D-040E-49CF-A2B0-ED2F6F5DB214}">
      <dgm:prSet/>
      <dgm:spPr/>
      <dgm:t>
        <a:bodyPr/>
        <a:lstStyle/>
        <a:p>
          <a:endParaRPr lang="en-GB"/>
        </a:p>
      </dgm:t>
    </dgm:pt>
    <dgm:pt modelId="{A9776A87-E35F-4A21-AC64-25235056C97E}" type="sibTrans" cxnId="{A8E46D8D-040E-49CF-A2B0-ED2F6F5DB214}">
      <dgm:prSet/>
      <dgm:spPr/>
      <dgm:t>
        <a:bodyPr/>
        <a:lstStyle/>
        <a:p>
          <a:endParaRPr lang="en-GB"/>
        </a:p>
      </dgm:t>
    </dgm:pt>
    <dgm:pt modelId="{962CBE0B-8F24-44DA-A59B-806E1CFD6961}">
      <dgm:prSet phldrT="[Text]"/>
      <dgm:spPr/>
      <dgm:t>
        <a:bodyPr/>
        <a:lstStyle/>
        <a:p>
          <a:r>
            <a:rPr lang="en-GB" dirty="0"/>
            <a:t>Remediation report issued (FIX REQUIRED – TIMER STARTS)</a:t>
          </a:r>
        </a:p>
      </dgm:t>
    </dgm:pt>
    <dgm:pt modelId="{1F7DD265-80B8-4385-858E-9DBA751EB84D}" type="parTrans" cxnId="{8E6DEB66-F660-4858-AA0F-78DA06C0199C}">
      <dgm:prSet/>
      <dgm:spPr/>
      <dgm:t>
        <a:bodyPr/>
        <a:lstStyle/>
        <a:p>
          <a:endParaRPr lang="en-GB"/>
        </a:p>
      </dgm:t>
    </dgm:pt>
    <dgm:pt modelId="{2B150831-6310-4AB4-AD59-9E1D5FF37FDA}" type="sibTrans" cxnId="{8E6DEB66-F660-4858-AA0F-78DA06C0199C}">
      <dgm:prSet/>
      <dgm:spPr/>
      <dgm:t>
        <a:bodyPr/>
        <a:lstStyle/>
        <a:p>
          <a:endParaRPr lang="en-GB"/>
        </a:p>
      </dgm:t>
    </dgm:pt>
    <dgm:pt modelId="{2C61388C-0EF0-4094-8644-87110480E9CC}">
      <dgm:prSet phldrT="[Text]"/>
      <dgm:spPr/>
      <dgm:t>
        <a:bodyPr/>
        <a:lstStyle/>
        <a:p>
          <a:r>
            <a:rPr lang="en-GB" dirty="0"/>
            <a:t>Remediation complete (READY FOR INSPECTION)</a:t>
          </a:r>
        </a:p>
      </dgm:t>
    </dgm:pt>
    <dgm:pt modelId="{AA8F926B-8B38-4F45-8E15-D92AFDCE9ACE}" type="parTrans" cxnId="{D254CABA-8E16-4AF4-B4A3-51238DDA202F}">
      <dgm:prSet/>
      <dgm:spPr/>
      <dgm:t>
        <a:bodyPr/>
        <a:lstStyle/>
        <a:p>
          <a:endParaRPr lang="en-GB"/>
        </a:p>
      </dgm:t>
    </dgm:pt>
    <dgm:pt modelId="{01B9BC9B-75CD-4A21-B849-91D11E7B0843}" type="sibTrans" cxnId="{D254CABA-8E16-4AF4-B4A3-51238DDA202F}">
      <dgm:prSet/>
      <dgm:spPr/>
      <dgm:t>
        <a:bodyPr/>
        <a:lstStyle/>
        <a:p>
          <a:endParaRPr lang="en-GB"/>
        </a:p>
      </dgm:t>
    </dgm:pt>
    <dgm:pt modelId="{2E67A8E8-5C50-47FB-95F2-95A426CA5F0A}">
      <dgm:prSet phldrT="[Text]"/>
      <dgm:spPr/>
      <dgm:t>
        <a:bodyPr/>
        <a:lstStyle/>
        <a:p>
          <a:r>
            <a:rPr lang="en-GB" dirty="0"/>
            <a:t>Approved (COMPLETE)– release payment</a:t>
          </a:r>
        </a:p>
      </dgm:t>
    </dgm:pt>
    <dgm:pt modelId="{A99981D3-7B63-4FFC-9FC8-D7EB86317B4E}" type="parTrans" cxnId="{C002DA6A-694E-4726-87BE-26524F017A4B}">
      <dgm:prSet/>
      <dgm:spPr/>
      <dgm:t>
        <a:bodyPr/>
        <a:lstStyle/>
        <a:p>
          <a:endParaRPr lang="en-GB"/>
        </a:p>
      </dgm:t>
    </dgm:pt>
    <dgm:pt modelId="{88EAE936-E124-4F12-982E-9E3780707722}" type="sibTrans" cxnId="{C002DA6A-694E-4726-87BE-26524F017A4B}">
      <dgm:prSet/>
      <dgm:spPr/>
      <dgm:t>
        <a:bodyPr/>
        <a:lstStyle/>
        <a:p>
          <a:endParaRPr lang="en-GB"/>
        </a:p>
      </dgm:t>
    </dgm:pt>
    <dgm:pt modelId="{F98DB7DC-401D-4B02-A8F8-E0DFDAD95EC9}">
      <dgm:prSet/>
      <dgm:spPr/>
      <dgm:t>
        <a:bodyPr/>
        <a:lstStyle/>
        <a:p>
          <a:r>
            <a:rPr lang="en-GB" dirty="0"/>
            <a:t>FEWER QUALITY ISSUES, LOWER FIX COST, AND HAPPY CLIENT</a:t>
          </a:r>
        </a:p>
      </dgm:t>
    </dgm:pt>
    <dgm:pt modelId="{2E719CBC-6E80-4218-BED0-F33F4CE38A02}" type="parTrans" cxnId="{33A6F1E9-6764-450F-BD9E-C403E90CE56C}">
      <dgm:prSet/>
      <dgm:spPr/>
      <dgm:t>
        <a:bodyPr/>
        <a:lstStyle/>
        <a:p>
          <a:endParaRPr lang="en-GB"/>
        </a:p>
      </dgm:t>
    </dgm:pt>
    <dgm:pt modelId="{F9CE7B88-7755-45A4-97DB-B5D538EDD551}" type="sibTrans" cxnId="{33A6F1E9-6764-450F-BD9E-C403E90CE56C}">
      <dgm:prSet/>
      <dgm:spPr/>
      <dgm:t>
        <a:bodyPr/>
        <a:lstStyle/>
        <a:p>
          <a:endParaRPr lang="en-GB"/>
        </a:p>
      </dgm:t>
    </dgm:pt>
    <dgm:pt modelId="{96A8683B-1731-4CAE-BA9E-E86CDBE02648}" type="pres">
      <dgm:prSet presAssocID="{33E04E7B-F697-46CC-B018-11ACFE45B897}" presName="diagram" presStyleCnt="0">
        <dgm:presLayoutVars>
          <dgm:dir/>
          <dgm:resizeHandles val="exact"/>
        </dgm:presLayoutVars>
      </dgm:prSet>
      <dgm:spPr/>
    </dgm:pt>
    <dgm:pt modelId="{5414DBA9-D6E2-4850-87A5-D3CE4EAB45AB}" type="pres">
      <dgm:prSet presAssocID="{F2608F13-F74C-45EA-AF91-EFAECC917C7C}" presName="node" presStyleLbl="node1" presStyleIdx="0" presStyleCnt="6" custScaleX="91173" custScaleY="100513" custLinFactNeighborX="-14392" custLinFactNeighborY="2086">
        <dgm:presLayoutVars>
          <dgm:bulletEnabled val="1"/>
        </dgm:presLayoutVars>
      </dgm:prSet>
      <dgm:spPr/>
    </dgm:pt>
    <dgm:pt modelId="{4E7A8EEA-D594-45FF-ADC2-2DC609978BDE}" type="pres">
      <dgm:prSet presAssocID="{BA4654FA-7B3C-4593-A3B2-9E1F5EA7BDD2}" presName="sibTrans" presStyleLbl="sibTrans2D1" presStyleIdx="0" presStyleCnt="5"/>
      <dgm:spPr/>
    </dgm:pt>
    <dgm:pt modelId="{620E0DEF-19FC-4CB3-8625-E85CE46423A5}" type="pres">
      <dgm:prSet presAssocID="{BA4654FA-7B3C-4593-A3B2-9E1F5EA7BDD2}" presName="connectorText" presStyleLbl="sibTrans2D1" presStyleIdx="0" presStyleCnt="5"/>
      <dgm:spPr/>
    </dgm:pt>
    <dgm:pt modelId="{6F959F44-691F-4442-9789-F294605D73C4}" type="pres">
      <dgm:prSet presAssocID="{2BC0264C-841A-4A78-8D2A-38215534F3B7}" presName="node" presStyleLbl="node1" presStyleIdx="1" presStyleCnt="6" custScaleX="92778" custScaleY="98622" custLinFactNeighborX="-9386">
        <dgm:presLayoutVars>
          <dgm:bulletEnabled val="1"/>
        </dgm:presLayoutVars>
      </dgm:prSet>
      <dgm:spPr/>
    </dgm:pt>
    <dgm:pt modelId="{DCD5B51B-433E-4CE8-AA2D-7104D81E4EF5}" type="pres">
      <dgm:prSet presAssocID="{A9776A87-E35F-4A21-AC64-25235056C97E}" presName="sibTrans" presStyleLbl="sibTrans2D1" presStyleIdx="1" presStyleCnt="5"/>
      <dgm:spPr/>
    </dgm:pt>
    <dgm:pt modelId="{4F087E6E-FDE2-4AE8-8DF2-C07B4D94D1EE}" type="pres">
      <dgm:prSet presAssocID="{A9776A87-E35F-4A21-AC64-25235056C97E}" presName="connectorText" presStyleLbl="sibTrans2D1" presStyleIdx="1" presStyleCnt="5"/>
      <dgm:spPr/>
    </dgm:pt>
    <dgm:pt modelId="{9210DF39-070C-4F5F-8345-A803EEE1762E}" type="pres">
      <dgm:prSet presAssocID="{962CBE0B-8F24-44DA-A59B-806E1CFD6961}" presName="node" presStyleLbl="node1" presStyleIdx="2" presStyleCnt="6" custScaleX="86062" custScaleY="98622" custLinFactNeighborX="-5006" custLinFactNeighborY="0">
        <dgm:presLayoutVars>
          <dgm:bulletEnabled val="1"/>
        </dgm:presLayoutVars>
      </dgm:prSet>
      <dgm:spPr/>
    </dgm:pt>
    <dgm:pt modelId="{0CAE7D1E-B600-40DB-B476-DFB5401909E0}" type="pres">
      <dgm:prSet presAssocID="{2B150831-6310-4AB4-AD59-9E1D5FF37FDA}" presName="sibTrans" presStyleLbl="sibTrans2D1" presStyleIdx="2" presStyleCnt="5"/>
      <dgm:spPr/>
    </dgm:pt>
    <dgm:pt modelId="{57FE0951-6C8D-40D5-AC1C-C2D01F85BCB9}" type="pres">
      <dgm:prSet presAssocID="{2B150831-6310-4AB4-AD59-9E1D5FF37FDA}" presName="connectorText" presStyleLbl="sibTrans2D1" presStyleIdx="2" presStyleCnt="5"/>
      <dgm:spPr/>
    </dgm:pt>
    <dgm:pt modelId="{E971D573-A889-41D7-9107-F75217605106}" type="pres">
      <dgm:prSet presAssocID="{2C61388C-0EF0-4094-8644-87110480E9CC}" presName="node" presStyleLbl="node1" presStyleIdx="3" presStyleCnt="6" custScaleX="92963" custScaleY="95515" custLinFactNeighborX="-2503" custLinFactNeighborY="-7300">
        <dgm:presLayoutVars>
          <dgm:bulletEnabled val="1"/>
        </dgm:presLayoutVars>
      </dgm:prSet>
      <dgm:spPr/>
    </dgm:pt>
    <dgm:pt modelId="{546E1973-570B-4BFD-B94D-42145E7DD240}" type="pres">
      <dgm:prSet presAssocID="{01B9BC9B-75CD-4A21-B849-91D11E7B0843}" presName="sibTrans" presStyleLbl="sibTrans2D1" presStyleIdx="3" presStyleCnt="5"/>
      <dgm:spPr/>
    </dgm:pt>
    <dgm:pt modelId="{6C38CE2B-71B6-46DC-9C37-8D5991FDE0D4}" type="pres">
      <dgm:prSet presAssocID="{01B9BC9B-75CD-4A21-B849-91D11E7B0843}" presName="connectorText" presStyleLbl="sibTrans2D1" presStyleIdx="3" presStyleCnt="5"/>
      <dgm:spPr/>
    </dgm:pt>
    <dgm:pt modelId="{0B19FB95-A856-4ED3-AECF-4DC1C973C3AA}" type="pres">
      <dgm:prSet presAssocID="{2E67A8E8-5C50-47FB-95F2-95A426CA5F0A}" presName="node" presStyleLbl="node1" presStyleIdx="4" presStyleCnt="6" custScaleX="98502" custScaleY="103822" custLinFactNeighborX="1251" custLinFactNeighborY="-4172">
        <dgm:presLayoutVars>
          <dgm:bulletEnabled val="1"/>
        </dgm:presLayoutVars>
      </dgm:prSet>
      <dgm:spPr/>
    </dgm:pt>
    <dgm:pt modelId="{082F47B9-A97B-4748-BAF0-5297EB381273}" type="pres">
      <dgm:prSet presAssocID="{88EAE936-E124-4F12-982E-9E3780707722}" presName="sibTrans" presStyleLbl="sibTrans2D1" presStyleIdx="4" presStyleCnt="5"/>
      <dgm:spPr/>
    </dgm:pt>
    <dgm:pt modelId="{811446BF-377E-48E0-8B2F-2BEC66F6EE81}" type="pres">
      <dgm:prSet presAssocID="{88EAE936-E124-4F12-982E-9E3780707722}" presName="connectorText" presStyleLbl="sibTrans2D1" presStyleIdx="4" presStyleCnt="5"/>
      <dgm:spPr/>
    </dgm:pt>
    <dgm:pt modelId="{6C94E8A4-E3CE-4DD4-8A57-95DF4AC7F2B1}" type="pres">
      <dgm:prSet presAssocID="{F98DB7DC-401D-4B02-A8F8-E0DFDAD95EC9}" presName="node" presStyleLbl="node1" presStyleIdx="5" presStyleCnt="6" custLinFactNeighborX="5632" custLinFactNeighborY="-2086">
        <dgm:presLayoutVars>
          <dgm:bulletEnabled val="1"/>
        </dgm:presLayoutVars>
      </dgm:prSet>
      <dgm:spPr/>
    </dgm:pt>
  </dgm:ptLst>
  <dgm:cxnLst>
    <dgm:cxn modelId="{0DC1360C-C449-4024-9304-31FE1B4A1285}" type="presOf" srcId="{BA4654FA-7B3C-4593-A3B2-9E1F5EA7BDD2}" destId="{620E0DEF-19FC-4CB3-8625-E85CE46423A5}" srcOrd="1" destOrd="0" presId="urn:microsoft.com/office/officeart/2005/8/layout/process5"/>
    <dgm:cxn modelId="{BD59BF13-E743-4D1F-A225-C85D4F68AABE}" type="presOf" srcId="{2E67A8E8-5C50-47FB-95F2-95A426CA5F0A}" destId="{0B19FB95-A856-4ED3-AECF-4DC1C973C3AA}" srcOrd="0" destOrd="0" presId="urn:microsoft.com/office/officeart/2005/8/layout/process5"/>
    <dgm:cxn modelId="{AEF28215-447C-41ED-9834-6785F43680B9}" type="presOf" srcId="{2C61388C-0EF0-4094-8644-87110480E9CC}" destId="{E971D573-A889-41D7-9107-F75217605106}" srcOrd="0" destOrd="0" presId="urn:microsoft.com/office/officeart/2005/8/layout/process5"/>
    <dgm:cxn modelId="{5B3ADB65-8A50-4F55-AFAE-82A7AA5415B8}" type="presOf" srcId="{33E04E7B-F697-46CC-B018-11ACFE45B897}" destId="{96A8683B-1731-4CAE-BA9E-E86CDBE02648}" srcOrd="0" destOrd="0" presId="urn:microsoft.com/office/officeart/2005/8/layout/process5"/>
    <dgm:cxn modelId="{8E6DEB66-F660-4858-AA0F-78DA06C0199C}" srcId="{33E04E7B-F697-46CC-B018-11ACFE45B897}" destId="{962CBE0B-8F24-44DA-A59B-806E1CFD6961}" srcOrd="2" destOrd="0" parTransId="{1F7DD265-80B8-4385-858E-9DBA751EB84D}" sibTransId="{2B150831-6310-4AB4-AD59-9E1D5FF37FDA}"/>
    <dgm:cxn modelId="{C002DA6A-694E-4726-87BE-26524F017A4B}" srcId="{33E04E7B-F697-46CC-B018-11ACFE45B897}" destId="{2E67A8E8-5C50-47FB-95F2-95A426CA5F0A}" srcOrd="4" destOrd="0" parTransId="{A99981D3-7B63-4FFC-9FC8-D7EB86317B4E}" sibTransId="{88EAE936-E124-4F12-982E-9E3780707722}"/>
    <dgm:cxn modelId="{C67F3C83-BC59-4A2F-B68F-ADA81E1D3169}" type="presOf" srcId="{A9776A87-E35F-4A21-AC64-25235056C97E}" destId="{4F087E6E-FDE2-4AE8-8DF2-C07B4D94D1EE}" srcOrd="1" destOrd="0" presId="urn:microsoft.com/office/officeart/2005/8/layout/process5"/>
    <dgm:cxn modelId="{A8E46D8D-040E-49CF-A2B0-ED2F6F5DB214}" srcId="{33E04E7B-F697-46CC-B018-11ACFE45B897}" destId="{2BC0264C-841A-4A78-8D2A-38215534F3B7}" srcOrd="1" destOrd="0" parTransId="{A27C7DCE-5594-4776-93DC-07B12BDC4CFA}" sibTransId="{A9776A87-E35F-4A21-AC64-25235056C97E}"/>
    <dgm:cxn modelId="{7F3A6F8D-96F4-4BF7-B221-1C034E712DC1}" type="presOf" srcId="{A9776A87-E35F-4A21-AC64-25235056C97E}" destId="{DCD5B51B-433E-4CE8-AA2D-7104D81E4EF5}" srcOrd="0" destOrd="0" presId="urn:microsoft.com/office/officeart/2005/8/layout/process5"/>
    <dgm:cxn modelId="{12622D9B-0486-4B28-8649-1C339D17ED9A}" type="presOf" srcId="{BA4654FA-7B3C-4593-A3B2-9E1F5EA7BDD2}" destId="{4E7A8EEA-D594-45FF-ADC2-2DC609978BDE}" srcOrd="0" destOrd="0" presId="urn:microsoft.com/office/officeart/2005/8/layout/process5"/>
    <dgm:cxn modelId="{01DA1F9C-80F3-4D01-9015-3F891F2ACDB6}" type="presOf" srcId="{2BC0264C-841A-4A78-8D2A-38215534F3B7}" destId="{6F959F44-691F-4442-9789-F294605D73C4}" srcOrd="0" destOrd="0" presId="urn:microsoft.com/office/officeart/2005/8/layout/process5"/>
    <dgm:cxn modelId="{D2FC439C-A184-4957-AA1A-CB7A55E5D26D}" type="presOf" srcId="{962CBE0B-8F24-44DA-A59B-806E1CFD6961}" destId="{9210DF39-070C-4F5F-8345-A803EEE1762E}" srcOrd="0" destOrd="0" presId="urn:microsoft.com/office/officeart/2005/8/layout/process5"/>
    <dgm:cxn modelId="{07E809A0-6A50-42A3-8F78-B9AD9072BE8B}" type="presOf" srcId="{88EAE936-E124-4F12-982E-9E3780707722}" destId="{811446BF-377E-48E0-8B2F-2BEC66F6EE81}" srcOrd="1" destOrd="0" presId="urn:microsoft.com/office/officeart/2005/8/layout/process5"/>
    <dgm:cxn modelId="{0C5EFBA2-7A06-4920-82B2-19BC49793DF5}" type="presOf" srcId="{01B9BC9B-75CD-4A21-B849-91D11E7B0843}" destId="{6C38CE2B-71B6-46DC-9C37-8D5991FDE0D4}" srcOrd="1" destOrd="0" presId="urn:microsoft.com/office/officeart/2005/8/layout/process5"/>
    <dgm:cxn modelId="{30F3F1AB-70BA-4A58-955B-45FA727ED6E9}" type="presOf" srcId="{01B9BC9B-75CD-4A21-B849-91D11E7B0843}" destId="{546E1973-570B-4BFD-B94D-42145E7DD240}" srcOrd="0" destOrd="0" presId="urn:microsoft.com/office/officeart/2005/8/layout/process5"/>
    <dgm:cxn modelId="{AA2A6DAD-2181-4981-AC07-61603058ABC3}" type="presOf" srcId="{88EAE936-E124-4F12-982E-9E3780707722}" destId="{082F47B9-A97B-4748-BAF0-5297EB381273}" srcOrd="0" destOrd="0" presId="urn:microsoft.com/office/officeart/2005/8/layout/process5"/>
    <dgm:cxn modelId="{D254CABA-8E16-4AF4-B4A3-51238DDA202F}" srcId="{33E04E7B-F697-46CC-B018-11ACFE45B897}" destId="{2C61388C-0EF0-4094-8644-87110480E9CC}" srcOrd="3" destOrd="0" parTransId="{AA8F926B-8B38-4F45-8E15-D92AFDCE9ACE}" sibTransId="{01B9BC9B-75CD-4A21-B849-91D11E7B0843}"/>
    <dgm:cxn modelId="{FF56B0BC-2ACE-44F2-A3CA-C8211AA1AD58}" type="presOf" srcId="{2B150831-6310-4AB4-AD59-9E1D5FF37FDA}" destId="{57FE0951-6C8D-40D5-AC1C-C2D01F85BCB9}" srcOrd="1" destOrd="0" presId="urn:microsoft.com/office/officeart/2005/8/layout/process5"/>
    <dgm:cxn modelId="{B03A35D6-4EF2-46A8-B27F-65154DA91D0C}" type="presOf" srcId="{2B150831-6310-4AB4-AD59-9E1D5FF37FDA}" destId="{0CAE7D1E-B600-40DB-B476-DFB5401909E0}" srcOrd="0" destOrd="0" presId="urn:microsoft.com/office/officeart/2005/8/layout/process5"/>
    <dgm:cxn modelId="{FA41B8E6-2F51-4D5D-A20D-51A94777B4A0}" type="presOf" srcId="{F2608F13-F74C-45EA-AF91-EFAECC917C7C}" destId="{5414DBA9-D6E2-4850-87A5-D3CE4EAB45AB}" srcOrd="0" destOrd="0" presId="urn:microsoft.com/office/officeart/2005/8/layout/process5"/>
    <dgm:cxn modelId="{33A6F1E9-6764-450F-BD9E-C403E90CE56C}" srcId="{33E04E7B-F697-46CC-B018-11ACFE45B897}" destId="{F98DB7DC-401D-4B02-A8F8-E0DFDAD95EC9}" srcOrd="5" destOrd="0" parTransId="{2E719CBC-6E80-4218-BED0-F33F4CE38A02}" sibTransId="{F9CE7B88-7755-45A4-97DB-B5D538EDD551}"/>
    <dgm:cxn modelId="{911C7AEF-B899-4482-B195-DC7BA9EFE945}" type="presOf" srcId="{F98DB7DC-401D-4B02-A8F8-E0DFDAD95EC9}" destId="{6C94E8A4-E3CE-4DD4-8A57-95DF4AC7F2B1}" srcOrd="0" destOrd="0" presId="urn:microsoft.com/office/officeart/2005/8/layout/process5"/>
    <dgm:cxn modelId="{41D2CAF6-1DD7-45CB-8E48-D3B28B22E12E}" srcId="{33E04E7B-F697-46CC-B018-11ACFE45B897}" destId="{F2608F13-F74C-45EA-AF91-EFAECC917C7C}" srcOrd="0" destOrd="0" parTransId="{F902D77F-E3C7-473D-9128-E82FFF56C131}" sibTransId="{BA4654FA-7B3C-4593-A3B2-9E1F5EA7BDD2}"/>
    <dgm:cxn modelId="{5702A005-49D2-43C1-95F8-F844DBAEF669}" type="presParOf" srcId="{96A8683B-1731-4CAE-BA9E-E86CDBE02648}" destId="{5414DBA9-D6E2-4850-87A5-D3CE4EAB45AB}" srcOrd="0" destOrd="0" presId="urn:microsoft.com/office/officeart/2005/8/layout/process5"/>
    <dgm:cxn modelId="{625157A8-A6C5-4503-9217-9A782D6B9676}" type="presParOf" srcId="{96A8683B-1731-4CAE-BA9E-E86CDBE02648}" destId="{4E7A8EEA-D594-45FF-ADC2-2DC609978BDE}" srcOrd="1" destOrd="0" presId="urn:microsoft.com/office/officeart/2005/8/layout/process5"/>
    <dgm:cxn modelId="{506AD838-90CB-494E-879A-64E92D91FC6D}" type="presParOf" srcId="{4E7A8EEA-D594-45FF-ADC2-2DC609978BDE}" destId="{620E0DEF-19FC-4CB3-8625-E85CE46423A5}" srcOrd="0" destOrd="0" presId="urn:microsoft.com/office/officeart/2005/8/layout/process5"/>
    <dgm:cxn modelId="{E74F9997-5C6F-4CFA-9BCD-6A51B15996A0}" type="presParOf" srcId="{96A8683B-1731-4CAE-BA9E-E86CDBE02648}" destId="{6F959F44-691F-4442-9789-F294605D73C4}" srcOrd="2" destOrd="0" presId="urn:microsoft.com/office/officeart/2005/8/layout/process5"/>
    <dgm:cxn modelId="{53900721-C1D2-4B13-BF58-91AAC960B270}" type="presParOf" srcId="{96A8683B-1731-4CAE-BA9E-E86CDBE02648}" destId="{DCD5B51B-433E-4CE8-AA2D-7104D81E4EF5}" srcOrd="3" destOrd="0" presId="urn:microsoft.com/office/officeart/2005/8/layout/process5"/>
    <dgm:cxn modelId="{C10C0100-1657-48CB-8DFF-958F441864E3}" type="presParOf" srcId="{DCD5B51B-433E-4CE8-AA2D-7104D81E4EF5}" destId="{4F087E6E-FDE2-4AE8-8DF2-C07B4D94D1EE}" srcOrd="0" destOrd="0" presId="urn:microsoft.com/office/officeart/2005/8/layout/process5"/>
    <dgm:cxn modelId="{25335039-BC23-4D14-B067-2E4F4550218B}" type="presParOf" srcId="{96A8683B-1731-4CAE-BA9E-E86CDBE02648}" destId="{9210DF39-070C-4F5F-8345-A803EEE1762E}" srcOrd="4" destOrd="0" presId="urn:microsoft.com/office/officeart/2005/8/layout/process5"/>
    <dgm:cxn modelId="{60682ED5-90CC-413D-ABFC-064337F9880E}" type="presParOf" srcId="{96A8683B-1731-4CAE-BA9E-E86CDBE02648}" destId="{0CAE7D1E-B600-40DB-B476-DFB5401909E0}" srcOrd="5" destOrd="0" presId="urn:microsoft.com/office/officeart/2005/8/layout/process5"/>
    <dgm:cxn modelId="{08DCA8E2-9B5F-40E7-8E7F-6560B9C1D6A0}" type="presParOf" srcId="{0CAE7D1E-B600-40DB-B476-DFB5401909E0}" destId="{57FE0951-6C8D-40D5-AC1C-C2D01F85BCB9}" srcOrd="0" destOrd="0" presId="urn:microsoft.com/office/officeart/2005/8/layout/process5"/>
    <dgm:cxn modelId="{050DEED1-86C3-4455-A601-20163095F596}" type="presParOf" srcId="{96A8683B-1731-4CAE-BA9E-E86CDBE02648}" destId="{E971D573-A889-41D7-9107-F75217605106}" srcOrd="6" destOrd="0" presId="urn:microsoft.com/office/officeart/2005/8/layout/process5"/>
    <dgm:cxn modelId="{F4BF5766-C29A-4379-8747-EB2E8765927E}" type="presParOf" srcId="{96A8683B-1731-4CAE-BA9E-E86CDBE02648}" destId="{546E1973-570B-4BFD-B94D-42145E7DD240}" srcOrd="7" destOrd="0" presId="urn:microsoft.com/office/officeart/2005/8/layout/process5"/>
    <dgm:cxn modelId="{7BB81BB0-65A0-430A-8EDB-FE7388A6CF8E}" type="presParOf" srcId="{546E1973-570B-4BFD-B94D-42145E7DD240}" destId="{6C38CE2B-71B6-46DC-9C37-8D5991FDE0D4}" srcOrd="0" destOrd="0" presId="urn:microsoft.com/office/officeart/2005/8/layout/process5"/>
    <dgm:cxn modelId="{DDD7ACF6-6966-4173-94C9-29DBA422ABB1}" type="presParOf" srcId="{96A8683B-1731-4CAE-BA9E-E86CDBE02648}" destId="{0B19FB95-A856-4ED3-AECF-4DC1C973C3AA}" srcOrd="8" destOrd="0" presId="urn:microsoft.com/office/officeart/2005/8/layout/process5"/>
    <dgm:cxn modelId="{2A40E3D0-43B0-486B-8EA5-B63B7D7ABFAD}" type="presParOf" srcId="{96A8683B-1731-4CAE-BA9E-E86CDBE02648}" destId="{082F47B9-A97B-4748-BAF0-5297EB381273}" srcOrd="9" destOrd="0" presId="urn:microsoft.com/office/officeart/2005/8/layout/process5"/>
    <dgm:cxn modelId="{08BBC16D-BE78-4A03-8334-18059DCC9AAD}" type="presParOf" srcId="{082F47B9-A97B-4748-BAF0-5297EB381273}" destId="{811446BF-377E-48E0-8B2F-2BEC66F6EE81}" srcOrd="0" destOrd="0" presId="urn:microsoft.com/office/officeart/2005/8/layout/process5"/>
    <dgm:cxn modelId="{332A5C48-5E31-4C76-AB13-6A7664A647F3}" type="presParOf" srcId="{96A8683B-1731-4CAE-BA9E-E86CDBE02648}" destId="{6C94E8A4-E3CE-4DD4-8A57-95DF4AC7F2B1}"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168D97-83C9-4CDE-A3E9-A171B6E1B878}"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GB"/>
        </a:p>
      </dgm:t>
    </dgm:pt>
    <dgm:pt modelId="{5B974BCC-6033-49EF-8398-8E23B62315AC}">
      <dgm:prSet phldrT="[Text]"/>
      <dgm:spPr/>
      <dgm:t>
        <a:bodyPr/>
        <a:lstStyle/>
        <a:p>
          <a:r>
            <a:rPr lang="en-GB" dirty="0"/>
            <a:t>DELIVER QUALITY</a:t>
          </a:r>
        </a:p>
        <a:p>
          <a:r>
            <a:rPr lang="en-GB" dirty="0"/>
            <a:t>Automate fixes and evidence</a:t>
          </a:r>
        </a:p>
      </dgm:t>
    </dgm:pt>
    <dgm:pt modelId="{963CA2DB-2BC5-42C5-B591-5F2E58DE175F}" type="parTrans" cxnId="{191E16CF-B6DF-41BF-9820-221902578A05}">
      <dgm:prSet/>
      <dgm:spPr/>
      <dgm:t>
        <a:bodyPr/>
        <a:lstStyle/>
        <a:p>
          <a:endParaRPr lang="en-GB"/>
        </a:p>
      </dgm:t>
    </dgm:pt>
    <dgm:pt modelId="{A566F260-C86E-460D-A547-553D7CC4857F}" type="sibTrans" cxnId="{191E16CF-B6DF-41BF-9820-221902578A05}">
      <dgm:prSet/>
      <dgm:spPr/>
      <dgm:t>
        <a:bodyPr/>
        <a:lstStyle/>
        <a:p>
          <a:endParaRPr lang="en-GB"/>
        </a:p>
      </dgm:t>
    </dgm:pt>
    <dgm:pt modelId="{5DA868C9-ABB3-4F25-99BA-97F94F66D949}">
      <dgm:prSet phldrT="[Text]"/>
      <dgm:spPr/>
      <dgm:t>
        <a:bodyPr/>
        <a:lstStyle/>
        <a:p>
          <a:r>
            <a:rPr lang="en-GB" dirty="0"/>
            <a:t>ENTERPRISE DATA</a:t>
          </a:r>
        </a:p>
        <a:p>
          <a:r>
            <a:rPr lang="en-GB" dirty="0"/>
            <a:t>Reporting and Analytics</a:t>
          </a:r>
        </a:p>
      </dgm:t>
    </dgm:pt>
    <dgm:pt modelId="{E8E678E8-34F4-4DA7-9FD0-1229191A3940}" type="parTrans" cxnId="{31FD0619-BC3D-4CC4-AE22-169025A205FC}">
      <dgm:prSet/>
      <dgm:spPr/>
      <dgm:t>
        <a:bodyPr/>
        <a:lstStyle/>
        <a:p>
          <a:endParaRPr lang="en-GB"/>
        </a:p>
      </dgm:t>
    </dgm:pt>
    <dgm:pt modelId="{FB6A473E-90E3-4E7D-AB0B-08D4B451F2E5}" type="sibTrans" cxnId="{31FD0619-BC3D-4CC4-AE22-169025A205FC}">
      <dgm:prSet/>
      <dgm:spPr/>
      <dgm:t>
        <a:bodyPr/>
        <a:lstStyle/>
        <a:p>
          <a:endParaRPr lang="en-GB"/>
        </a:p>
      </dgm:t>
    </dgm:pt>
    <dgm:pt modelId="{04F47175-B4CA-412C-A519-22B180990CF3}">
      <dgm:prSet phldrT="[Text]"/>
      <dgm:spPr/>
      <dgm:t>
        <a:bodyPr/>
        <a:lstStyle/>
        <a:p>
          <a:r>
            <a:rPr lang="en-GB" dirty="0"/>
            <a:t>IMPROVE</a:t>
          </a:r>
        </a:p>
        <a:p>
          <a:r>
            <a:rPr lang="en-GB" dirty="0"/>
            <a:t>Address issues and spread best Practice</a:t>
          </a:r>
        </a:p>
      </dgm:t>
    </dgm:pt>
    <dgm:pt modelId="{999CC480-F299-4915-80D1-F7A246283D86}" type="parTrans" cxnId="{E5BE2676-BDB8-41BB-A76F-8E4C5B0F28A2}">
      <dgm:prSet/>
      <dgm:spPr/>
      <dgm:t>
        <a:bodyPr/>
        <a:lstStyle/>
        <a:p>
          <a:endParaRPr lang="en-GB"/>
        </a:p>
      </dgm:t>
    </dgm:pt>
    <dgm:pt modelId="{980A15A2-AF05-4DAA-A6D2-3B2719B4188C}" type="sibTrans" cxnId="{E5BE2676-BDB8-41BB-A76F-8E4C5B0F28A2}">
      <dgm:prSet/>
      <dgm:spPr/>
      <dgm:t>
        <a:bodyPr/>
        <a:lstStyle/>
        <a:p>
          <a:endParaRPr lang="en-GB"/>
        </a:p>
      </dgm:t>
    </dgm:pt>
    <dgm:pt modelId="{C7E4D3C9-D7E3-4B76-A1BE-00C85F1B3244}">
      <dgm:prSet phldrT="[Text]"/>
      <dgm:spPr/>
      <dgm:t>
        <a:bodyPr/>
        <a:lstStyle/>
        <a:p>
          <a:r>
            <a:rPr lang="en-GB" dirty="0"/>
            <a:t>ENGAGE</a:t>
          </a:r>
        </a:p>
        <a:p>
          <a:r>
            <a:rPr lang="en-GB" dirty="0"/>
            <a:t>Ongoing client dialogue</a:t>
          </a:r>
        </a:p>
      </dgm:t>
    </dgm:pt>
    <dgm:pt modelId="{2534EB81-5DC0-4A07-AF76-54D7E88BF985}" type="parTrans" cxnId="{7567696F-F649-451B-AFE4-A49D4DDC7593}">
      <dgm:prSet/>
      <dgm:spPr/>
      <dgm:t>
        <a:bodyPr/>
        <a:lstStyle/>
        <a:p>
          <a:endParaRPr lang="en-GB"/>
        </a:p>
      </dgm:t>
    </dgm:pt>
    <dgm:pt modelId="{D0ECE129-EE5C-4820-A445-42769EF494FD}" type="sibTrans" cxnId="{7567696F-F649-451B-AFE4-A49D4DDC7593}">
      <dgm:prSet/>
      <dgm:spPr/>
      <dgm:t>
        <a:bodyPr/>
        <a:lstStyle/>
        <a:p>
          <a:endParaRPr lang="en-GB"/>
        </a:p>
      </dgm:t>
    </dgm:pt>
    <dgm:pt modelId="{2EFF4A6C-B164-43D7-B531-2D4795CFDD3C}">
      <dgm:prSet phldrT="[Text]"/>
      <dgm:spPr/>
      <dgm:t>
        <a:bodyPr/>
        <a:lstStyle/>
        <a:p>
          <a:r>
            <a:rPr lang="en-GB" dirty="0"/>
            <a:t>COMMUNICATE</a:t>
          </a:r>
        </a:p>
        <a:p>
          <a:r>
            <a:rPr lang="en-GB" dirty="0"/>
            <a:t>What and How</a:t>
          </a:r>
        </a:p>
      </dgm:t>
    </dgm:pt>
    <dgm:pt modelId="{8AA2DB8F-F3A3-4717-9213-F4BB4EB63CF3}" type="parTrans" cxnId="{689C3C97-CFB7-4B88-949E-B39F7478B6FC}">
      <dgm:prSet/>
      <dgm:spPr/>
      <dgm:t>
        <a:bodyPr/>
        <a:lstStyle/>
        <a:p>
          <a:endParaRPr lang="en-GB"/>
        </a:p>
      </dgm:t>
    </dgm:pt>
    <dgm:pt modelId="{51863F52-B9C6-4EFB-8BF2-E28DE25D3EA1}" type="sibTrans" cxnId="{689C3C97-CFB7-4B88-949E-B39F7478B6FC}">
      <dgm:prSet/>
      <dgm:spPr/>
      <dgm:t>
        <a:bodyPr/>
        <a:lstStyle/>
        <a:p>
          <a:endParaRPr lang="en-GB"/>
        </a:p>
      </dgm:t>
    </dgm:pt>
    <dgm:pt modelId="{E23ED791-D717-4082-8E69-2B5DAEE904B3}" type="pres">
      <dgm:prSet presAssocID="{73168D97-83C9-4CDE-A3E9-A171B6E1B878}" presName="cycle" presStyleCnt="0">
        <dgm:presLayoutVars>
          <dgm:dir/>
          <dgm:resizeHandles val="exact"/>
        </dgm:presLayoutVars>
      </dgm:prSet>
      <dgm:spPr/>
    </dgm:pt>
    <dgm:pt modelId="{D5571642-BA04-4405-9E7B-B34B4F249227}" type="pres">
      <dgm:prSet presAssocID="{5B974BCC-6033-49EF-8398-8E23B62315AC}" presName="node" presStyleLbl="node1" presStyleIdx="0" presStyleCnt="5">
        <dgm:presLayoutVars>
          <dgm:bulletEnabled val="1"/>
        </dgm:presLayoutVars>
      </dgm:prSet>
      <dgm:spPr/>
    </dgm:pt>
    <dgm:pt modelId="{8CCCBD57-214D-4344-8713-DEE58CE8479D}" type="pres">
      <dgm:prSet presAssocID="{A566F260-C86E-460D-A547-553D7CC4857F}" presName="sibTrans" presStyleLbl="sibTrans2D1" presStyleIdx="0" presStyleCnt="5"/>
      <dgm:spPr/>
    </dgm:pt>
    <dgm:pt modelId="{358E9DE9-2A45-4E9D-8344-79A0BF56A5ED}" type="pres">
      <dgm:prSet presAssocID="{A566F260-C86E-460D-A547-553D7CC4857F}" presName="connectorText" presStyleLbl="sibTrans2D1" presStyleIdx="0" presStyleCnt="5"/>
      <dgm:spPr/>
    </dgm:pt>
    <dgm:pt modelId="{6411652C-1BCD-4666-8219-88ECC6600815}" type="pres">
      <dgm:prSet presAssocID="{5DA868C9-ABB3-4F25-99BA-97F94F66D949}" presName="node" presStyleLbl="node1" presStyleIdx="1" presStyleCnt="5">
        <dgm:presLayoutVars>
          <dgm:bulletEnabled val="1"/>
        </dgm:presLayoutVars>
      </dgm:prSet>
      <dgm:spPr/>
    </dgm:pt>
    <dgm:pt modelId="{7E7FF0EC-5046-41E5-BEA3-0AE18F3CA4BB}" type="pres">
      <dgm:prSet presAssocID="{FB6A473E-90E3-4E7D-AB0B-08D4B451F2E5}" presName="sibTrans" presStyleLbl="sibTrans2D1" presStyleIdx="1" presStyleCnt="5"/>
      <dgm:spPr/>
    </dgm:pt>
    <dgm:pt modelId="{9E0DC737-2D52-476D-A250-3620034940BF}" type="pres">
      <dgm:prSet presAssocID="{FB6A473E-90E3-4E7D-AB0B-08D4B451F2E5}" presName="connectorText" presStyleLbl="sibTrans2D1" presStyleIdx="1" presStyleCnt="5"/>
      <dgm:spPr/>
    </dgm:pt>
    <dgm:pt modelId="{43723DC0-53A4-4EF4-B52D-CAFA216F8A10}" type="pres">
      <dgm:prSet presAssocID="{04F47175-B4CA-412C-A519-22B180990CF3}" presName="node" presStyleLbl="node1" presStyleIdx="2" presStyleCnt="5">
        <dgm:presLayoutVars>
          <dgm:bulletEnabled val="1"/>
        </dgm:presLayoutVars>
      </dgm:prSet>
      <dgm:spPr/>
    </dgm:pt>
    <dgm:pt modelId="{16B57A49-134C-414A-8387-AC57E2B93DAD}" type="pres">
      <dgm:prSet presAssocID="{980A15A2-AF05-4DAA-A6D2-3B2719B4188C}" presName="sibTrans" presStyleLbl="sibTrans2D1" presStyleIdx="2" presStyleCnt="5"/>
      <dgm:spPr/>
    </dgm:pt>
    <dgm:pt modelId="{E94B80E4-588E-4610-8639-0B40C1C32DD7}" type="pres">
      <dgm:prSet presAssocID="{980A15A2-AF05-4DAA-A6D2-3B2719B4188C}" presName="connectorText" presStyleLbl="sibTrans2D1" presStyleIdx="2" presStyleCnt="5"/>
      <dgm:spPr/>
    </dgm:pt>
    <dgm:pt modelId="{9D226EC0-3C66-4DB1-8FF4-B99AB7C62701}" type="pres">
      <dgm:prSet presAssocID="{C7E4D3C9-D7E3-4B76-A1BE-00C85F1B3244}" presName="node" presStyleLbl="node1" presStyleIdx="3" presStyleCnt="5">
        <dgm:presLayoutVars>
          <dgm:bulletEnabled val="1"/>
        </dgm:presLayoutVars>
      </dgm:prSet>
      <dgm:spPr/>
    </dgm:pt>
    <dgm:pt modelId="{ABFBF999-0E5C-4AD0-A37E-4C7218037E47}" type="pres">
      <dgm:prSet presAssocID="{D0ECE129-EE5C-4820-A445-42769EF494FD}" presName="sibTrans" presStyleLbl="sibTrans2D1" presStyleIdx="3" presStyleCnt="5"/>
      <dgm:spPr/>
    </dgm:pt>
    <dgm:pt modelId="{B90A0E64-31F0-44D7-84D6-1DF04958DFF7}" type="pres">
      <dgm:prSet presAssocID="{D0ECE129-EE5C-4820-A445-42769EF494FD}" presName="connectorText" presStyleLbl="sibTrans2D1" presStyleIdx="3" presStyleCnt="5"/>
      <dgm:spPr/>
    </dgm:pt>
    <dgm:pt modelId="{878CE205-CD48-4E47-B3AF-5D030174DD13}" type="pres">
      <dgm:prSet presAssocID="{2EFF4A6C-B164-43D7-B531-2D4795CFDD3C}" presName="node" presStyleLbl="node1" presStyleIdx="4" presStyleCnt="5">
        <dgm:presLayoutVars>
          <dgm:bulletEnabled val="1"/>
        </dgm:presLayoutVars>
      </dgm:prSet>
      <dgm:spPr/>
    </dgm:pt>
    <dgm:pt modelId="{F6118684-A2AB-48FF-9A4D-A4BE08B4FDBA}" type="pres">
      <dgm:prSet presAssocID="{51863F52-B9C6-4EFB-8BF2-E28DE25D3EA1}" presName="sibTrans" presStyleLbl="sibTrans2D1" presStyleIdx="4" presStyleCnt="5"/>
      <dgm:spPr/>
    </dgm:pt>
    <dgm:pt modelId="{9E50F4DC-503E-4ED0-8E46-100D785B43F3}" type="pres">
      <dgm:prSet presAssocID="{51863F52-B9C6-4EFB-8BF2-E28DE25D3EA1}" presName="connectorText" presStyleLbl="sibTrans2D1" presStyleIdx="4" presStyleCnt="5"/>
      <dgm:spPr/>
    </dgm:pt>
  </dgm:ptLst>
  <dgm:cxnLst>
    <dgm:cxn modelId="{4ACDE800-A32F-4466-8FA1-19DBA2DA4B87}" type="presOf" srcId="{980A15A2-AF05-4DAA-A6D2-3B2719B4188C}" destId="{E94B80E4-588E-4610-8639-0B40C1C32DD7}" srcOrd="1" destOrd="0" presId="urn:microsoft.com/office/officeart/2005/8/layout/cycle2"/>
    <dgm:cxn modelId="{31FD0619-BC3D-4CC4-AE22-169025A205FC}" srcId="{73168D97-83C9-4CDE-A3E9-A171B6E1B878}" destId="{5DA868C9-ABB3-4F25-99BA-97F94F66D949}" srcOrd="1" destOrd="0" parTransId="{E8E678E8-34F4-4DA7-9FD0-1229191A3940}" sibTransId="{FB6A473E-90E3-4E7D-AB0B-08D4B451F2E5}"/>
    <dgm:cxn modelId="{45FAA034-FFE9-44BC-BC63-E149DCAF57DE}" type="presOf" srcId="{FB6A473E-90E3-4E7D-AB0B-08D4B451F2E5}" destId="{7E7FF0EC-5046-41E5-BEA3-0AE18F3CA4BB}" srcOrd="0" destOrd="0" presId="urn:microsoft.com/office/officeart/2005/8/layout/cycle2"/>
    <dgm:cxn modelId="{A34E9245-55E6-4D8E-9B76-41FE38D49DA0}" type="presOf" srcId="{980A15A2-AF05-4DAA-A6D2-3B2719B4188C}" destId="{16B57A49-134C-414A-8387-AC57E2B93DAD}" srcOrd="0" destOrd="0" presId="urn:microsoft.com/office/officeart/2005/8/layout/cycle2"/>
    <dgm:cxn modelId="{33677B48-6E1D-4D2A-A10A-27B236D1A3F9}" type="presOf" srcId="{D0ECE129-EE5C-4820-A445-42769EF494FD}" destId="{B90A0E64-31F0-44D7-84D6-1DF04958DFF7}" srcOrd="1" destOrd="0" presId="urn:microsoft.com/office/officeart/2005/8/layout/cycle2"/>
    <dgm:cxn modelId="{D0E4544A-DB21-4CCF-BB02-0C9EA6598468}" type="presOf" srcId="{73168D97-83C9-4CDE-A3E9-A171B6E1B878}" destId="{E23ED791-D717-4082-8E69-2B5DAEE904B3}" srcOrd="0" destOrd="0" presId="urn:microsoft.com/office/officeart/2005/8/layout/cycle2"/>
    <dgm:cxn modelId="{7567696F-F649-451B-AFE4-A49D4DDC7593}" srcId="{73168D97-83C9-4CDE-A3E9-A171B6E1B878}" destId="{C7E4D3C9-D7E3-4B76-A1BE-00C85F1B3244}" srcOrd="3" destOrd="0" parTransId="{2534EB81-5DC0-4A07-AF76-54D7E88BF985}" sibTransId="{D0ECE129-EE5C-4820-A445-42769EF494FD}"/>
    <dgm:cxn modelId="{8936BA53-84ED-431E-8237-2EE335EE5DC2}" type="presOf" srcId="{FB6A473E-90E3-4E7D-AB0B-08D4B451F2E5}" destId="{9E0DC737-2D52-476D-A250-3620034940BF}" srcOrd="1" destOrd="0" presId="urn:microsoft.com/office/officeart/2005/8/layout/cycle2"/>
    <dgm:cxn modelId="{E5BE2676-BDB8-41BB-A76F-8E4C5B0F28A2}" srcId="{73168D97-83C9-4CDE-A3E9-A171B6E1B878}" destId="{04F47175-B4CA-412C-A519-22B180990CF3}" srcOrd="2" destOrd="0" parTransId="{999CC480-F299-4915-80D1-F7A246283D86}" sibTransId="{980A15A2-AF05-4DAA-A6D2-3B2719B4188C}"/>
    <dgm:cxn modelId="{AE7E1859-9A94-487E-B830-C12F05094C65}" type="presOf" srcId="{51863F52-B9C6-4EFB-8BF2-E28DE25D3EA1}" destId="{F6118684-A2AB-48FF-9A4D-A4BE08B4FDBA}" srcOrd="0" destOrd="0" presId="urn:microsoft.com/office/officeart/2005/8/layout/cycle2"/>
    <dgm:cxn modelId="{1304487A-D846-490B-8613-1815D68BAA73}" type="presOf" srcId="{51863F52-B9C6-4EFB-8BF2-E28DE25D3EA1}" destId="{9E50F4DC-503E-4ED0-8E46-100D785B43F3}" srcOrd="1" destOrd="0" presId="urn:microsoft.com/office/officeart/2005/8/layout/cycle2"/>
    <dgm:cxn modelId="{9A312E7C-4B0E-4C00-B722-8ED6812104F0}" type="presOf" srcId="{A566F260-C86E-460D-A547-553D7CC4857F}" destId="{8CCCBD57-214D-4344-8713-DEE58CE8479D}" srcOrd="0" destOrd="0" presId="urn:microsoft.com/office/officeart/2005/8/layout/cycle2"/>
    <dgm:cxn modelId="{57BCF67E-DF22-4BE1-9E02-20F3BFD3C540}" type="presOf" srcId="{A566F260-C86E-460D-A547-553D7CC4857F}" destId="{358E9DE9-2A45-4E9D-8344-79A0BF56A5ED}" srcOrd="1" destOrd="0" presId="urn:microsoft.com/office/officeart/2005/8/layout/cycle2"/>
    <dgm:cxn modelId="{689C3C97-CFB7-4B88-949E-B39F7478B6FC}" srcId="{73168D97-83C9-4CDE-A3E9-A171B6E1B878}" destId="{2EFF4A6C-B164-43D7-B531-2D4795CFDD3C}" srcOrd="4" destOrd="0" parTransId="{8AA2DB8F-F3A3-4717-9213-F4BB4EB63CF3}" sibTransId="{51863F52-B9C6-4EFB-8BF2-E28DE25D3EA1}"/>
    <dgm:cxn modelId="{040BFBA5-9336-4DFC-AD9A-97A67492C430}" type="presOf" srcId="{5DA868C9-ABB3-4F25-99BA-97F94F66D949}" destId="{6411652C-1BCD-4666-8219-88ECC6600815}" srcOrd="0" destOrd="0" presId="urn:microsoft.com/office/officeart/2005/8/layout/cycle2"/>
    <dgm:cxn modelId="{86E5E4C6-E55B-467A-A819-3703B028728F}" type="presOf" srcId="{2EFF4A6C-B164-43D7-B531-2D4795CFDD3C}" destId="{878CE205-CD48-4E47-B3AF-5D030174DD13}" srcOrd="0" destOrd="0" presId="urn:microsoft.com/office/officeart/2005/8/layout/cycle2"/>
    <dgm:cxn modelId="{191E16CF-B6DF-41BF-9820-221902578A05}" srcId="{73168D97-83C9-4CDE-A3E9-A171B6E1B878}" destId="{5B974BCC-6033-49EF-8398-8E23B62315AC}" srcOrd="0" destOrd="0" parTransId="{963CA2DB-2BC5-42C5-B591-5F2E58DE175F}" sibTransId="{A566F260-C86E-460D-A547-553D7CC4857F}"/>
    <dgm:cxn modelId="{17FBCED1-D296-41BD-94CB-D0EA546C4CD6}" type="presOf" srcId="{C7E4D3C9-D7E3-4B76-A1BE-00C85F1B3244}" destId="{9D226EC0-3C66-4DB1-8FF4-B99AB7C62701}" srcOrd="0" destOrd="0" presId="urn:microsoft.com/office/officeart/2005/8/layout/cycle2"/>
    <dgm:cxn modelId="{E75257D8-7B80-4955-894B-620FEDA2FC29}" type="presOf" srcId="{D0ECE129-EE5C-4820-A445-42769EF494FD}" destId="{ABFBF999-0E5C-4AD0-A37E-4C7218037E47}" srcOrd="0" destOrd="0" presId="urn:microsoft.com/office/officeart/2005/8/layout/cycle2"/>
    <dgm:cxn modelId="{68DA35E5-98FB-41DE-BFF5-27FE211D2ABC}" type="presOf" srcId="{5B974BCC-6033-49EF-8398-8E23B62315AC}" destId="{D5571642-BA04-4405-9E7B-B34B4F249227}" srcOrd="0" destOrd="0" presId="urn:microsoft.com/office/officeart/2005/8/layout/cycle2"/>
    <dgm:cxn modelId="{807530FF-6A25-472C-B1B5-BE57E65DB1AC}" type="presOf" srcId="{04F47175-B4CA-412C-A519-22B180990CF3}" destId="{43723DC0-53A4-4EF4-B52D-CAFA216F8A10}" srcOrd="0" destOrd="0" presId="urn:microsoft.com/office/officeart/2005/8/layout/cycle2"/>
    <dgm:cxn modelId="{A302B7CB-F09B-4A33-A8B4-34B5D578B05B}" type="presParOf" srcId="{E23ED791-D717-4082-8E69-2B5DAEE904B3}" destId="{D5571642-BA04-4405-9E7B-B34B4F249227}" srcOrd="0" destOrd="0" presId="urn:microsoft.com/office/officeart/2005/8/layout/cycle2"/>
    <dgm:cxn modelId="{B6DBEC6E-2A86-45DE-820E-8EFC7182F4FE}" type="presParOf" srcId="{E23ED791-D717-4082-8E69-2B5DAEE904B3}" destId="{8CCCBD57-214D-4344-8713-DEE58CE8479D}" srcOrd="1" destOrd="0" presId="urn:microsoft.com/office/officeart/2005/8/layout/cycle2"/>
    <dgm:cxn modelId="{110361CD-A190-455D-BFBE-381E232C4CAE}" type="presParOf" srcId="{8CCCBD57-214D-4344-8713-DEE58CE8479D}" destId="{358E9DE9-2A45-4E9D-8344-79A0BF56A5ED}" srcOrd="0" destOrd="0" presId="urn:microsoft.com/office/officeart/2005/8/layout/cycle2"/>
    <dgm:cxn modelId="{151BA8AB-CE6B-44C5-BB3D-31B18156549E}" type="presParOf" srcId="{E23ED791-D717-4082-8E69-2B5DAEE904B3}" destId="{6411652C-1BCD-4666-8219-88ECC6600815}" srcOrd="2" destOrd="0" presId="urn:microsoft.com/office/officeart/2005/8/layout/cycle2"/>
    <dgm:cxn modelId="{15E1B4B2-F6DD-49DB-B766-D0065CAE4B1C}" type="presParOf" srcId="{E23ED791-D717-4082-8E69-2B5DAEE904B3}" destId="{7E7FF0EC-5046-41E5-BEA3-0AE18F3CA4BB}" srcOrd="3" destOrd="0" presId="urn:microsoft.com/office/officeart/2005/8/layout/cycle2"/>
    <dgm:cxn modelId="{79C3E49A-A7CB-4B32-893C-068A9216DBDC}" type="presParOf" srcId="{7E7FF0EC-5046-41E5-BEA3-0AE18F3CA4BB}" destId="{9E0DC737-2D52-476D-A250-3620034940BF}" srcOrd="0" destOrd="0" presId="urn:microsoft.com/office/officeart/2005/8/layout/cycle2"/>
    <dgm:cxn modelId="{47E51B05-97CA-490F-A23B-9B3DBA1C22E2}" type="presParOf" srcId="{E23ED791-D717-4082-8E69-2B5DAEE904B3}" destId="{43723DC0-53A4-4EF4-B52D-CAFA216F8A10}" srcOrd="4" destOrd="0" presId="urn:microsoft.com/office/officeart/2005/8/layout/cycle2"/>
    <dgm:cxn modelId="{727FD72E-9403-4700-9615-1742C10B51D1}" type="presParOf" srcId="{E23ED791-D717-4082-8E69-2B5DAEE904B3}" destId="{16B57A49-134C-414A-8387-AC57E2B93DAD}" srcOrd="5" destOrd="0" presId="urn:microsoft.com/office/officeart/2005/8/layout/cycle2"/>
    <dgm:cxn modelId="{5CA8514F-A392-457D-BFA4-0BB1B01257A1}" type="presParOf" srcId="{16B57A49-134C-414A-8387-AC57E2B93DAD}" destId="{E94B80E4-588E-4610-8639-0B40C1C32DD7}" srcOrd="0" destOrd="0" presId="urn:microsoft.com/office/officeart/2005/8/layout/cycle2"/>
    <dgm:cxn modelId="{C17D0F33-440A-4F58-A2CB-ED2859397BB8}" type="presParOf" srcId="{E23ED791-D717-4082-8E69-2B5DAEE904B3}" destId="{9D226EC0-3C66-4DB1-8FF4-B99AB7C62701}" srcOrd="6" destOrd="0" presId="urn:microsoft.com/office/officeart/2005/8/layout/cycle2"/>
    <dgm:cxn modelId="{945178E5-E69A-4812-923E-F79237F9AFC8}" type="presParOf" srcId="{E23ED791-D717-4082-8E69-2B5DAEE904B3}" destId="{ABFBF999-0E5C-4AD0-A37E-4C7218037E47}" srcOrd="7" destOrd="0" presId="urn:microsoft.com/office/officeart/2005/8/layout/cycle2"/>
    <dgm:cxn modelId="{B952DFB1-5D56-4C8A-A772-AC260D1ABB14}" type="presParOf" srcId="{ABFBF999-0E5C-4AD0-A37E-4C7218037E47}" destId="{B90A0E64-31F0-44D7-84D6-1DF04958DFF7}" srcOrd="0" destOrd="0" presId="urn:microsoft.com/office/officeart/2005/8/layout/cycle2"/>
    <dgm:cxn modelId="{1B7947F1-2347-44F4-8E5B-202E13FD9697}" type="presParOf" srcId="{E23ED791-D717-4082-8E69-2B5DAEE904B3}" destId="{878CE205-CD48-4E47-B3AF-5D030174DD13}" srcOrd="8" destOrd="0" presId="urn:microsoft.com/office/officeart/2005/8/layout/cycle2"/>
    <dgm:cxn modelId="{E664E99B-BE86-4F73-8814-9728A4548CD7}" type="presParOf" srcId="{E23ED791-D717-4082-8E69-2B5DAEE904B3}" destId="{F6118684-A2AB-48FF-9A4D-A4BE08B4FDBA}" srcOrd="9" destOrd="0" presId="urn:microsoft.com/office/officeart/2005/8/layout/cycle2"/>
    <dgm:cxn modelId="{0A49BDD3-2192-4BD4-909A-F8119903B658}" type="presParOf" srcId="{F6118684-A2AB-48FF-9A4D-A4BE08B4FDBA}" destId="{9E50F4DC-503E-4ED0-8E46-100D785B43F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71642-BA04-4405-9E7B-B34B4F249227}">
      <dsp:nvSpPr>
        <dsp:cNvPr id="0" name=""/>
        <dsp:cNvSpPr/>
      </dsp:nvSpPr>
      <dsp:spPr>
        <a:xfrm>
          <a:off x="3395513" y="449"/>
          <a:ext cx="1438572" cy="143857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DELIVER QUALITY</a:t>
          </a:r>
        </a:p>
        <a:p>
          <a:pPr marL="0" lvl="0" indent="0" algn="ctr" defTabSz="533400">
            <a:lnSpc>
              <a:spcPct val="90000"/>
            </a:lnSpc>
            <a:spcBef>
              <a:spcPct val="0"/>
            </a:spcBef>
            <a:spcAft>
              <a:spcPct val="35000"/>
            </a:spcAft>
            <a:buNone/>
          </a:pPr>
          <a:r>
            <a:rPr lang="en-GB" sz="1200" kern="1200" dirty="0"/>
            <a:t>Automate fixes and evidence</a:t>
          </a:r>
        </a:p>
      </dsp:txBody>
      <dsp:txXfrm>
        <a:off x="3606187" y="211123"/>
        <a:ext cx="1017224" cy="1017224"/>
      </dsp:txXfrm>
    </dsp:sp>
    <dsp:sp modelId="{8CCCBD57-214D-4344-8713-DEE58CE8479D}">
      <dsp:nvSpPr>
        <dsp:cNvPr id="0" name=""/>
        <dsp:cNvSpPr/>
      </dsp:nvSpPr>
      <dsp:spPr>
        <a:xfrm rot="2160000">
          <a:off x="4788927" y="1106145"/>
          <a:ext cx="383696" cy="4855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799919" y="1169419"/>
        <a:ext cx="268587" cy="291310"/>
      </dsp:txXfrm>
    </dsp:sp>
    <dsp:sp modelId="{6411652C-1BCD-4666-8219-88ECC6600815}">
      <dsp:nvSpPr>
        <dsp:cNvPr id="0" name=""/>
        <dsp:cNvSpPr/>
      </dsp:nvSpPr>
      <dsp:spPr>
        <a:xfrm>
          <a:off x="5145036" y="1271552"/>
          <a:ext cx="1438572" cy="1438572"/>
        </a:xfrm>
        <a:prstGeom prst="ellipse">
          <a:avLst/>
        </a:prstGeom>
        <a:solidFill>
          <a:schemeClr val="accent4">
            <a:hueOff val="-951023"/>
            <a:satOff val="6923"/>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ENTERPRISE DATA</a:t>
          </a:r>
        </a:p>
        <a:p>
          <a:pPr marL="0" lvl="0" indent="0" algn="ctr" defTabSz="533400">
            <a:lnSpc>
              <a:spcPct val="90000"/>
            </a:lnSpc>
            <a:spcBef>
              <a:spcPct val="0"/>
            </a:spcBef>
            <a:spcAft>
              <a:spcPct val="35000"/>
            </a:spcAft>
            <a:buNone/>
          </a:pPr>
          <a:r>
            <a:rPr lang="en-GB" sz="1200" kern="1200" dirty="0"/>
            <a:t>Reporting and Analytics</a:t>
          </a:r>
        </a:p>
      </dsp:txBody>
      <dsp:txXfrm>
        <a:off x="5355710" y="1482226"/>
        <a:ext cx="1017224" cy="1017224"/>
      </dsp:txXfrm>
    </dsp:sp>
    <dsp:sp modelId="{7E7FF0EC-5046-41E5-BEA3-0AE18F3CA4BB}">
      <dsp:nvSpPr>
        <dsp:cNvPr id="0" name=""/>
        <dsp:cNvSpPr/>
      </dsp:nvSpPr>
      <dsp:spPr>
        <a:xfrm rot="6480000">
          <a:off x="5341700" y="2766095"/>
          <a:ext cx="383696" cy="485518"/>
        </a:xfrm>
        <a:prstGeom prst="rightArrow">
          <a:avLst>
            <a:gd name="adj1" fmla="val 60000"/>
            <a:gd name="adj2" fmla="val 50000"/>
          </a:avLst>
        </a:prstGeom>
        <a:solidFill>
          <a:schemeClr val="accent4">
            <a:hueOff val="-951023"/>
            <a:satOff val="6923"/>
            <a:lumOff val="-49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5417040" y="2808461"/>
        <a:ext cx="268587" cy="291310"/>
      </dsp:txXfrm>
    </dsp:sp>
    <dsp:sp modelId="{43723DC0-53A4-4EF4-B52D-CAFA216F8A10}">
      <dsp:nvSpPr>
        <dsp:cNvPr id="0" name=""/>
        <dsp:cNvSpPr/>
      </dsp:nvSpPr>
      <dsp:spPr>
        <a:xfrm>
          <a:off x="4476778" y="3328239"/>
          <a:ext cx="1438572" cy="1438572"/>
        </a:xfrm>
        <a:prstGeom prst="ellipse">
          <a:avLst/>
        </a:prstGeom>
        <a:solidFill>
          <a:schemeClr val="accent4">
            <a:hueOff val="-1902047"/>
            <a:satOff val="13846"/>
            <a:lumOff val="-9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IMPROVE</a:t>
          </a:r>
        </a:p>
        <a:p>
          <a:pPr marL="0" lvl="0" indent="0" algn="ctr" defTabSz="533400">
            <a:lnSpc>
              <a:spcPct val="90000"/>
            </a:lnSpc>
            <a:spcBef>
              <a:spcPct val="0"/>
            </a:spcBef>
            <a:spcAft>
              <a:spcPct val="35000"/>
            </a:spcAft>
            <a:buNone/>
          </a:pPr>
          <a:r>
            <a:rPr lang="en-GB" sz="1200" kern="1200" dirty="0"/>
            <a:t>Address issues and spread best Practice</a:t>
          </a:r>
        </a:p>
      </dsp:txBody>
      <dsp:txXfrm>
        <a:off x="4687452" y="3538913"/>
        <a:ext cx="1017224" cy="1017224"/>
      </dsp:txXfrm>
    </dsp:sp>
    <dsp:sp modelId="{16B57A49-134C-414A-8387-AC57E2B93DAD}">
      <dsp:nvSpPr>
        <dsp:cNvPr id="0" name=""/>
        <dsp:cNvSpPr/>
      </dsp:nvSpPr>
      <dsp:spPr>
        <a:xfrm rot="10800000">
          <a:off x="3933810" y="3804766"/>
          <a:ext cx="383696" cy="485518"/>
        </a:xfrm>
        <a:prstGeom prst="rightArrow">
          <a:avLst>
            <a:gd name="adj1" fmla="val 60000"/>
            <a:gd name="adj2" fmla="val 50000"/>
          </a:avLst>
        </a:prstGeom>
        <a:solidFill>
          <a:schemeClr val="accent4">
            <a:hueOff val="-1902047"/>
            <a:satOff val="13846"/>
            <a:lumOff val="-9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048919" y="3901870"/>
        <a:ext cx="268587" cy="291310"/>
      </dsp:txXfrm>
    </dsp:sp>
    <dsp:sp modelId="{9D226EC0-3C66-4DB1-8FF4-B99AB7C62701}">
      <dsp:nvSpPr>
        <dsp:cNvPr id="0" name=""/>
        <dsp:cNvSpPr/>
      </dsp:nvSpPr>
      <dsp:spPr>
        <a:xfrm>
          <a:off x="2314249" y="3328239"/>
          <a:ext cx="1438572" cy="1438572"/>
        </a:xfrm>
        <a:prstGeom prst="ellipse">
          <a:avLst/>
        </a:prstGeom>
        <a:solidFill>
          <a:schemeClr val="accent4">
            <a:hueOff val="-2853070"/>
            <a:satOff val="20769"/>
            <a:lumOff val="-14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ENGAGE</a:t>
          </a:r>
        </a:p>
        <a:p>
          <a:pPr marL="0" lvl="0" indent="0" algn="ctr" defTabSz="533400">
            <a:lnSpc>
              <a:spcPct val="90000"/>
            </a:lnSpc>
            <a:spcBef>
              <a:spcPct val="0"/>
            </a:spcBef>
            <a:spcAft>
              <a:spcPct val="35000"/>
            </a:spcAft>
            <a:buNone/>
          </a:pPr>
          <a:r>
            <a:rPr lang="en-GB" sz="1200" kern="1200" dirty="0"/>
            <a:t>Ongoing client dialogue</a:t>
          </a:r>
        </a:p>
      </dsp:txBody>
      <dsp:txXfrm>
        <a:off x="2524923" y="3538913"/>
        <a:ext cx="1017224" cy="1017224"/>
      </dsp:txXfrm>
    </dsp:sp>
    <dsp:sp modelId="{ABFBF999-0E5C-4AD0-A37E-4C7218037E47}">
      <dsp:nvSpPr>
        <dsp:cNvPr id="0" name=""/>
        <dsp:cNvSpPr/>
      </dsp:nvSpPr>
      <dsp:spPr>
        <a:xfrm rot="15120000">
          <a:off x="2510913" y="2786750"/>
          <a:ext cx="383696" cy="485518"/>
        </a:xfrm>
        <a:prstGeom prst="rightArrow">
          <a:avLst>
            <a:gd name="adj1" fmla="val 60000"/>
            <a:gd name="adj2" fmla="val 50000"/>
          </a:avLst>
        </a:prstGeom>
        <a:solidFill>
          <a:schemeClr val="accent4">
            <a:hueOff val="-2853070"/>
            <a:satOff val="20769"/>
            <a:lumOff val="-148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2586253" y="2938592"/>
        <a:ext cx="268587" cy="291310"/>
      </dsp:txXfrm>
    </dsp:sp>
    <dsp:sp modelId="{878CE205-CD48-4E47-B3AF-5D030174DD13}">
      <dsp:nvSpPr>
        <dsp:cNvPr id="0" name=""/>
        <dsp:cNvSpPr/>
      </dsp:nvSpPr>
      <dsp:spPr>
        <a:xfrm>
          <a:off x="1645991" y="1271552"/>
          <a:ext cx="1438572" cy="1438572"/>
        </a:xfrm>
        <a:prstGeom prst="ellipse">
          <a:avLst/>
        </a:prstGeom>
        <a:solidFill>
          <a:schemeClr val="accent4">
            <a:hueOff val="-3804093"/>
            <a:satOff val="27692"/>
            <a:lumOff val="-1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COMMUNICATE</a:t>
          </a:r>
        </a:p>
        <a:p>
          <a:pPr marL="0" lvl="0" indent="0" algn="ctr" defTabSz="533400">
            <a:lnSpc>
              <a:spcPct val="90000"/>
            </a:lnSpc>
            <a:spcBef>
              <a:spcPct val="0"/>
            </a:spcBef>
            <a:spcAft>
              <a:spcPct val="35000"/>
            </a:spcAft>
            <a:buNone/>
          </a:pPr>
          <a:r>
            <a:rPr lang="en-GB" sz="1200" kern="1200" dirty="0"/>
            <a:t>What and How</a:t>
          </a:r>
        </a:p>
      </dsp:txBody>
      <dsp:txXfrm>
        <a:off x="1856665" y="1482226"/>
        <a:ext cx="1017224" cy="1017224"/>
      </dsp:txXfrm>
    </dsp:sp>
    <dsp:sp modelId="{F6118684-A2AB-48FF-9A4D-A4BE08B4FDBA}">
      <dsp:nvSpPr>
        <dsp:cNvPr id="0" name=""/>
        <dsp:cNvSpPr/>
      </dsp:nvSpPr>
      <dsp:spPr>
        <a:xfrm rot="19440000">
          <a:off x="3039404" y="1118911"/>
          <a:ext cx="383696" cy="485518"/>
        </a:xfrm>
        <a:prstGeom prst="rightArrow">
          <a:avLst>
            <a:gd name="adj1" fmla="val 60000"/>
            <a:gd name="adj2" fmla="val 50000"/>
          </a:avLst>
        </a:prstGeom>
        <a:solidFill>
          <a:schemeClr val="accent4">
            <a:hueOff val="-3804093"/>
            <a:satOff val="27692"/>
            <a:lumOff val="-19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3050396" y="1249845"/>
        <a:ext cx="268587" cy="291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4DBA9-D6E2-4850-87A5-D3CE4EAB45AB}">
      <dsp:nvSpPr>
        <dsp:cNvPr id="0" name=""/>
        <dsp:cNvSpPr/>
      </dsp:nvSpPr>
      <dsp:spPr>
        <a:xfrm>
          <a:off x="158785" y="611236"/>
          <a:ext cx="2018697" cy="13352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Work Complete</a:t>
          </a:r>
        </a:p>
        <a:p>
          <a:pPr marL="0" lvl="0" indent="0" algn="ctr" defTabSz="666750">
            <a:lnSpc>
              <a:spcPct val="90000"/>
            </a:lnSpc>
            <a:spcBef>
              <a:spcPct val="0"/>
            </a:spcBef>
            <a:spcAft>
              <a:spcPct val="35000"/>
            </a:spcAft>
            <a:buNone/>
          </a:pPr>
          <a:r>
            <a:rPr lang="en-GB" sz="1500" kern="1200" dirty="0"/>
            <a:t>(HOUSE or PROCESS COMPLETE and READY FOR INSPECTION)</a:t>
          </a:r>
        </a:p>
      </dsp:txBody>
      <dsp:txXfrm>
        <a:off x="197895" y="650346"/>
        <a:ext cx="1940477" cy="1257079"/>
      </dsp:txXfrm>
    </dsp:sp>
    <dsp:sp modelId="{4E7A8EEA-D594-45FF-ADC2-2DC609978BDE}">
      <dsp:nvSpPr>
        <dsp:cNvPr id="0" name=""/>
        <dsp:cNvSpPr/>
      </dsp:nvSpPr>
      <dsp:spPr>
        <a:xfrm rot="21568590">
          <a:off x="2396701" y="990694"/>
          <a:ext cx="528164" cy="54910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396704" y="1101239"/>
        <a:ext cx="369715" cy="329464"/>
      </dsp:txXfrm>
    </dsp:sp>
    <dsp:sp modelId="{6F959F44-691F-4442-9789-F294605D73C4}">
      <dsp:nvSpPr>
        <dsp:cNvPr id="0" name=""/>
        <dsp:cNvSpPr/>
      </dsp:nvSpPr>
      <dsp:spPr>
        <a:xfrm>
          <a:off x="3173978" y="596085"/>
          <a:ext cx="2054234" cy="131017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QC Inspection (DETAIL and EVIDENCE linked to LOCATION)</a:t>
          </a:r>
        </a:p>
      </dsp:txBody>
      <dsp:txXfrm>
        <a:off x="3212352" y="634459"/>
        <a:ext cx="1977486" cy="1233429"/>
      </dsp:txXfrm>
    </dsp:sp>
    <dsp:sp modelId="{DCD5B51B-433E-4CE8-AA2D-7104D81E4EF5}">
      <dsp:nvSpPr>
        <dsp:cNvPr id="0" name=""/>
        <dsp:cNvSpPr/>
      </dsp:nvSpPr>
      <dsp:spPr>
        <a:xfrm>
          <a:off x="5444393" y="976620"/>
          <a:ext cx="520796" cy="54910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444393" y="1086441"/>
        <a:ext cx="364557" cy="329464"/>
      </dsp:txXfrm>
    </dsp:sp>
    <dsp:sp modelId="{9210DF39-070C-4F5F-8345-A803EEE1762E}">
      <dsp:nvSpPr>
        <dsp:cNvPr id="0" name=""/>
        <dsp:cNvSpPr/>
      </dsp:nvSpPr>
      <dsp:spPr>
        <a:xfrm>
          <a:off x="6210849" y="596085"/>
          <a:ext cx="1905533" cy="131017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Remediation report issued (FIX REQUIRED – TIMER STARTS)</a:t>
          </a:r>
        </a:p>
      </dsp:txBody>
      <dsp:txXfrm>
        <a:off x="6249223" y="634459"/>
        <a:ext cx="1828785" cy="1233429"/>
      </dsp:txXfrm>
    </dsp:sp>
    <dsp:sp modelId="{0CAE7D1E-B600-40DB-B476-DFB5401909E0}">
      <dsp:nvSpPr>
        <dsp:cNvPr id="0" name=""/>
        <dsp:cNvSpPr/>
      </dsp:nvSpPr>
      <dsp:spPr>
        <a:xfrm rot="5433607">
          <a:off x="6926189" y="2047071"/>
          <a:ext cx="453922" cy="54910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5400000">
        <a:off x="6989084" y="2094666"/>
        <a:ext cx="329464" cy="317745"/>
      </dsp:txXfrm>
    </dsp:sp>
    <dsp:sp modelId="{E971D573-A889-41D7-9107-F75217605106}">
      <dsp:nvSpPr>
        <dsp:cNvPr id="0" name=""/>
        <dsp:cNvSpPr/>
      </dsp:nvSpPr>
      <dsp:spPr>
        <a:xfrm>
          <a:off x="6113471" y="2762678"/>
          <a:ext cx="2058330" cy="126890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Remediation complete (READY FOR INSPECTION)</a:t>
          </a:r>
        </a:p>
      </dsp:txBody>
      <dsp:txXfrm>
        <a:off x="6150636" y="2799843"/>
        <a:ext cx="1984000" cy="1194571"/>
      </dsp:txXfrm>
    </dsp:sp>
    <dsp:sp modelId="{546E1973-570B-4BFD-B94D-42145E7DD240}">
      <dsp:nvSpPr>
        <dsp:cNvPr id="0" name=""/>
        <dsp:cNvSpPr/>
      </dsp:nvSpPr>
      <dsp:spPr>
        <a:xfrm rot="10751117">
          <a:off x="5511546" y="3142746"/>
          <a:ext cx="425387" cy="54910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5639156" y="3251660"/>
        <a:ext cx="297771" cy="329464"/>
      </dsp:txXfrm>
    </dsp:sp>
    <dsp:sp modelId="{0B19FB95-A856-4ED3-AECF-4DC1C973C3AA}">
      <dsp:nvSpPr>
        <dsp:cNvPr id="0" name=""/>
        <dsp:cNvSpPr/>
      </dsp:nvSpPr>
      <dsp:spPr>
        <a:xfrm>
          <a:off x="3129961" y="2749055"/>
          <a:ext cx="2180972" cy="137925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Approved (COMPLETE)– release payment</a:t>
          </a:r>
        </a:p>
      </dsp:txBody>
      <dsp:txXfrm>
        <a:off x="3170358" y="2789452"/>
        <a:ext cx="2100178" cy="1298464"/>
      </dsp:txXfrm>
    </dsp:sp>
    <dsp:sp modelId="{082F47B9-A97B-4748-BAF0-5297EB381273}">
      <dsp:nvSpPr>
        <dsp:cNvPr id="0" name=""/>
        <dsp:cNvSpPr/>
      </dsp:nvSpPr>
      <dsp:spPr>
        <a:xfrm rot="10768098">
          <a:off x="2538461" y="3177800"/>
          <a:ext cx="418004" cy="54910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663859" y="3287039"/>
        <a:ext cx="292603" cy="329464"/>
      </dsp:txXfrm>
    </dsp:sp>
    <dsp:sp modelId="{6C94E8A4-E3CE-4DD4-8A57-95DF4AC7F2B1}">
      <dsp:nvSpPr>
        <dsp:cNvPr id="0" name=""/>
        <dsp:cNvSpPr/>
      </dsp:nvSpPr>
      <dsp:spPr>
        <a:xfrm>
          <a:off x="127167" y="2802154"/>
          <a:ext cx="2214139" cy="132848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FEWER QUALITY ISSUES, LOWER FIX COST, AND HAPPY CLIENT</a:t>
          </a:r>
        </a:p>
      </dsp:txBody>
      <dsp:txXfrm>
        <a:off x="166077" y="2841064"/>
        <a:ext cx="2136319" cy="1250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71642-BA04-4405-9E7B-B34B4F249227}">
      <dsp:nvSpPr>
        <dsp:cNvPr id="0" name=""/>
        <dsp:cNvSpPr/>
      </dsp:nvSpPr>
      <dsp:spPr>
        <a:xfrm>
          <a:off x="3395513" y="449"/>
          <a:ext cx="1438572" cy="143857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DELIVER QUALITY</a:t>
          </a:r>
        </a:p>
        <a:p>
          <a:pPr marL="0" lvl="0" indent="0" algn="ctr" defTabSz="533400">
            <a:lnSpc>
              <a:spcPct val="90000"/>
            </a:lnSpc>
            <a:spcBef>
              <a:spcPct val="0"/>
            </a:spcBef>
            <a:spcAft>
              <a:spcPct val="35000"/>
            </a:spcAft>
            <a:buNone/>
          </a:pPr>
          <a:r>
            <a:rPr lang="en-GB" sz="1200" kern="1200" dirty="0"/>
            <a:t>Automate fixes and evidence</a:t>
          </a:r>
        </a:p>
      </dsp:txBody>
      <dsp:txXfrm>
        <a:off x="3606187" y="211123"/>
        <a:ext cx="1017224" cy="1017224"/>
      </dsp:txXfrm>
    </dsp:sp>
    <dsp:sp modelId="{8CCCBD57-214D-4344-8713-DEE58CE8479D}">
      <dsp:nvSpPr>
        <dsp:cNvPr id="0" name=""/>
        <dsp:cNvSpPr/>
      </dsp:nvSpPr>
      <dsp:spPr>
        <a:xfrm rot="2160000">
          <a:off x="4788927" y="1106145"/>
          <a:ext cx="383696" cy="4855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799919" y="1169419"/>
        <a:ext cx="268587" cy="291310"/>
      </dsp:txXfrm>
    </dsp:sp>
    <dsp:sp modelId="{6411652C-1BCD-4666-8219-88ECC6600815}">
      <dsp:nvSpPr>
        <dsp:cNvPr id="0" name=""/>
        <dsp:cNvSpPr/>
      </dsp:nvSpPr>
      <dsp:spPr>
        <a:xfrm>
          <a:off x="5145036" y="1271552"/>
          <a:ext cx="1438572" cy="1438572"/>
        </a:xfrm>
        <a:prstGeom prst="ellipse">
          <a:avLst/>
        </a:prstGeom>
        <a:solidFill>
          <a:schemeClr val="accent4">
            <a:hueOff val="-951023"/>
            <a:satOff val="6923"/>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ENTERPRISE DATA</a:t>
          </a:r>
        </a:p>
        <a:p>
          <a:pPr marL="0" lvl="0" indent="0" algn="ctr" defTabSz="533400">
            <a:lnSpc>
              <a:spcPct val="90000"/>
            </a:lnSpc>
            <a:spcBef>
              <a:spcPct val="0"/>
            </a:spcBef>
            <a:spcAft>
              <a:spcPct val="35000"/>
            </a:spcAft>
            <a:buNone/>
          </a:pPr>
          <a:r>
            <a:rPr lang="en-GB" sz="1200" kern="1200" dirty="0"/>
            <a:t>Reporting and Analytics</a:t>
          </a:r>
        </a:p>
      </dsp:txBody>
      <dsp:txXfrm>
        <a:off x="5355710" y="1482226"/>
        <a:ext cx="1017224" cy="1017224"/>
      </dsp:txXfrm>
    </dsp:sp>
    <dsp:sp modelId="{7E7FF0EC-5046-41E5-BEA3-0AE18F3CA4BB}">
      <dsp:nvSpPr>
        <dsp:cNvPr id="0" name=""/>
        <dsp:cNvSpPr/>
      </dsp:nvSpPr>
      <dsp:spPr>
        <a:xfrm rot="6480000">
          <a:off x="5341700" y="2766095"/>
          <a:ext cx="383696" cy="485518"/>
        </a:xfrm>
        <a:prstGeom prst="rightArrow">
          <a:avLst>
            <a:gd name="adj1" fmla="val 60000"/>
            <a:gd name="adj2" fmla="val 50000"/>
          </a:avLst>
        </a:prstGeom>
        <a:solidFill>
          <a:schemeClr val="accent4">
            <a:hueOff val="-951023"/>
            <a:satOff val="6923"/>
            <a:lumOff val="-49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5417040" y="2808461"/>
        <a:ext cx="268587" cy="291310"/>
      </dsp:txXfrm>
    </dsp:sp>
    <dsp:sp modelId="{43723DC0-53A4-4EF4-B52D-CAFA216F8A10}">
      <dsp:nvSpPr>
        <dsp:cNvPr id="0" name=""/>
        <dsp:cNvSpPr/>
      </dsp:nvSpPr>
      <dsp:spPr>
        <a:xfrm>
          <a:off x="4476778" y="3328239"/>
          <a:ext cx="1438572" cy="1438572"/>
        </a:xfrm>
        <a:prstGeom prst="ellipse">
          <a:avLst/>
        </a:prstGeom>
        <a:solidFill>
          <a:schemeClr val="accent4">
            <a:hueOff val="-1902047"/>
            <a:satOff val="13846"/>
            <a:lumOff val="-9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IMPROVE</a:t>
          </a:r>
        </a:p>
        <a:p>
          <a:pPr marL="0" lvl="0" indent="0" algn="ctr" defTabSz="533400">
            <a:lnSpc>
              <a:spcPct val="90000"/>
            </a:lnSpc>
            <a:spcBef>
              <a:spcPct val="0"/>
            </a:spcBef>
            <a:spcAft>
              <a:spcPct val="35000"/>
            </a:spcAft>
            <a:buNone/>
          </a:pPr>
          <a:r>
            <a:rPr lang="en-GB" sz="1200" kern="1200" dirty="0"/>
            <a:t>Address issues and spread best Practice</a:t>
          </a:r>
        </a:p>
      </dsp:txBody>
      <dsp:txXfrm>
        <a:off x="4687452" y="3538913"/>
        <a:ext cx="1017224" cy="1017224"/>
      </dsp:txXfrm>
    </dsp:sp>
    <dsp:sp modelId="{16B57A49-134C-414A-8387-AC57E2B93DAD}">
      <dsp:nvSpPr>
        <dsp:cNvPr id="0" name=""/>
        <dsp:cNvSpPr/>
      </dsp:nvSpPr>
      <dsp:spPr>
        <a:xfrm rot="10800000">
          <a:off x="3933810" y="3804766"/>
          <a:ext cx="383696" cy="485518"/>
        </a:xfrm>
        <a:prstGeom prst="rightArrow">
          <a:avLst>
            <a:gd name="adj1" fmla="val 60000"/>
            <a:gd name="adj2" fmla="val 50000"/>
          </a:avLst>
        </a:prstGeom>
        <a:solidFill>
          <a:schemeClr val="accent4">
            <a:hueOff val="-1902047"/>
            <a:satOff val="13846"/>
            <a:lumOff val="-9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048919" y="3901870"/>
        <a:ext cx="268587" cy="291310"/>
      </dsp:txXfrm>
    </dsp:sp>
    <dsp:sp modelId="{9D226EC0-3C66-4DB1-8FF4-B99AB7C62701}">
      <dsp:nvSpPr>
        <dsp:cNvPr id="0" name=""/>
        <dsp:cNvSpPr/>
      </dsp:nvSpPr>
      <dsp:spPr>
        <a:xfrm>
          <a:off x="2314249" y="3328239"/>
          <a:ext cx="1438572" cy="1438572"/>
        </a:xfrm>
        <a:prstGeom prst="ellipse">
          <a:avLst/>
        </a:prstGeom>
        <a:solidFill>
          <a:schemeClr val="accent4">
            <a:hueOff val="-2853070"/>
            <a:satOff val="20769"/>
            <a:lumOff val="-14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ENGAGE</a:t>
          </a:r>
        </a:p>
        <a:p>
          <a:pPr marL="0" lvl="0" indent="0" algn="ctr" defTabSz="533400">
            <a:lnSpc>
              <a:spcPct val="90000"/>
            </a:lnSpc>
            <a:spcBef>
              <a:spcPct val="0"/>
            </a:spcBef>
            <a:spcAft>
              <a:spcPct val="35000"/>
            </a:spcAft>
            <a:buNone/>
          </a:pPr>
          <a:r>
            <a:rPr lang="en-GB" sz="1200" kern="1200" dirty="0"/>
            <a:t>Ongoing client dialogue</a:t>
          </a:r>
        </a:p>
      </dsp:txBody>
      <dsp:txXfrm>
        <a:off x="2524923" y="3538913"/>
        <a:ext cx="1017224" cy="1017224"/>
      </dsp:txXfrm>
    </dsp:sp>
    <dsp:sp modelId="{ABFBF999-0E5C-4AD0-A37E-4C7218037E47}">
      <dsp:nvSpPr>
        <dsp:cNvPr id="0" name=""/>
        <dsp:cNvSpPr/>
      </dsp:nvSpPr>
      <dsp:spPr>
        <a:xfrm rot="15120000">
          <a:off x="2510913" y="2786750"/>
          <a:ext cx="383696" cy="485518"/>
        </a:xfrm>
        <a:prstGeom prst="rightArrow">
          <a:avLst>
            <a:gd name="adj1" fmla="val 60000"/>
            <a:gd name="adj2" fmla="val 50000"/>
          </a:avLst>
        </a:prstGeom>
        <a:solidFill>
          <a:schemeClr val="accent4">
            <a:hueOff val="-2853070"/>
            <a:satOff val="20769"/>
            <a:lumOff val="-148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2586253" y="2938592"/>
        <a:ext cx="268587" cy="291310"/>
      </dsp:txXfrm>
    </dsp:sp>
    <dsp:sp modelId="{878CE205-CD48-4E47-B3AF-5D030174DD13}">
      <dsp:nvSpPr>
        <dsp:cNvPr id="0" name=""/>
        <dsp:cNvSpPr/>
      </dsp:nvSpPr>
      <dsp:spPr>
        <a:xfrm>
          <a:off x="1645991" y="1271552"/>
          <a:ext cx="1438572" cy="1438572"/>
        </a:xfrm>
        <a:prstGeom prst="ellipse">
          <a:avLst/>
        </a:prstGeom>
        <a:solidFill>
          <a:schemeClr val="accent4">
            <a:hueOff val="-3804093"/>
            <a:satOff val="27692"/>
            <a:lumOff val="-1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COMMUNICATE</a:t>
          </a:r>
        </a:p>
        <a:p>
          <a:pPr marL="0" lvl="0" indent="0" algn="ctr" defTabSz="533400">
            <a:lnSpc>
              <a:spcPct val="90000"/>
            </a:lnSpc>
            <a:spcBef>
              <a:spcPct val="0"/>
            </a:spcBef>
            <a:spcAft>
              <a:spcPct val="35000"/>
            </a:spcAft>
            <a:buNone/>
          </a:pPr>
          <a:r>
            <a:rPr lang="en-GB" sz="1200" kern="1200" dirty="0"/>
            <a:t>What and How</a:t>
          </a:r>
        </a:p>
      </dsp:txBody>
      <dsp:txXfrm>
        <a:off x="1856665" y="1482226"/>
        <a:ext cx="1017224" cy="1017224"/>
      </dsp:txXfrm>
    </dsp:sp>
    <dsp:sp modelId="{F6118684-A2AB-48FF-9A4D-A4BE08B4FDBA}">
      <dsp:nvSpPr>
        <dsp:cNvPr id="0" name=""/>
        <dsp:cNvSpPr/>
      </dsp:nvSpPr>
      <dsp:spPr>
        <a:xfrm rot="19440000">
          <a:off x="3039404" y="1118911"/>
          <a:ext cx="383696" cy="485518"/>
        </a:xfrm>
        <a:prstGeom prst="rightArrow">
          <a:avLst>
            <a:gd name="adj1" fmla="val 60000"/>
            <a:gd name="adj2" fmla="val 50000"/>
          </a:avLst>
        </a:prstGeom>
        <a:solidFill>
          <a:schemeClr val="accent4">
            <a:hueOff val="-3804093"/>
            <a:satOff val="27692"/>
            <a:lumOff val="-19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3050396" y="1249845"/>
        <a:ext cx="268587" cy="2913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10" cy="464765"/>
          </a:xfrm>
          <a:prstGeom prst="rect">
            <a:avLst/>
          </a:prstGeom>
        </p:spPr>
        <p:txBody>
          <a:bodyPr vert="horz" lIns="65233" tIns="32617" rIns="65233" bIns="32617" rtlCol="0"/>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688" y="1"/>
            <a:ext cx="3038612" cy="464765"/>
          </a:xfrm>
          <a:prstGeom prst="rect">
            <a:avLst/>
          </a:prstGeom>
        </p:spPr>
        <p:txBody>
          <a:bodyPr vert="horz" lIns="65233" tIns="32617" rIns="65233" bIns="32617" rtlCol="0"/>
          <a:lstStyle>
            <a:lvl1pPr algn="r" defTabSz="928021" fontAlgn="auto">
              <a:spcBef>
                <a:spcPts val="0"/>
              </a:spcBef>
              <a:spcAft>
                <a:spcPts val="0"/>
              </a:spcAft>
              <a:defRPr sz="900" smtClean="0">
                <a:latin typeface="+mn-lt"/>
                <a:ea typeface="+mn-ea"/>
                <a:cs typeface="+mn-cs"/>
              </a:defRPr>
            </a:lvl1pPr>
          </a:lstStyle>
          <a:p>
            <a:pPr>
              <a:defRPr/>
            </a:pPr>
            <a:fld id="{C3C292A9-28F1-4369-B452-1C9C6FA9C50D}" type="datetimeFigureOut">
              <a:rPr lang="en-US"/>
              <a:pPr>
                <a:defRPr/>
              </a:pPr>
              <a:t>6/13/2017</a:t>
            </a:fld>
            <a:endParaRPr lang="en-US" dirty="0"/>
          </a:p>
        </p:txBody>
      </p:sp>
      <p:sp>
        <p:nvSpPr>
          <p:cNvPr id="4" name="Footer Placeholder 3"/>
          <p:cNvSpPr>
            <a:spLocks noGrp="1"/>
          </p:cNvSpPr>
          <p:nvPr>
            <p:ph type="ftr" sz="quarter" idx="2"/>
          </p:nvPr>
        </p:nvSpPr>
        <p:spPr>
          <a:xfrm>
            <a:off x="0" y="8829429"/>
            <a:ext cx="3037510" cy="465869"/>
          </a:xfrm>
          <a:prstGeom prst="rect">
            <a:avLst/>
          </a:prstGeom>
        </p:spPr>
        <p:txBody>
          <a:bodyPr vert="horz" lIns="65233" tIns="32617" rIns="65233" bIns="32617" rtlCol="0" anchor="b"/>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688" y="8829429"/>
            <a:ext cx="3038612" cy="465869"/>
          </a:xfrm>
          <a:prstGeom prst="rect">
            <a:avLst/>
          </a:prstGeom>
        </p:spPr>
        <p:txBody>
          <a:bodyPr vert="horz" lIns="65233" tIns="32617" rIns="65233" bIns="32617" rtlCol="0" anchor="b"/>
          <a:lstStyle>
            <a:lvl1pPr algn="r" defTabSz="928021" fontAlgn="auto">
              <a:spcBef>
                <a:spcPts val="0"/>
              </a:spcBef>
              <a:spcAft>
                <a:spcPts val="0"/>
              </a:spcAft>
              <a:defRPr sz="900" smtClean="0">
                <a:latin typeface="+mn-lt"/>
                <a:ea typeface="+mn-ea"/>
                <a:cs typeface="+mn-cs"/>
              </a:defRPr>
            </a:lvl1pPr>
          </a:lstStyle>
          <a:p>
            <a:pPr>
              <a:defRPr/>
            </a:pPr>
            <a:fld id="{9D28535C-87EB-4B6F-B77A-6E74A575AC4E}" type="slidenum">
              <a:rPr lang="en-US"/>
              <a:pPr>
                <a:defRPr/>
              </a:pPr>
              <a:t>‹#›</a:t>
            </a:fld>
            <a:endParaRPr lang="en-US" dirty="0"/>
          </a:p>
        </p:txBody>
      </p:sp>
    </p:spTree>
    <p:extLst>
      <p:ext uri="{BB962C8B-B14F-4D97-AF65-F5344CB8AC3E}">
        <p14:creationId xmlns:p14="http://schemas.microsoft.com/office/powerpoint/2010/main" val="613050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10" cy="464765"/>
          </a:xfrm>
          <a:prstGeom prst="rect">
            <a:avLst/>
          </a:prstGeom>
        </p:spPr>
        <p:txBody>
          <a:bodyPr vert="horz" lIns="95662" tIns="47831" rIns="95662" bIns="47831" rtlCol="0"/>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688" y="1"/>
            <a:ext cx="3038612" cy="464765"/>
          </a:xfrm>
          <a:prstGeom prst="rect">
            <a:avLst/>
          </a:prstGeom>
        </p:spPr>
        <p:txBody>
          <a:bodyPr vert="horz" lIns="95662" tIns="47831" rIns="95662" bIns="47831" rtlCol="0"/>
          <a:lstStyle>
            <a:lvl1pPr algn="r" defTabSz="928021" fontAlgn="auto">
              <a:spcBef>
                <a:spcPts val="0"/>
              </a:spcBef>
              <a:spcAft>
                <a:spcPts val="0"/>
              </a:spcAft>
              <a:defRPr sz="1200" smtClean="0">
                <a:latin typeface="+mn-lt"/>
                <a:ea typeface="+mn-ea"/>
                <a:cs typeface="+mn-cs"/>
              </a:defRPr>
            </a:lvl1pPr>
          </a:lstStyle>
          <a:p>
            <a:pPr>
              <a:defRPr/>
            </a:pPr>
            <a:fld id="{D78600C0-E6F7-432F-A446-8DFADB620EEF}" type="datetimeFigureOut">
              <a:rPr lang="en-US"/>
              <a:pPr>
                <a:defRPr/>
              </a:pPr>
              <a:t>6/13/2017</a:t>
            </a:fld>
            <a:endParaRPr lang="en-US" dirty="0"/>
          </a:p>
        </p:txBody>
      </p:sp>
      <p:sp>
        <p:nvSpPr>
          <p:cNvPr id="4" name="Slide Image Placeholder 3"/>
          <p:cNvSpPr>
            <a:spLocks noGrp="1" noRot="1" noChangeAspect="1"/>
          </p:cNvSpPr>
          <p:nvPr>
            <p:ph type="sldImg" idx="2"/>
          </p:nvPr>
        </p:nvSpPr>
        <p:spPr>
          <a:xfrm>
            <a:off x="1762125" y="774700"/>
            <a:ext cx="3486150" cy="2614613"/>
          </a:xfrm>
          <a:prstGeom prst="rect">
            <a:avLst/>
          </a:prstGeom>
          <a:noFill/>
          <a:ln w="12700">
            <a:solidFill>
              <a:prstClr val="black"/>
            </a:solidFill>
          </a:ln>
        </p:spPr>
        <p:txBody>
          <a:bodyPr vert="horz" lIns="95662" tIns="47831" rIns="95662" bIns="47831" rtlCol="0" anchor="ctr"/>
          <a:lstStyle/>
          <a:p>
            <a:pPr lvl="0"/>
            <a:endParaRPr lang="en-US" noProof="0" dirty="0"/>
          </a:p>
        </p:txBody>
      </p:sp>
      <p:sp>
        <p:nvSpPr>
          <p:cNvPr id="5" name="Notes Placeholder 4"/>
          <p:cNvSpPr>
            <a:spLocks noGrp="1"/>
          </p:cNvSpPr>
          <p:nvPr>
            <p:ph type="body" sz="quarter" idx="3"/>
          </p:nvPr>
        </p:nvSpPr>
        <p:spPr>
          <a:xfrm>
            <a:off x="700711" y="3718119"/>
            <a:ext cx="5608981" cy="4880582"/>
          </a:xfrm>
          <a:prstGeom prst="rect">
            <a:avLst/>
          </a:prstGeom>
        </p:spPr>
        <p:txBody>
          <a:bodyPr vert="horz" lIns="95662" tIns="47831" rIns="95662" bIns="47831"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429"/>
            <a:ext cx="3037510" cy="465869"/>
          </a:xfrm>
          <a:prstGeom prst="rect">
            <a:avLst/>
          </a:prstGeom>
        </p:spPr>
        <p:txBody>
          <a:bodyPr vert="horz" lIns="95662" tIns="47831" rIns="95662" bIns="47831" rtlCol="0" anchor="b"/>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688" y="8829429"/>
            <a:ext cx="3038612" cy="465869"/>
          </a:xfrm>
          <a:prstGeom prst="rect">
            <a:avLst/>
          </a:prstGeom>
        </p:spPr>
        <p:txBody>
          <a:bodyPr vert="horz" lIns="95662" tIns="47831" rIns="95662" bIns="47831" rtlCol="0" anchor="b"/>
          <a:lstStyle>
            <a:lvl1pPr algn="r" defTabSz="928021" fontAlgn="auto">
              <a:spcBef>
                <a:spcPts val="0"/>
              </a:spcBef>
              <a:spcAft>
                <a:spcPts val="0"/>
              </a:spcAft>
              <a:defRPr sz="1200" smtClean="0">
                <a:latin typeface="+mn-lt"/>
                <a:ea typeface="+mn-ea"/>
                <a:cs typeface="+mn-cs"/>
              </a:defRPr>
            </a:lvl1pPr>
          </a:lstStyle>
          <a:p>
            <a:pPr>
              <a:defRPr/>
            </a:pPr>
            <a:fld id="{9EC167E1-C60E-45A7-B40D-9629AC64C384}" type="slidenum">
              <a:rPr lang="en-US"/>
              <a:pPr>
                <a:defRPr/>
              </a:pPr>
              <a:t>‹#›</a:t>
            </a:fld>
            <a:endParaRPr lang="en-US" dirty="0"/>
          </a:p>
        </p:txBody>
      </p:sp>
    </p:spTree>
    <p:extLst>
      <p:ext uri="{BB962C8B-B14F-4D97-AF65-F5344CB8AC3E}">
        <p14:creationId xmlns:p14="http://schemas.microsoft.com/office/powerpoint/2010/main" val="2851457335"/>
      </p:ext>
    </p:extLst>
  </p:cSld>
  <p:clrMap bg1="lt1" tx1="dk1" bg2="lt2" tx2="dk2" accent1="accent1" accent2="accent2" accent3="accent3" accent4="accent4" accent5="accent5" accent6="accent6" hlink="hlink" folHlink="folHlink"/>
  <p:notesStyle>
    <a:lvl1pPr algn="l" defTabSz="913455" rtl="0" fontAlgn="base">
      <a:spcBef>
        <a:spcPct val="30000"/>
      </a:spcBef>
      <a:spcAft>
        <a:spcPct val="0"/>
      </a:spcAft>
      <a:defRPr sz="1000" kern="1200">
        <a:solidFill>
          <a:schemeClr val="tx1"/>
        </a:solidFill>
        <a:latin typeface="+mn-lt"/>
        <a:ea typeface="+mn-ea"/>
        <a:cs typeface="+mn-cs"/>
      </a:defRPr>
    </a:lvl1pPr>
    <a:lvl2pPr marL="191837" algn="l" defTabSz="913455" rtl="0" fontAlgn="base">
      <a:spcBef>
        <a:spcPct val="30000"/>
      </a:spcBef>
      <a:spcAft>
        <a:spcPct val="0"/>
      </a:spcAft>
      <a:defRPr sz="1000" kern="1200">
        <a:solidFill>
          <a:schemeClr val="tx1"/>
        </a:solidFill>
        <a:latin typeface="+mn-lt"/>
        <a:ea typeface="+mn-ea"/>
        <a:cs typeface="+mn-cs"/>
      </a:defRPr>
    </a:lvl2pPr>
    <a:lvl3pPr marL="384787" algn="l" defTabSz="913455" rtl="0" fontAlgn="base">
      <a:spcBef>
        <a:spcPct val="30000"/>
      </a:spcBef>
      <a:spcAft>
        <a:spcPct val="0"/>
      </a:spcAft>
      <a:defRPr sz="1000" kern="1200">
        <a:solidFill>
          <a:schemeClr val="tx1"/>
        </a:solidFill>
        <a:latin typeface="+mn-lt"/>
        <a:ea typeface="+mn-ea"/>
        <a:cs typeface="+mn-cs"/>
      </a:defRPr>
    </a:lvl3pPr>
    <a:lvl4pPr marL="577740" algn="l" defTabSz="913455" rtl="0" fontAlgn="base">
      <a:spcBef>
        <a:spcPct val="30000"/>
      </a:spcBef>
      <a:spcAft>
        <a:spcPct val="0"/>
      </a:spcAft>
      <a:defRPr sz="1000" kern="1200">
        <a:solidFill>
          <a:schemeClr val="tx1"/>
        </a:solidFill>
        <a:latin typeface="+mn-lt"/>
        <a:ea typeface="+mn-ea"/>
        <a:cs typeface="+mn-cs"/>
      </a:defRPr>
    </a:lvl4pPr>
    <a:lvl5pPr marL="770691" algn="l" defTabSz="913455" rtl="0" fontAlgn="base">
      <a:spcBef>
        <a:spcPct val="30000"/>
      </a:spcBef>
      <a:spcAft>
        <a:spcPct val="0"/>
      </a:spcAft>
      <a:defRPr sz="1000" kern="1200">
        <a:solidFill>
          <a:schemeClr val="tx1"/>
        </a:solidFill>
        <a:latin typeface="+mn-lt"/>
        <a:ea typeface="+mn-ea"/>
        <a:cs typeface="+mn-cs"/>
      </a:defRPr>
    </a:lvl5pPr>
    <a:lvl6pPr marL="2284830" algn="l" defTabSz="913931" rtl="0" eaLnBrk="1" latinLnBrk="0" hangingPunct="1">
      <a:defRPr sz="1200" kern="1200">
        <a:solidFill>
          <a:schemeClr val="tx1"/>
        </a:solidFill>
        <a:latin typeface="+mn-lt"/>
        <a:ea typeface="+mn-ea"/>
        <a:cs typeface="+mn-cs"/>
      </a:defRPr>
    </a:lvl6pPr>
    <a:lvl7pPr marL="2741793" algn="l" defTabSz="913931" rtl="0" eaLnBrk="1" latinLnBrk="0" hangingPunct="1">
      <a:defRPr sz="1200" kern="1200">
        <a:solidFill>
          <a:schemeClr val="tx1"/>
        </a:solidFill>
        <a:latin typeface="+mn-lt"/>
        <a:ea typeface="+mn-ea"/>
        <a:cs typeface="+mn-cs"/>
      </a:defRPr>
    </a:lvl7pPr>
    <a:lvl8pPr marL="3198761" algn="l" defTabSz="913931" rtl="0" eaLnBrk="1" latinLnBrk="0" hangingPunct="1">
      <a:defRPr sz="1200" kern="1200">
        <a:solidFill>
          <a:schemeClr val="tx1"/>
        </a:solidFill>
        <a:latin typeface="+mn-lt"/>
        <a:ea typeface="+mn-ea"/>
        <a:cs typeface="+mn-cs"/>
      </a:defRPr>
    </a:lvl8pPr>
    <a:lvl9pPr marL="3655725" algn="l" defTabSz="9139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E9330B-B1DA-214B-A229-0CB8492B91A5}" type="slidenum">
              <a:rPr lang="en-US" smtClean="0"/>
              <a:pPr/>
              <a:t>1</a:t>
            </a:fld>
            <a:endParaRPr lang="en-US" dirty="0"/>
          </a:p>
        </p:txBody>
      </p:sp>
    </p:spTree>
    <p:extLst>
      <p:ext uri="{BB962C8B-B14F-4D97-AF65-F5344CB8AC3E}">
        <p14:creationId xmlns:p14="http://schemas.microsoft.com/office/powerpoint/2010/main" val="242793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10</a:t>
            </a:fld>
            <a:endParaRPr lang="en-GB"/>
          </a:p>
        </p:txBody>
      </p:sp>
    </p:spTree>
    <p:extLst>
      <p:ext uri="{BB962C8B-B14F-4D97-AF65-F5344CB8AC3E}">
        <p14:creationId xmlns:p14="http://schemas.microsoft.com/office/powerpoint/2010/main" val="34926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11</a:t>
            </a:fld>
            <a:endParaRPr lang="en-GB"/>
          </a:p>
        </p:txBody>
      </p:sp>
    </p:spTree>
    <p:extLst>
      <p:ext uri="{BB962C8B-B14F-4D97-AF65-F5344CB8AC3E}">
        <p14:creationId xmlns:p14="http://schemas.microsoft.com/office/powerpoint/2010/main" val="344572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12</a:t>
            </a:fld>
            <a:endParaRPr lang="en-GB"/>
          </a:p>
        </p:txBody>
      </p:sp>
    </p:spTree>
    <p:extLst>
      <p:ext uri="{BB962C8B-B14F-4D97-AF65-F5344CB8AC3E}">
        <p14:creationId xmlns:p14="http://schemas.microsoft.com/office/powerpoint/2010/main" val="296766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13</a:t>
            </a:fld>
            <a:endParaRPr lang="en-US" dirty="0"/>
          </a:p>
        </p:txBody>
      </p:sp>
    </p:spTree>
    <p:extLst>
      <p:ext uri="{BB962C8B-B14F-4D97-AF65-F5344CB8AC3E}">
        <p14:creationId xmlns:p14="http://schemas.microsoft.com/office/powerpoint/2010/main" val="47901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762125" y="774700"/>
            <a:ext cx="3486150" cy="2614613"/>
          </a:xfrm>
          <a:ln/>
        </p:spPr>
      </p:sp>
      <p:sp>
        <p:nvSpPr>
          <p:cNvPr id="51203" name="Notes Placeholder 2"/>
          <p:cNvSpPr>
            <a:spLocks noGrp="1"/>
          </p:cNvSpPr>
          <p:nvPr>
            <p:ph type="body" idx="1"/>
          </p:nvPr>
        </p:nvSpPr>
        <p:spPr>
          <a:noFill/>
          <a:ln/>
        </p:spPr>
        <p:txBody>
          <a:bodyPr/>
          <a:lstStyle/>
          <a:p>
            <a:pPr defTabSz="931774">
              <a:defRPr/>
            </a:pPr>
            <a:r>
              <a:rPr lang="en-US" dirty="0"/>
              <a:t>So what is Autodesk BIM 360 Field?</a:t>
            </a:r>
            <a:r>
              <a:rPr lang="en-US" baseline="0" dirty="0"/>
              <a:t> BIM 360 field is a collection of cloud based service offerings purpose built for construction professionals. These services address key construction workflows through the lens of applying Field Management techniques for Quality Programs, Safety Programs, Documents to the field, and equipment commissioning, handover and operations. </a:t>
            </a:r>
          </a:p>
          <a:p>
            <a:pPr defTabSz="931774">
              <a:defRPr/>
            </a:pPr>
            <a:endParaRPr lang="en-US" baseline="0" dirty="0"/>
          </a:p>
          <a:p>
            <a:pPr defTabSz="931774">
              <a:defRPr/>
            </a:pPr>
            <a:r>
              <a:rPr lang="en-US" baseline="0" dirty="0"/>
              <a:t>An online and mobile document library with markup, checklists and Tasks for tracking issues for work complete, punch lists and more all based on company wide standards, and then analytical reporting for management of all the field information all make up a suite of capabilities for Field Management, Commissioning and Handover. </a:t>
            </a:r>
          </a:p>
          <a:p>
            <a:pPr defTabSz="931774">
              <a:defRPr/>
            </a:pPr>
            <a:endParaRPr lang="en-US" baseline="0" dirty="0"/>
          </a:p>
          <a:p>
            <a:pPr defTabSz="931774">
              <a:defRPr/>
            </a:pPr>
            <a:r>
              <a:rPr lang="en-US" baseline="0" dirty="0"/>
              <a:t>Last but not least, if you have Building Information Models, you can tie the objects and their data into these capabilities and programs by viewing and interacting with the models in the field on the </a:t>
            </a:r>
            <a:r>
              <a:rPr lang="en-US" baseline="0" dirty="0" err="1"/>
              <a:t>iPad</a:t>
            </a:r>
            <a:r>
              <a:rPr lang="en-US" baseline="0" dirty="0"/>
              <a:t>. </a:t>
            </a:r>
          </a:p>
          <a:p>
            <a:pPr defTabSz="931774">
              <a:defRPr/>
            </a:pPr>
            <a:endParaRPr lang="en-US" baseline="0" dirty="0"/>
          </a:p>
          <a:p>
            <a:pPr defTabSz="931774">
              <a:defRPr/>
            </a:pPr>
            <a:endParaRPr lang="en-US" dirty="0"/>
          </a:p>
          <a:p>
            <a:endParaRPr lang="en-US" dirty="0"/>
          </a:p>
        </p:txBody>
      </p:sp>
      <p:sp>
        <p:nvSpPr>
          <p:cNvPr id="51204" name="Header Placeholder 3"/>
          <p:cNvSpPr>
            <a:spLocks noGrp="1"/>
          </p:cNvSpPr>
          <p:nvPr>
            <p:ph type="hdr" sz="quarter"/>
          </p:nvPr>
        </p:nvSpPr>
        <p:spPr>
          <a:noFill/>
        </p:spPr>
        <p:txBody>
          <a:bodyPr/>
          <a:lstStyle/>
          <a:p>
            <a:r>
              <a:rPr lang="en-US">
                <a:solidFill>
                  <a:srgbClr val="000000"/>
                </a:solidFill>
              </a:rPr>
              <a:t>Vela Systems</a:t>
            </a:r>
          </a:p>
        </p:txBody>
      </p:sp>
      <p:sp>
        <p:nvSpPr>
          <p:cNvPr id="51205" name="Date Placeholder 4"/>
          <p:cNvSpPr>
            <a:spLocks noGrp="1"/>
          </p:cNvSpPr>
          <p:nvPr>
            <p:ph type="dt" sz="quarter" idx="1"/>
          </p:nvPr>
        </p:nvSpPr>
        <p:spPr>
          <a:noFill/>
        </p:spPr>
        <p:txBody>
          <a:bodyPr/>
          <a:lstStyle/>
          <a:p>
            <a:fld id="{B9F8D9CA-FDB3-430F-8CCC-EE87219F2D75}" type="datetime1">
              <a:rPr lang="en-US" smtClean="0">
                <a:solidFill>
                  <a:srgbClr val="000000"/>
                </a:solidFill>
              </a:rPr>
              <a:pPr/>
              <a:t>6/13/2017</a:t>
            </a:fld>
            <a:endParaRPr lang="en-US">
              <a:solidFill>
                <a:srgbClr val="000000"/>
              </a:solidFill>
            </a:endParaRPr>
          </a:p>
        </p:txBody>
      </p:sp>
      <p:sp>
        <p:nvSpPr>
          <p:cNvPr id="51206" name="Footer Placeholder 5"/>
          <p:cNvSpPr>
            <a:spLocks noGrp="1"/>
          </p:cNvSpPr>
          <p:nvPr>
            <p:ph type="ftr" sz="quarter" idx="4"/>
          </p:nvPr>
        </p:nvSpPr>
        <p:spPr>
          <a:noFill/>
        </p:spPr>
        <p:txBody>
          <a:bodyPr/>
          <a:lstStyle/>
          <a:p>
            <a:r>
              <a:rPr lang="en-US">
                <a:solidFill>
                  <a:srgbClr val="000000"/>
                </a:solidFill>
              </a:rPr>
              <a:t>Vela Systems Company Confidential – Do Not Distribute Without Express Written Permission</a:t>
            </a:r>
          </a:p>
        </p:txBody>
      </p:sp>
      <p:sp>
        <p:nvSpPr>
          <p:cNvPr id="51207" name="Slide Number Placeholder 6"/>
          <p:cNvSpPr>
            <a:spLocks noGrp="1"/>
          </p:cNvSpPr>
          <p:nvPr>
            <p:ph type="sldNum" sz="quarter" idx="5"/>
          </p:nvPr>
        </p:nvSpPr>
        <p:spPr>
          <a:noFill/>
        </p:spPr>
        <p:txBody>
          <a:bodyPr/>
          <a:lstStyle/>
          <a:p>
            <a:fld id="{31E9E550-A723-4FC2-BAC1-3467CD74B11C}"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306286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25" y="774700"/>
            <a:ext cx="3486150" cy="2614613"/>
          </a:xfrm>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As we mentioned earlier, BIM 360 Field is a cloud based service, with a full featured website that contains all of the project information. This information can be downloaded to an IPad, taken out into the field, worked on in a disconnected fashion for Field Management activities, and then uploaded back to the website with updates.</a:t>
            </a:r>
          </a:p>
          <a:p>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53330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Automate the production and delivery of reports and data to all relevant stakeholders</a:t>
            </a:r>
          </a:p>
          <a:p>
            <a:r>
              <a:rPr lang="en-GB" dirty="0"/>
              <a:t>Dashboards updated daily</a:t>
            </a: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165677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100" baseline="0" dirty="0"/>
              <a:t>Whilst there are many pressures and trends impacting on your operations I would like to highlight a few of the key areas that we have helped clients address over the past 12 months</a:t>
            </a:r>
            <a:endParaRPr lang="en-GB" sz="2400" baseline="0" dirty="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20</a:t>
            </a:fld>
            <a:endParaRPr lang="en-US" dirty="0"/>
          </a:p>
        </p:txBody>
      </p:sp>
    </p:spTree>
    <p:extLst>
      <p:ext uri="{BB962C8B-B14F-4D97-AF65-F5344CB8AC3E}">
        <p14:creationId xmlns:p14="http://schemas.microsoft.com/office/powerpoint/2010/main" val="3245624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21</a:t>
            </a:fld>
            <a:endParaRPr lang="en-GB"/>
          </a:p>
        </p:txBody>
      </p:sp>
    </p:spTree>
    <p:extLst>
      <p:ext uri="{BB962C8B-B14F-4D97-AF65-F5344CB8AC3E}">
        <p14:creationId xmlns:p14="http://schemas.microsoft.com/office/powerpoint/2010/main" val="533283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BE2A5F1-A392-4A00-ACE9-D19BB002F24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06838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2</a:t>
            </a:fld>
            <a:endParaRPr lang="en-US" dirty="0"/>
          </a:p>
        </p:txBody>
      </p:sp>
    </p:spTree>
    <p:extLst>
      <p:ext uri="{BB962C8B-B14F-4D97-AF65-F5344CB8AC3E}">
        <p14:creationId xmlns:p14="http://schemas.microsoft.com/office/powerpoint/2010/main" val="3784598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D2F8839-5673-5B4D-AF17-61437FEBC67A}" type="slidenum">
              <a:rPr lang="en-US">
                <a:solidFill>
                  <a:srgbClr val="000000"/>
                </a:solidFill>
              </a:rPr>
              <a:pPr/>
              <a:t>23</a:t>
            </a:fld>
            <a:endParaRPr lang="en-US">
              <a:solidFill>
                <a:srgbClr val="000000"/>
              </a:solidFill>
            </a:endParaRPr>
          </a:p>
        </p:txBody>
      </p:sp>
      <p:sp>
        <p:nvSpPr>
          <p:cNvPr id="12291" name="Rectangle 2"/>
          <p:cNvSpPr>
            <a:spLocks noGrp="1" noRot="1" noChangeAspect="1" noChangeArrowheads="1" noTextEdit="1"/>
          </p:cNvSpPr>
          <p:nvPr>
            <p:ph type="sldImg"/>
          </p:nvPr>
        </p:nvSpPr>
        <p:spPr>
          <a:xfrm>
            <a:off x="1181100" y="698500"/>
            <a:ext cx="4648200" cy="3486150"/>
          </a:xfrm>
          <a:solidFill>
            <a:srgbClr val="FFFFFF"/>
          </a:solidFill>
          <a:ln/>
        </p:spPr>
      </p:sp>
      <p:sp>
        <p:nvSpPr>
          <p:cNvPr id="12292" name="Rectangle 3"/>
          <p:cNvSpPr>
            <a:spLocks noGrp="1" noChangeArrowheads="1"/>
          </p:cNvSpPr>
          <p:nvPr>
            <p:ph type="body" idx="1"/>
          </p:nvPr>
        </p:nvSpPr>
        <p:spPr>
          <a:xfrm>
            <a:off x="932475" y="4416112"/>
            <a:ext cx="5145453" cy="4182419"/>
          </a:xfrm>
          <a:solidFill>
            <a:srgbClr val="FFFFFF"/>
          </a:solidFill>
          <a:ln>
            <a:solidFill>
              <a:srgbClr val="000000"/>
            </a:solidFill>
          </a:ln>
        </p:spPr>
        <p:txBody>
          <a:bodyPr/>
          <a:lstStyle/>
          <a:p>
            <a:r>
              <a:rPr lang="en-US" b="1" dirty="0"/>
              <a:t>REGION: </a:t>
            </a:r>
            <a:r>
              <a:rPr lang="en-US" b="0" dirty="0"/>
              <a:t>Region/Country</a:t>
            </a:r>
            <a:endParaRPr lang="en-US" b="1" dirty="0"/>
          </a:p>
          <a:p>
            <a:r>
              <a:rPr lang="en-US" b="1" dirty="0"/>
              <a:t>DATE PUBLISHED: </a:t>
            </a:r>
            <a:r>
              <a:rPr lang="en-US" b="0" dirty="0"/>
              <a:t>0/0/00</a:t>
            </a:r>
          </a:p>
          <a:p>
            <a:endParaRPr lang="en-US" b="0" dirty="0"/>
          </a:p>
          <a:p>
            <a:r>
              <a:rPr lang="en-US" b="1" dirty="0"/>
              <a:t>SPEAKER NOTES:  </a:t>
            </a:r>
            <a:r>
              <a:rPr lang="en-US" b="0" dirty="0"/>
              <a:t>(If</a:t>
            </a:r>
            <a:r>
              <a:rPr lang="en-US" b="0" baseline="0" dirty="0"/>
              <a:t> copied and pasted from previously approved copy, additional editorial and legal review is not required. However, if copy is written specifically for this slide, please have reviewed by editorial and legal prior to including with the Customer PPT Deck).</a:t>
            </a:r>
            <a:endParaRPr lang="en-US" b="0" dirty="0"/>
          </a:p>
          <a:p>
            <a:endParaRPr lang="en-US" dirty="0"/>
          </a:p>
          <a:p>
            <a:endParaRPr lang="en-US" dirty="0"/>
          </a:p>
        </p:txBody>
      </p:sp>
    </p:spTree>
    <p:extLst>
      <p:ext uri="{BB962C8B-B14F-4D97-AF65-F5344CB8AC3E}">
        <p14:creationId xmlns:p14="http://schemas.microsoft.com/office/powerpoint/2010/main" val="113050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100" baseline="0" dirty="0"/>
              <a:t>Whilst there are many pressures and trends impacting on your operations I would like to highlight a few of the key areas that we have helped clients address over the past 12 months</a:t>
            </a:r>
            <a:endParaRPr lang="en-GB" sz="2400" baseline="0" dirty="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24</a:t>
            </a:fld>
            <a:endParaRPr lang="en-US" dirty="0"/>
          </a:p>
        </p:txBody>
      </p:sp>
    </p:spTree>
    <p:extLst>
      <p:ext uri="{BB962C8B-B14F-4D97-AF65-F5344CB8AC3E}">
        <p14:creationId xmlns:p14="http://schemas.microsoft.com/office/powerpoint/2010/main" val="324562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25" y="774700"/>
            <a:ext cx="3486150" cy="2614613"/>
          </a:xfrm>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As we mentioned earlier, BIM 360 Field is a cloud based service, with a full featured website that contains all of the project information. This information can be downloaded to an IPad, taken out into the field, worked on in a disconnected fashion for Field Management activities, and then uploaded back to the website with updates.</a:t>
            </a:r>
          </a:p>
          <a:p>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53330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a managed Safety program using BVIM 360 Field, you can create safety</a:t>
            </a:r>
            <a:r>
              <a:rPr lang="en-US" baseline="0" dirty="0"/>
              <a:t> checklists that proactively enable everyone safety observers, can track positive and negative outcomes with their root causes, and can analyze and manage trends in the safety information that is coming in real-time to make adjustments or change behaviors. The outcome for your </a:t>
            </a:r>
            <a:r>
              <a:rPr lang="en-US" b="0" u="none" baseline="0" dirty="0"/>
              <a:t>project and your firm are Safer projects, that enable a better understanding or what causes problems, with a system that helps prevent accidents and minimizes quality and safety risks and ultimately insurance costs</a:t>
            </a:r>
            <a:r>
              <a:rPr lang="en-US" baseline="0" dirty="0"/>
              <a:t>. </a:t>
            </a:r>
            <a:endParaRPr lang="en-US" dirty="0"/>
          </a:p>
        </p:txBody>
      </p:sp>
      <p:sp>
        <p:nvSpPr>
          <p:cNvPr id="4" name="Header Placeholder 3"/>
          <p:cNvSpPr>
            <a:spLocks noGrp="1"/>
          </p:cNvSpPr>
          <p:nvPr>
            <p:ph type="hdr" sz="quarter" idx="10"/>
          </p:nvPr>
        </p:nvSpPr>
        <p:spPr/>
        <p:txBody>
          <a:bodyPr/>
          <a:lstStyle/>
          <a:p>
            <a:pPr>
              <a:defRPr/>
            </a:pPr>
            <a:r>
              <a:rPr lang="en-US">
                <a:solidFill>
                  <a:srgbClr val="000000"/>
                </a:solidFill>
              </a:rPr>
              <a:t>Vela Systems</a:t>
            </a:r>
            <a:endParaRPr lang="en-US" dirty="0">
              <a:solidFill>
                <a:srgbClr val="000000"/>
              </a:solidFill>
            </a:endParaRPr>
          </a:p>
        </p:txBody>
      </p:sp>
      <p:sp>
        <p:nvSpPr>
          <p:cNvPr id="5" name="Date Placeholder 4"/>
          <p:cNvSpPr>
            <a:spLocks noGrp="1"/>
          </p:cNvSpPr>
          <p:nvPr>
            <p:ph type="dt" idx="11"/>
          </p:nvPr>
        </p:nvSpPr>
        <p:spPr/>
        <p:txBody>
          <a:bodyPr/>
          <a:lstStyle/>
          <a:p>
            <a:pPr>
              <a:defRPr/>
            </a:pPr>
            <a:fld id="{A05F3041-952E-48B4-94B5-9C807D528B21}" type="datetime1">
              <a:rPr lang="en-US" smtClean="0">
                <a:solidFill>
                  <a:srgbClr val="000000"/>
                </a:solidFill>
              </a:rPr>
              <a:pPr>
                <a:defRPr/>
              </a:pPr>
              <a:t>6/13/2017</a:t>
            </a:fld>
            <a:endParaRPr lang="en-US" dirty="0">
              <a:solidFill>
                <a:srgbClr val="000000"/>
              </a:solidFill>
            </a:endParaRPr>
          </a:p>
        </p:txBody>
      </p:sp>
      <p:sp>
        <p:nvSpPr>
          <p:cNvPr id="6" name="Footer Placeholder 5"/>
          <p:cNvSpPr>
            <a:spLocks noGrp="1"/>
          </p:cNvSpPr>
          <p:nvPr>
            <p:ph type="ftr" sz="quarter" idx="12"/>
          </p:nvPr>
        </p:nvSpPr>
        <p:spPr/>
        <p:txBody>
          <a:bodyPr/>
          <a:lstStyle/>
          <a:p>
            <a:pPr>
              <a:defRPr/>
            </a:pPr>
            <a:r>
              <a:rPr lang="en-US">
                <a:solidFill>
                  <a:srgbClr val="000000"/>
                </a:solidFill>
              </a:rPr>
              <a:t>Vela Systems Company Confidential – Do Not Distribute Without Express Written Permission</a:t>
            </a:r>
            <a:endParaRPr lang="en-US" dirty="0">
              <a:solidFill>
                <a:srgbClr val="000000"/>
              </a:solidFill>
            </a:endParaRPr>
          </a:p>
        </p:txBody>
      </p:sp>
      <p:sp>
        <p:nvSpPr>
          <p:cNvPr id="7" name="Slide Number Placeholder 6"/>
          <p:cNvSpPr>
            <a:spLocks noGrp="1"/>
          </p:cNvSpPr>
          <p:nvPr>
            <p:ph type="sldNum" sz="quarter" idx="13"/>
          </p:nvPr>
        </p:nvSpPr>
        <p:spPr/>
        <p:txBody>
          <a:bodyPr/>
          <a:lstStyle/>
          <a:p>
            <a:pPr>
              <a:defRPr/>
            </a:pPr>
            <a:fld id="{91C1D5A8-C520-40B2-A6AA-D42B1E17ABE8}"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395946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4"/>
            <a:r>
              <a:rPr lang="en-US" dirty="0"/>
              <a:t>This is where all the information that is coming from the field management activities on the IPad can be viewed, organized and reported on.   We have project specific dashboards that are defined by the individual user to show the data and analysis they need most often. </a:t>
            </a:r>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21804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4"/>
            <a:r>
              <a:rPr lang="en-US" dirty="0"/>
              <a:t>We also have reports that can be run showing pushpins for issues, all sorted as we need them. In this report things are grouped by a subcontractor, color coded by status, and include any attachments, photos and markups associated with the items being reported. </a:t>
            </a:r>
          </a:p>
          <a:p>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3234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equipment database we saw earlier on the </a:t>
            </a:r>
            <a:r>
              <a:rPr lang="en-US" baseline="0" dirty="0" err="1"/>
              <a:t>iPad</a:t>
            </a:r>
            <a:r>
              <a:rPr lang="en-US" baseline="0" dirty="0"/>
              <a:t> is also available via the website, where again we can see a whole project view or use filters to get to just the components we need. We see the equipment names, serial numbers, install dates and so on. </a:t>
            </a:r>
            <a:endParaRPr lang="en-US" dirty="0"/>
          </a:p>
        </p:txBody>
      </p:sp>
      <p:sp>
        <p:nvSpPr>
          <p:cNvPr id="4" name="Slide Number Placeholder 3"/>
          <p:cNvSpPr>
            <a:spLocks noGrp="1"/>
          </p:cNvSpPr>
          <p:nvPr>
            <p:ph type="sldNum" sz="quarter" idx="10"/>
          </p:nvPr>
        </p:nvSpPr>
        <p:spPr/>
        <p:txBody>
          <a:bodyPr/>
          <a:lstStyle/>
          <a:p>
            <a:fld id="{FEDAEF03-3613-4814-B92B-3752FC9E8B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24864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100" baseline="0" dirty="0"/>
              <a:t>Whilst there are many pressures and trends impacting on your operations I would like to highlight a few of the key areas that we have helped clients address over the past 12 months</a:t>
            </a:r>
            <a:endParaRPr lang="en-GB" sz="2400" baseline="0" dirty="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30</a:t>
            </a:fld>
            <a:endParaRPr lang="en-US" dirty="0"/>
          </a:p>
        </p:txBody>
      </p:sp>
    </p:spTree>
    <p:extLst>
      <p:ext uri="{BB962C8B-B14F-4D97-AF65-F5344CB8AC3E}">
        <p14:creationId xmlns:p14="http://schemas.microsoft.com/office/powerpoint/2010/main" val="3245624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32</a:t>
            </a:fld>
            <a:endParaRPr lang="en-GB"/>
          </a:p>
        </p:txBody>
      </p:sp>
    </p:spTree>
    <p:extLst>
      <p:ext uri="{BB962C8B-B14F-4D97-AF65-F5344CB8AC3E}">
        <p14:creationId xmlns:p14="http://schemas.microsoft.com/office/powerpoint/2010/main" val="533283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Reducing risk</a:t>
            </a:r>
            <a:r>
              <a:rPr lang="en-GB" baseline="0" dirty="0"/>
              <a:t> across the business</a:t>
            </a:r>
          </a:p>
          <a:p>
            <a:r>
              <a:rPr lang="en-GB" baseline="0" dirty="0"/>
              <a:t>Delivering on time, on budget, and at the right quality</a:t>
            </a:r>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33</a:t>
            </a:fld>
            <a:endParaRPr lang="en-GB"/>
          </a:p>
        </p:txBody>
      </p:sp>
    </p:spTree>
    <p:extLst>
      <p:ext uri="{BB962C8B-B14F-4D97-AF65-F5344CB8AC3E}">
        <p14:creationId xmlns:p14="http://schemas.microsoft.com/office/powerpoint/2010/main" val="109903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7008182"/>
            <a:ext cx="7437120" cy="6652260"/>
          </a:xfrm>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3</a:t>
            </a:fld>
            <a:endParaRPr lang="en-US" dirty="0"/>
          </a:p>
        </p:txBody>
      </p:sp>
    </p:spTree>
    <p:extLst>
      <p:ext uri="{BB962C8B-B14F-4D97-AF65-F5344CB8AC3E}">
        <p14:creationId xmlns:p14="http://schemas.microsoft.com/office/powerpoint/2010/main" val="67085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E9330B-B1DA-214B-A229-0CB8492B91A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93352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4</a:t>
            </a:fld>
            <a:endParaRPr lang="en-GB"/>
          </a:p>
        </p:txBody>
      </p:sp>
    </p:spTree>
    <p:extLst>
      <p:ext uri="{BB962C8B-B14F-4D97-AF65-F5344CB8AC3E}">
        <p14:creationId xmlns:p14="http://schemas.microsoft.com/office/powerpoint/2010/main" val="309824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5</a:t>
            </a:fld>
            <a:endParaRPr lang="en-US" dirty="0"/>
          </a:p>
        </p:txBody>
      </p:sp>
    </p:spTree>
    <p:extLst>
      <p:ext uri="{BB962C8B-B14F-4D97-AF65-F5344CB8AC3E}">
        <p14:creationId xmlns:p14="http://schemas.microsoft.com/office/powerpoint/2010/main" val="58857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7008182"/>
            <a:ext cx="7437120" cy="6652260"/>
          </a:xfrm>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6</a:t>
            </a:fld>
            <a:endParaRPr lang="en-US" dirty="0"/>
          </a:p>
        </p:txBody>
      </p:sp>
    </p:spTree>
    <p:extLst>
      <p:ext uri="{BB962C8B-B14F-4D97-AF65-F5344CB8AC3E}">
        <p14:creationId xmlns:p14="http://schemas.microsoft.com/office/powerpoint/2010/main" val="176035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E9330B-B1DA-214B-A229-0CB8492B91A5}" type="slidenum">
              <a:rPr lang="en-US" smtClean="0"/>
              <a:pPr/>
              <a:t>7</a:t>
            </a:fld>
            <a:endParaRPr lang="en-US" dirty="0"/>
          </a:p>
        </p:txBody>
      </p:sp>
    </p:spTree>
    <p:extLst>
      <p:ext uri="{BB962C8B-B14F-4D97-AF65-F5344CB8AC3E}">
        <p14:creationId xmlns:p14="http://schemas.microsoft.com/office/powerpoint/2010/main" val="104280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8</a:t>
            </a:fld>
            <a:endParaRPr lang="en-GB"/>
          </a:p>
        </p:txBody>
      </p:sp>
    </p:spTree>
    <p:extLst>
      <p:ext uri="{BB962C8B-B14F-4D97-AF65-F5344CB8AC3E}">
        <p14:creationId xmlns:p14="http://schemas.microsoft.com/office/powerpoint/2010/main" val="80432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94095E58-1279-47CB-8802-C7C09C72734A}" type="slidenum">
              <a:rPr lang="en-GB" smtClean="0"/>
              <a:pPr/>
              <a:t>9</a:t>
            </a:fld>
            <a:endParaRPr lang="en-GB"/>
          </a:p>
        </p:txBody>
      </p:sp>
    </p:spTree>
    <p:extLst>
      <p:ext uri="{BB962C8B-B14F-4D97-AF65-F5344CB8AC3E}">
        <p14:creationId xmlns:p14="http://schemas.microsoft.com/office/powerpoint/2010/main" val="209074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hemeOverride" Target="../theme/themeOverride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hemeOverride" Target="../theme/themeOverride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tiff"/><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9897"/>
            <a:ext cx="8266176" cy="996229"/>
          </a:xfrm>
        </p:spPr>
        <p:txBody>
          <a:bodyPr/>
          <a:lstStyle>
            <a:lvl1pPr>
              <a:defRPr sz="3400"/>
            </a:lvl1pPr>
          </a:lstStyle>
          <a:p>
            <a:r>
              <a:rPr lang="en-US"/>
              <a:t>Click to edit Master 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Only">
    <p:bg>
      <p:bgRef idx="1001">
        <a:schemeClr val="bg1"/>
      </p:bgRef>
    </p:bg>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a:xfrm>
            <a:off x="417260" y="2539897"/>
            <a:ext cx="8266176" cy="996229"/>
          </a:xfrm>
        </p:spPr>
        <p:txBody>
          <a:bodyPr/>
          <a:lstStyle>
            <a:lvl1pPr>
              <a:defRPr sz="3400"/>
            </a:lvl1pPr>
          </a:lstStyle>
          <a:p>
            <a:r>
              <a:rPr lang="en-US"/>
              <a:t>Click to edit Master title style</a:t>
            </a:r>
          </a:p>
        </p:txBody>
      </p:sp>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rPr>
              <a:t>© 2011 Autodesk – Company Confidential – BOD  </a:t>
            </a:r>
          </a:p>
        </p:txBody>
      </p:sp>
    </p:spTree>
    <p:extLst>
      <p:ext uri="{BB962C8B-B14F-4D97-AF65-F5344CB8AC3E}">
        <p14:creationId xmlns:p14="http://schemas.microsoft.com/office/powerpoint/2010/main" val="1997518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rPr>
              <a:t>© 2012 Autodesk</a:t>
            </a:r>
          </a:p>
        </p:txBody>
      </p:sp>
    </p:spTree>
    <p:extLst>
      <p:ext uri="{BB962C8B-B14F-4D97-AF65-F5344CB8AC3E}">
        <p14:creationId xmlns:p14="http://schemas.microsoft.com/office/powerpoint/2010/main" val="2482891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
            <a:ext cx="9144000" cy="6321277"/>
          </a:xfrm>
        </p:spPr>
        <p:txBody>
          <a:bodyPr/>
          <a:lstStyle/>
          <a:p>
            <a:pPr lvl="0"/>
            <a:r>
              <a:rPr lang="en-US"/>
              <a:t>Click to edit Master text styles</a:t>
            </a:r>
          </a:p>
        </p:txBody>
      </p:sp>
    </p:spTree>
    <p:extLst>
      <p:ext uri="{BB962C8B-B14F-4D97-AF65-F5344CB8AC3E}">
        <p14:creationId xmlns:p14="http://schemas.microsoft.com/office/powerpoint/2010/main" val="27984415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ext and Content">
    <p:bg>
      <p:bgRef idx="1001">
        <a:schemeClr val="bg1"/>
      </p:bgRef>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424133" y="1510412"/>
            <a:ext cx="4067808" cy="4711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4625552" y="1510412"/>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rPr>
              <a:t>© 2011 Autodesk – Company Confidential – BOD  </a:t>
            </a:r>
          </a:p>
        </p:txBody>
      </p:sp>
    </p:spTree>
    <p:extLst>
      <p:ext uri="{BB962C8B-B14F-4D97-AF65-F5344CB8AC3E}">
        <p14:creationId xmlns:p14="http://schemas.microsoft.com/office/powerpoint/2010/main" val="2552457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417707" y="3293983"/>
            <a:ext cx="8086348" cy="1084604"/>
          </a:xfrm>
        </p:spPr>
        <p:txBody>
          <a:bodyPr/>
          <a:lstStyle>
            <a:lvl1pPr marL="0" indent="0">
              <a:buNone/>
              <a:defRPr/>
            </a:lvl1pPr>
            <a:lvl2pPr marL="0" indent="0">
              <a:buNone/>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485091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7914843" y="6477002"/>
            <a:ext cx="1138089" cy="260350"/>
          </a:xfrm>
          <a:prstGeom prst="rect">
            <a:avLst/>
          </a:prstGeom>
        </p:spPr>
        <p:txBody>
          <a:bodyPr lIns="91405" tIns="45702" rIns="91405" bIns="45702"/>
          <a:lstStyle>
            <a:lvl1pPr>
              <a:defRPr/>
            </a:lvl1pPr>
          </a:lstStyle>
          <a:p>
            <a:pPr defTabSz="914047" fontAlgn="auto">
              <a:spcBef>
                <a:spcPts val="0"/>
              </a:spcBef>
              <a:spcAft>
                <a:spcPts val="0"/>
              </a:spcAft>
              <a:defRPr/>
            </a:pPr>
            <a:fld id="{04555F78-1310-1E4C-8988-20AB07E17166}" type="slidenum">
              <a:rPr lang="en-US" smtClean="0">
                <a:solidFill>
                  <a:srgbClr val="FFFFFF"/>
                </a:solidFill>
                <a:latin typeface="Arial"/>
              </a:rPr>
              <a:pPr defTabSz="914047" fontAlgn="auto">
                <a:spcBef>
                  <a:spcPts val="0"/>
                </a:spcBef>
                <a:spcAft>
                  <a:spcPts val="0"/>
                </a:spcAft>
                <a:defRPr/>
              </a:pPr>
              <a:t>‹#›</a:t>
            </a:fld>
            <a:endParaRPr lang="en-US">
              <a:solidFill>
                <a:srgbClr val="FFFFFF"/>
              </a:solidFill>
              <a:latin typeface="Arial"/>
            </a:endParaRPr>
          </a:p>
        </p:txBody>
      </p:sp>
      <p:pic>
        <p:nvPicPr>
          <p:cNvPr id="5" name="Picture 2"/>
          <p:cNvPicPr>
            <a:picLocks noChangeAspect="1" noChangeArrowheads="1"/>
          </p:cNvPicPr>
          <p:nvPr userDrawn="1"/>
        </p:nvPicPr>
        <p:blipFill>
          <a:blip r:embed="rId2" cstate="email"/>
          <a:srcRect/>
          <a:stretch>
            <a:fillRect/>
          </a:stretch>
        </p:blipFill>
        <p:spPr bwMode="auto">
          <a:xfrm>
            <a:off x="4" y="6322396"/>
            <a:ext cx="9148463" cy="537839"/>
          </a:xfrm>
          <a:prstGeom prst="rect">
            <a:avLst/>
          </a:prstGeom>
          <a:noFill/>
          <a:ln w="12700">
            <a:noFill/>
            <a:miter lim="800000"/>
            <a:headEnd/>
            <a:tailEnd/>
          </a:ln>
        </p:spPr>
      </p:pic>
      <p:sp>
        <p:nvSpPr>
          <p:cNvPr id="6" name="Text Box 76"/>
          <p:cNvSpPr txBox="1">
            <a:spLocks noChangeArrowheads="1"/>
          </p:cNvSpPr>
          <p:nvPr userDrawn="1"/>
        </p:nvSpPr>
        <p:spPr bwMode="white">
          <a:xfrm>
            <a:off x="415028" y="6515613"/>
            <a:ext cx="2037206" cy="140597"/>
          </a:xfrm>
          <a:prstGeom prst="rect">
            <a:avLst/>
          </a:prstGeom>
          <a:noFill/>
          <a:ln w="9525">
            <a:noFill/>
            <a:miter lim="800000"/>
            <a:headEnd/>
            <a:tailEnd/>
          </a:ln>
          <a:effectLst/>
        </p:spPr>
        <p:txBody>
          <a:bodyPr lIns="0" tIns="0" rIns="0" bIns="0" anchor="ctr"/>
          <a:lstStyle/>
          <a:p>
            <a:pPr defTabSz="904555" eaLnBrk="0" hangingPunct="0">
              <a:defRPr/>
            </a:pPr>
            <a:r>
              <a:rPr lang="en-US" sz="600" dirty="0">
                <a:solidFill>
                  <a:srgbClr val="969696"/>
                </a:solidFill>
                <a:latin typeface="Arial"/>
              </a:rPr>
              <a:t>©  2012 Autodesk - CONFIDENTIAL </a:t>
            </a:r>
          </a:p>
        </p:txBody>
      </p:sp>
    </p:spTree>
    <p:extLst>
      <p:ext uri="{BB962C8B-B14F-4D97-AF65-F5344CB8AC3E}">
        <p14:creationId xmlns:p14="http://schemas.microsoft.com/office/powerpoint/2010/main" val="314964679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20625" y="1508760"/>
            <a:ext cx="402336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p>
            <a:pPr lvl="0"/>
            <a:r>
              <a:rPr lang="en-US"/>
              <a:t>Click to edit Master text styles</a:t>
            </a:r>
          </a:p>
        </p:txBody>
      </p:sp>
      <p:sp>
        <p:nvSpPr>
          <p:cNvPr id="5" name="Slide Number Placeholder 6"/>
          <p:cNvSpPr>
            <a:spLocks noGrp="1"/>
          </p:cNvSpPr>
          <p:nvPr>
            <p:ph type="sldNum" sz="quarter" idx="12"/>
          </p:nvPr>
        </p:nvSpPr>
        <p:spPr>
          <a:xfrm>
            <a:off x="7914843" y="6477002"/>
            <a:ext cx="1138089" cy="260350"/>
          </a:xfrm>
          <a:prstGeom prst="rect">
            <a:avLst/>
          </a:prstGeom>
        </p:spPr>
        <p:txBody>
          <a:bodyPr lIns="91405" tIns="45702" rIns="91405" bIns="45702"/>
          <a:lstStyle>
            <a:lvl1pPr>
              <a:defRPr/>
            </a:lvl1pPr>
          </a:lstStyle>
          <a:p>
            <a:pPr defTabSz="914047" fontAlgn="auto">
              <a:spcBef>
                <a:spcPts val="0"/>
              </a:spcBef>
              <a:spcAft>
                <a:spcPts val="0"/>
              </a:spcAft>
              <a:defRPr/>
            </a:pPr>
            <a:fld id="{70E35A4B-3F1B-2741-BFD4-BE221D79227F}" type="slidenum">
              <a:rPr lang="en-US" smtClean="0">
                <a:solidFill>
                  <a:srgbClr val="FFFFFF"/>
                </a:solidFill>
                <a:latin typeface="Arial"/>
              </a:rPr>
              <a:pPr defTabSz="914047" fontAlgn="auto">
                <a:spcBef>
                  <a:spcPts val="0"/>
                </a:spcBef>
                <a:spcAft>
                  <a:spcPts val="0"/>
                </a:spcAft>
                <a:defRPr/>
              </a:pPr>
              <a:t>‹#›</a:t>
            </a:fld>
            <a:endParaRPr lang="en-US">
              <a:solidFill>
                <a:srgbClr val="FFFFFF"/>
              </a:solidFill>
              <a:latin typeface="Arial"/>
            </a:endParaRPr>
          </a:p>
        </p:txBody>
      </p:sp>
    </p:spTree>
    <p:extLst>
      <p:ext uri="{BB962C8B-B14F-4D97-AF65-F5344CB8AC3E}">
        <p14:creationId xmlns:p14="http://schemas.microsoft.com/office/powerpoint/2010/main" val="33146669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9897"/>
            <a:ext cx="8266176" cy="996229"/>
          </a:xfrm>
        </p:spPr>
        <p:txBody>
          <a:bodyPr/>
          <a:lstStyle>
            <a:lvl1pPr>
              <a:defRPr sz="3400"/>
            </a:lvl1pPr>
          </a:lstStyle>
          <a:p>
            <a:r>
              <a:rPr lang="en-US"/>
              <a:t>Click to edit Master title style</a:t>
            </a:r>
          </a:p>
        </p:txBody>
      </p:sp>
    </p:spTree>
    <p:extLst>
      <p:ext uri="{BB962C8B-B14F-4D97-AF65-F5344CB8AC3E}">
        <p14:creationId xmlns:p14="http://schemas.microsoft.com/office/powerpoint/2010/main" val="40474315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3230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
            <a:ext cx="9144000" cy="6321277"/>
          </a:xfrm>
        </p:spPr>
        <p:txBody>
          <a:bodyPr/>
          <a:lstStyle/>
          <a:p>
            <a:pPr lvl="0"/>
            <a:r>
              <a:rPr lang="en-US"/>
              <a:t>Click to edit Master text styles</a:t>
            </a:r>
          </a:p>
        </p:txBody>
      </p:sp>
    </p:spTree>
    <p:extLst>
      <p:ext uri="{BB962C8B-B14F-4D97-AF65-F5344CB8AC3E}">
        <p14:creationId xmlns:p14="http://schemas.microsoft.com/office/powerpoint/2010/main" val="29205919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424133" y="1510412"/>
            <a:ext cx="4067808" cy="4711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625552" y="1510412"/>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177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Only">
    <p:bg>
      <p:bgRef idx="1001">
        <a:schemeClr val="bg1"/>
      </p:bgRef>
    </p:bg>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a:xfrm>
            <a:off x="417260" y="2539897"/>
            <a:ext cx="8266176" cy="996229"/>
          </a:xfrm>
        </p:spPr>
        <p:txBody>
          <a:bodyPr/>
          <a:lstStyle>
            <a:lvl1pPr>
              <a:defRPr sz="3400"/>
            </a:lvl1pPr>
          </a:lstStyle>
          <a:p>
            <a:r>
              <a:rPr lang="en-US"/>
              <a:t>Click to edit Master title style</a:t>
            </a:r>
          </a:p>
        </p:txBody>
      </p:sp>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cs typeface="+mn-cs"/>
              </a:rPr>
              <a:t>© 2011 Autodesk – Company Confidential – BOD  </a:t>
            </a:r>
          </a:p>
        </p:txBody>
      </p:sp>
    </p:spTree>
    <p:extLst>
      <p:ext uri="{BB962C8B-B14F-4D97-AF65-F5344CB8AC3E}">
        <p14:creationId xmlns:p14="http://schemas.microsoft.com/office/powerpoint/2010/main" val="1169437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cs typeface="+mn-cs"/>
              </a:rPr>
              <a:t>© 2012 Autodesk</a:t>
            </a:r>
          </a:p>
        </p:txBody>
      </p:sp>
    </p:spTree>
    <p:extLst>
      <p:ext uri="{BB962C8B-B14F-4D97-AF65-F5344CB8AC3E}">
        <p14:creationId xmlns:p14="http://schemas.microsoft.com/office/powerpoint/2010/main" val="4275581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
            <a:ext cx="9144000" cy="6321277"/>
          </a:xfrm>
        </p:spPr>
        <p:txBody>
          <a:bodyPr/>
          <a:lstStyle/>
          <a:p>
            <a:pPr lvl="0"/>
            <a:r>
              <a:rPr lang="en-US"/>
              <a:t>Click to edit Master text styles</a:t>
            </a:r>
          </a:p>
        </p:txBody>
      </p:sp>
    </p:spTree>
    <p:extLst>
      <p:ext uri="{BB962C8B-B14F-4D97-AF65-F5344CB8AC3E}">
        <p14:creationId xmlns:p14="http://schemas.microsoft.com/office/powerpoint/2010/main" val="38788630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ext and Content">
    <p:bg>
      <p:bgRef idx="1001">
        <a:schemeClr val="bg1"/>
      </p:bgRef>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424133" y="1510412"/>
            <a:ext cx="4067808" cy="4711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4625552" y="1510412"/>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cs typeface="+mn-cs"/>
              </a:rPr>
              <a:t>© 2011 Autodesk – Company Confidential – BOD  </a:t>
            </a:r>
          </a:p>
        </p:txBody>
      </p:sp>
    </p:spTree>
    <p:extLst>
      <p:ext uri="{BB962C8B-B14F-4D97-AF65-F5344CB8AC3E}">
        <p14:creationId xmlns:p14="http://schemas.microsoft.com/office/powerpoint/2010/main" val="606496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417707" y="3293983"/>
            <a:ext cx="8086348" cy="1084604"/>
          </a:xfrm>
        </p:spPr>
        <p:txBody>
          <a:bodyPr/>
          <a:lstStyle>
            <a:lvl1pPr marL="0" indent="0">
              <a:buNone/>
              <a:defRPr/>
            </a:lvl1pPr>
            <a:lvl2pPr marL="0" indent="0">
              <a:buNone/>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737411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7914843" y="6477002"/>
            <a:ext cx="1138089" cy="260350"/>
          </a:xfrm>
          <a:prstGeom prst="rect">
            <a:avLst/>
          </a:prstGeom>
        </p:spPr>
        <p:txBody>
          <a:bodyPr lIns="91405" tIns="45702" rIns="91405" bIns="45702"/>
          <a:lstStyle>
            <a:lvl1pPr>
              <a:defRPr/>
            </a:lvl1pPr>
          </a:lstStyle>
          <a:p>
            <a:pPr defTabSz="914047" fontAlgn="auto">
              <a:spcBef>
                <a:spcPts val="0"/>
              </a:spcBef>
              <a:spcAft>
                <a:spcPts val="0"/>
              </a:spcAft>
              <a:defRPr/>
            </a:pPr>
            <a:fld id="{04555F78-1310-1E4C-8988-20AB07E17166}" type="slidenum">
              <a:rPr lang="en-US" smtClean="0">
                <a:solidFill>
                  <a:srgbClr val="FFFFFF"/>
                </a:solidFill>
                <a:latin typeface="Arial"/>
                <a:ea typeface="+mn-ea"/>
                <a:cs typeface="+mn-cs"/>
              </a:rPr>
              <a:pPr defTabSz="914047" fontAlgn="auto">
                <a:spcBef>
                  <a:spcPts val="0"/>
                </a:spcBef>
                <a:spcAft>
                  <a:spcPts val="0"/>
                </a:spcAft>
                <a:defRPr/>
              </a:pPr>
              <a:t>‹#›</a:t>
            </a:fld>
            <a:endParaRPr lang="en-US">
              <a:solidFill>
                <a:srgbClr val="FFFFFF"/>
              </a:solidFill>
              <a:latin typeface="Arial"/>
              <a:ea typeface="+mn-ea"/>
              <a:cs typeface="+mn-cs"/>
            </a:endParaRPr>
          </a:p>
        </p:txBody>
      </p:sp>
      <p:pic>
        <p:nvPicPr>
          <p:cNvPr id="5" name="Picture 2"/>
          <p:cNvPicPr>
            <a:picLocks noChangeAspect="1" noChangeArrowheads="1"/>
          </p:cNvPicPr>
          <p:nvPr userDrawn="1"/>
        </p:nvPicPr>
        <p:blipFill>
          <a:blip r:embed="rId2" cstate="email"/>
          <a:srcRect/>
          <a:stretch>
            <a:fillRect/>
          </a:stretch>
        </p:blipFill>
        <p:spPr bwMode="auto">
          <a:xfrm>
            <a:off x="4" y="6322396"/>
            <a:ext cx="9148463" cy="537839"/>
          </a:xfrm>
          <a:prstGeom prst="rect">
            <a:avLst/>
          </a:prstGeom>
          <a:noFill/>
          <a:ln w="12700">
            <a:noFill/>
            <a:miter lim="800000"/>
            <a:headEnd/>
            <a:tailEnd/>
          </a:ln>
        </p:spPr>
      </p:pic>
      <p:sp>
        <p:nvSpPr>
          <p:cNvPr id="6" name="Text Box 76"/>
          <p:cNvSpPr txBox="1">
            <a:spLocks noChangeArrowheads="1"/>
          </p:cNvSpPr>
          <p:nvPr userDrawn="1"/>
        </p:nvSpPr>
        <p:spPr bwMode="white">
          <a:xfrm>
            <a:off x="415028" y="6515613"/>
            <a:ext cx="2037206" cy="140597"/>
          </a:xfrm>
          <a:prstGeom prst="rect">
            <a:avLst/>
          </a:prstGeom>
          <a:noFill/>
          <a:ln w="9525">
            <a:noFill/>
            <a:miter lim="800000"/>
            <a:headEnd/>
            <a:tailEnd/>
          </a:ln>
          <a:effectLst/>
        </p:spPr>
        <p:txBody>
          <a:bodyPr lIns="0" tIns="0" rIns="0" bIns="0" anchor="ctr"/>
          <a:lstStyle/>
          <a:p>
            <a:pPr defTabSz="904555" eaLnBrk="0" hangingPunct="0">
              <a:defRPr/>
            </a:pPr>
            <a:r>
              <a:rPr lang="en-US" sz="600" dirty="0">
                <a:solidFill>
                  <a:srgbClr val="969696"/>
                </a:solidFill>
                <a:latin typeface="Arial"/>
                <a:ea typeface="+mn-ea"/>
                <a:cs typeface="+mn-cs"/>
              </a:rPr>
              <a:t>©  2012 Autodesk - CONFIDENTIAL </a:t>
            </a:r>
          </a:p>
        </p:txBody>
      </p:sp>
    </p:spTree>
    <p:extLst>
      <p:ext uri="{BB962C8B-B14F-4D97-AF65-F5344CB8AC3E}">
        <p14:creationId xmlns:p14="http://schemas.microsoft.com/office/powerpoint/2010/main" val="7142086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20625" y="1508760"/>
            <a:ext cx="402336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p>
            <a:pPr lvl="0"/>
            <a:r>
              <a:rPr lang="en-US"/>
              <a:t>Click to edit Master text styles</a:t>
            </a:r>
          </a:p>
        </p:txBody>
      </p:sp>
      <p:sp>
        <p:nvSpPr>
          <p:cNvPr id="5" name="Slide Number Placeholder 6"/>
          <p:cNvSpPr>
            <a:spLocks noGrp="1"/>
          </p:cNvSpPr>
          <p:nvPr>
            <p:ph type="sldNum" sz="quarter" idx="12"/>
          </p:nvPr>
        </p:nvSpPr>
        <p:spPr>
          <a:xfrm>
            <a:off x="7914843" y="6477002"/>
            <a:ext cx="1138089" cy="260350"/>
          </a:xfrm>
          <a:prstGeom prst="rect">
            <a:avLst/>
          </a:prstGeom>
        </p:spPr>
        <p:txBody>
          <a:bodyPr lIns="91405" tIns="45702" rIns="91405" bIns="45702"/>
          <a:lstStyle>
            <a:lvl1pPr>
              <a:defRPr/>
            </a:lvl1pPr>
          </a:lstStyle>
          <a:p>
            <a:pPr defTabSz="914047" fontAlgn="auto">
              <a:spcBef>
                <a:spcPts val="0"/>
              </a:spcBef>
              <a:spcAft>
                <a:spcPts val="0"/>
              </a:spcAft>
              <a:defRPr/>
            </a:pPr>
            <a:fld id="{70E35A4B-3F1B-2741-BFD4-BE221D79227F}" type="slidenum">
              <a:rPr lang="en-US" smtClean="0">
                <a:solidFill>
                  <a:srgbClr val="FFFFFF"/>
                </a:solidFill>
                <a:latin typeface="Arial"/>
                <a:ea typeface="+mn-ea"/>
                <a:cs typeface="+mn-cs"/>
              </a:rPr>
              <a:pPr defTabSz="914047" fontAlgn="auto">
                <a:spcBef>
                  <a:spcPts val="0"/>
                </a:spcBef>
                <a:spcAft>
                  <a:spcPts val="0"/>
                </a:spcAft>
                <a:defRPr/>
              </a:pPr>
              <a:t>‹#›</a:t>
            </a:fld>
            <a:endParaRPr lang="en-US">
              <a:solidFill>
                <a:srgbClr val="FFFFFF"/>
              </a:solidFill>
              <a:latin typeface="Arial"/>
              <a:ea typeface="+mn-ea"/>
              <a:cs typeface="+mn-cs"/>
            </a:endParaRPr>
          </a:p>
        </p:txBody>
      </p:sp>
    </p:spTree>
    <p:extLst>
      <p:ext uri="{BB962C8B-B14F-4D97-AF65-F5344CB8AC3E}">
        <p14:creationId xmlns:p14="http://schemas.microsoft.com/office/powerpoint/2010/main" val="7860885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441685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KievitPro-Bold"/>
                <a:cs typeface="KievitPro-Bold"/>
              </a:defRPr>
            </a:lvl1pPr>
            <a:lvl2pPr>
              <a:defRPr>
                <a:latin typeface="KievitPro-Bold"/>
                <a:cs typeface="KievitPro-Bold"/>
              </a:defRPr>
            </a:lvl2pPr>
            <a:lvl3pPr>
              <a:defRPr>
                <a:latin typeface="KievitPro-Bold"/>
                <a:cs typeface="KievitPro-Bold"/>
              </a:defRPr>
            </a:lvl3pPr>
            <a:lvl4pPr>
              <a:defRPr>
                <a:latin typeface="KievitPro-Bold"/>
                <a:cs typeface="KievitPro-Bold"/>
              </a:defRPr>
            </a:lvl4pPr>
            <a:lvl5pPr>
              <a:defRPr>
                <a:latin typeface="KievitPro-Bold"/>
                <a:cs typeface="KievitPro-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6614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
            <a:ext cx="9144000" cy="6321277"/>
          </a:xfrm>
        </p:spPr>
        <p:txBody>
          <a:body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
            <a:ext cx="9144000" cy="6321277"/>
          </a:xfrm>
        </p:spPr>
        <p:txBody>
          <a:bodyPr/>
          <a:lstStyle/>
          <a:p>
            <a:pPr lvl="0"/>
            <a:r>
              <a:rPr lang="en-US"/>
              <a:t>Click to edit Master text styles</a:t>
            </a:r>
          </a:p>
        </p:txBody>
      </p:sp>
    </p:spTree>
    <p:extLst>
      <p:ext uri="{BB962C8B-B14F-4D97-AF65-F5344CB8AC3E}">
        <p14:creationId xmlns:p14="http://schemas.microsoft.com/office/powerpoint/2010/main" val="19483606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20625" y="1508760"/>
            <a:ext cx="4023360" cy="4709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617720" y="1524000"/>
            <a:ext cx="4069080" cy="4709160"/>
          </a:xfrm>
        </p:spPr>
        <p:txBody>
          <a:bodyPr/>
          <a:lstStyle/>
          <a:p>
            <a:pPr lvl="0"/>
            <a:r>
              <a:rPr lang="en-US"/>
              <a:t>Click to edit Master text styles</a:t>
            </a:r>
          </a:p>
        </p:txBody>
      </p:sp>
    </p:spTree>
    <p:extLst>
      <p:ext uri="{BB962C8B-B14F-4D97-AF65-F5344CB8AC3E}">
        <p14:creationId xmlns:p14="http://schemas.microsoft.com/office/powerpoint/2010/main" val="233471099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Arial" pitchFamily="34" charset="0"/>
              </a:defRPr>
            </a:lvl1pPr>
          </a:lstStyle>
          <a:p>
            <a:r>
              <a:rPr lang="en-US"/>
              <a:t>Click to edit Master title style</a:t>
            </a:r>
          </a:p>
        </p:txBody>
      </p:sp>
      <p:sp>
        <p:nvSpPr>
          <p:cNvPr id="9" name="Content Placeholder 8"/>
          <p:cNvSpPr>
            <a:spLocks noGrp="1"/>
          </p:cNvSpPr>
          <p:nvPr>
            <p:ph sz="quarter" idx="10"/>
          </p:nvPr>
        </p:nvSpPr>
        <p:spPr>
          <a:xfrm>
            <a:off x="424134" y="1510416"/>
            <a:ext cx="4067808" cy="4711198"/>
          </a:xfrm>
        </p:spPr>
        <p:txBody>
          <a:bodyPr/>
          <a:lstStyle>
            <a:lvl1pPr>
              <a:defRPr>
                <a:latin typeface="Calibri" pitchFamily="34" charset="0"/>
                <a:cs typeface="Arial" pitchFamily="34" charset="0"/>
              </a:defRPr>
            </a:lvl1pPr>
            <a:lvl2pPr>
              <a:defRPr>
                <a:latin typeface="Calibri" pitchFamily="34" charset="0"/>
                <a:cs typeface="Arial" pitchFamily="34" charset="0"/>
              </a:defRPr>
            </a:lvl2pPr>
            <a:lvl3pPr>
              <a:defRPr>
                <a:latin typeface="Calibri" pitchFamily="34" charset="0"/>
                <a:cs typeface="Arial" pitchFamily="34" charset="0"/>
              </a:defRPr>
            </a:lvl3pPr>
            <a:lvl4pPr>
              <a:defRPr>
                <a:latin typeface="Calibri" pitchFamily="34" charset="0"/>
                <a:cs typeface="Arial" pitchFamily="34" charset="0"/>
              </a:defRPr>
            </a:lvl4pPr>
            <a:lvl5pPr>
              <a:defRPr>
                <a:latin typeface="Calibri"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4625554" y="1510421"/>
            <a:ext cx="4069950" cy="4713341"/>
          </a:xfrm>
        </p:spPr>
        <p:txBody>
          <a:bodyPr/>
          <a:lstStyle>
            <a:lvl1pPr>
              <a:defRPr>
                <a:latin typeface="Calibri" pitchFamily="34" charset="0"/>
                <a:cs typeface="Arial" pitchFamily="34" charset="0"/>
              </a:defRPr>
            </a:lvl1pPr>
            <a:lvl2pPr>
              <a:defRPr>
                <a:latin typeface="Calibri" pitchFamily="34" charset="0"/>
                <a:cs typeface="Arial" pitchFamily="34" charset="0"/>
              </a:defRPr>
            </a:lvl2pPr>
            <a:lvl3pPr>
              <a:defRPr>
                <a:latin typeface="Calibri" pitchFamily="34" charset="0"/>
                <a:cs typeface="Arial" pitchFamily="34" charset="0"/>
              </a:defRPr>
            </a:lvl3pPr>
            <a:lvl4pPr>
              <a:defRPr>
                <a:latin typeface="Calibri" pitchFamily="34" charset="0"/>
                <a:cs typeface="Arial" pitchFamily="34" charset="0"/>
              </a:defRPr>
            </a:lvl4pPr>
            <a:lvl5pPr>
              <a:defRPr>
                <a:latin typeface="Calibri"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6184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78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820073"/>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7592" tIns="28797" rIns="57592" bIns="28797" rtlCol="0" anchor="ctr"/>
          <a:lstStyle/>
          <a:p>
            <a:pPr algn="ctr" defTabSz="511939" fontAlgn="auto">
              <a:spcBef>
                <a:spcPts val="0"/>
              </a:spcBef>
              <a:spcAft>
                <a:spcPts val="0"/>
              </a:spcAft>
            </a:pPr>
            <a:endParaRPr lang="en-US" sz="2000">
              <a:solidFill>
                <a:srgbClr val="FFFFFF"/>
              </a:solidFill>
            </a:endParaRPr>
          </a:p>
        </p:txBody>
      </p:sp>
      <p:pic>
        <p:nvPicPr>
          <p:cNvPr id="8" name="Picture 7" descr="Flat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86275"/>
            <a:ext cx="9143107" cy="400050"/>
          </a:xfrm>
          <a:prstGeom prst="rect">
            <a:avLst/>
          </a:prstGeom>
        </p:spPr>
      </p:pic>
      <p:sp>
        <p:nvSpPr>
          <p:cNvPr id="4" name="Text Placeholder 2"/>
          <p:cNvSpPr>
            <a:spLocks noGrp="1"/>
          </p:cNvSpPr>
          <p:nvPr>
            <p:ph type="body" sz="quarter" idx="10" hasCustomPrompt="1"/>
          </p:nvPr>
        </p:nvSpPr>
        <p:spPr>
          <a:xfrm>
            <a:off x="457201" y="2432343"/>
            <a:ext cx="5397358" cy="1205087"/>
          </a:xfrm>
          <a:prstGeom prst="rect">
            <a:avLst/>
          </a:prstGeom>
        </p:spPr>
        <p:txBody>
          <a:bodyPr lIns="0" tIns="0" rIns="0" bIns="0">
            <a:noAutofit/>
          </a:bodyPr>
          <a:lstStyle>
            <a:lvl1pPr marL="0" indent="0">
              <a:spcBef>
                <a:spcPts val="0"/>
              </a:spcBef>
              <a:buNone/>
              <a:defRPr sz="3000" b="1" baseline="0">
                <a:solidFill>
                  <a:schemeClr val="accent4"/>
                </a:solidFill>
              </a:defRPr>
            </a:lvl1pPr>
          </a:lstStyle>
          <a:p>
            <a:r>
              <a:rPr lang="en-US" sz="2800" dirty="0"/>
              <a:t>Main title can extend over one or two lines</a:t>
            </a:r>
          </a:p>
        </p:txBody>
      </p:sp>
      <p:sp>
        <p:nvSpPr>
          <p:cNvPr id="5" name="Text Placeholder 4"/>
          <p:cNvSpPr>
            <a:spLocks noGrp="1"/>
          </p:cNvSpPr>
          <p:nvPr>
            <p:ph type="body" sz="quarter" idx="12" hasCustomPrompt="1"/>
          </p:nvPr>
        </p:nvSpPr>
        <p:spPr>
          <a:xfrm>
            <a:off x="457203" y="3869531"/>
            <a:ext cx="5397356" cy="387255"/>
          </a:xfrm>
          <a:prstGeom prst="rect">
            <a:avLst/>
          </a:prstGeom>
        </p:spPr>
        <p:txBody>
          <a:bodyPr lIns="0" tIns="0" rIns="0" bIns="0">
            <a:noAutofit/>
          </a:bodyPr>
          <a:lstStyle>
            <a:lvl1pPr marL="0" indent="0">
              <a:spcBef>
                <a:spcPts val="0"/>
              </a:spcBef>
              <a:buNone/>
              <a:defRPr sz="2000" b="0" baseline="0">
                <a:solidFill>
                  <a:srgbClr val="000000"/>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1" y="4256787"/>
            <a:ext cx="5397358" cy="315214"/>
          </a:xfrm>
          <a:prstGeom prst="rect">
            <a:avLst/>
          </a:prstGeom>
        </p:spPr>
        <p:txBody>
          <a:bodyPr lIns="0" tIns="0" rIns="0" bIns="0">
            <a:noAutofit/>
          </a:bodyPr>
          <a:lstStyle>
            <a:lvl1pPr marL="0" indent="0">
              <a:spcBef>
                <a:spcPts val="0"/>
              </a:spcBef>
              <a:buNone/>
              <a:defRPr sz="1500" b="0" baseline="0">
                <a:solidFill>
                  <a:srgbClr val="000000"/>
                </a:solidFill>
              </a:defRPr>
            </a:lvl1pPr>
          </a:lstStyle>
          <a:p>
            <a:pPr lvl="0"/>
            <a:r>
              <a:rPr lang="en-US" dirty="0"/>
              <a:t>Presenter Title</a:t>
            </a:r>
          </a:p>
        </p:txBody>
      </p:sp>
      <p:sp>
        <p:nvSpPr>
          <p:cNvPr id="7" name="Text Placeholder 15"/>
          <p:cNvSpPr>
            <a:spLocks noGrp="1"/>
          </p:cNvSpPr>
          <p:nvPr>
            <p:ph type="body" sz="quarter" idx="14" hasCustomPrompt="1"/>
          </p:nvPr>
        </p:nvSpPr>
        <p:spPr>
          <a:xfrm>
            <a:off x="457201" y="2117129"/>
            <a:ext cx="5397358" cy="315214"/>
          </a:xfrm>
          <a:prstGeom prst="rect">
            <a:avLst/>
          </a:prstGeom>
        </p:spPr>
        <p:txBody>
          <a:bodyPr lIns="0" tIns="0" rIns="0" bIns="0">
            <a:noAutofit/>
          </a:bodyPr>
          <a:lstStyle>
            <a:lvl1pPr marL="0" indent="0">
              <a:spcBef>
                <a:spcPts val="0"/>
              </a:spcBef>
              <a:buNone/>
              <a:defRPr sz="1500" b="1" baseline="0">
                <a:solidFill>
                  <a:schemeClr val="accent4"/>
                </a:solidFill>
              </a:defRPr>
            </a:lvl1pPr>
          </a:lstStyle>
          <a:p>
            <a:pPr lvl="0"/>
            <a:r>
              <a:rPr lang="en-US" dirty="0"/>
              <a:t>Event name 2013</a:t>
            </a:r>
          </a:p>
        </p:txBody>
      </p:sp>
      <p:sp>
        <p:nvSpPr>
          <p:cNvPr id="13" name="TextBox 12"/>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07994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Chapter Titl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Flat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4" y="6457950"/>
            <a:ext cx="9143107" cy="400050"/>
          </a:xfrm>
          <a:prstGeom prst="rect">
            <a:avLst/>
          </a:prstGeom>
        </p:spPr>
      </p:pic>
      <p:sp>
        <p:nvSpPr>
          <p:cNvPr id="2" name="Title 1"/>
          <p:cNvSpPr>
            <a:spLocks noGrp="1"/>
          </p:cNvSpPr>
          <p:nvPr>
            <p:ph type="title" hasCustomPrompt="1"/>
          </p:nvPr>
        </p:nvSpPr>
        <p:spPr>
          <a:xfrm>
            <a:off x="894" y="2153449"/>
            <a:ext cx="9143106" cy="2371725"/>
          </a:xfrm>
          <a:prstGeom prst="rect">
            <a:avLst/>
          </a:prstGeom>
          <a:gradFill flip="none" rotWithShape="1">
            <a:gsLst>
              <a:gs pos="20000">
                <a:schemeClr val="bg2">
                  <a:alpha val="88000"/>
                </a:schemeClr>
              </a:gs>
              <a:gs pos="100000">
                <a:schemeClr val="bg2">
                  <a:alpha val="50000"/>
                </a:schemeClr>
              </a:gs>
            </a:gsLst>
            <a:lin ang="0" scaled="1"/>
            <a:tileRect/>
          </a:gradFill>
        </p:spPr>
        <p:txBody>
          <a:bodyPr vert="horz" lIns="0" tIns="0" rIns="0" bIns="0" anchor="ctr" anchorCtr="0"/>
          <a:lstStyle>
            <a:lvl1pPr marL="518333" algn="l">
              <a:defRPr sz="3800" baseline="0"/>
            </a:lvl1pPr>
          </a:lstStyle>
          <a:p>
            <a:r>
              <a:rPr lang="en-US" dirty="0"/>
              <a:t>Section/chapter title slide</a:t>
            </a:r>
          </a:p>
        </p:txBody>
      </p:sp>
      <p:sp>
        <p:nvSpPr>
          <p:cNvPr id="9" name="Text Placeholder 9"/>
          <p:cNvSpPr>
            <a:spLocks noGrp="1"/>
          </p:cNvSpPr>
          <p:nvPr>
            <p:ph type="body" sz="quarter" idx="11" hasCustomPrompt="1"/>
          </p:nvPr>
        </p:nvSpPr>
        <p:spPr>
          <a:xfrm>
            <a:off x="74079" y="6008408"/>
            <a:ext cx="8974084" cy="348587"/>
          </a:xfrm>
          <a:prstGeom prst="rect">
            <a:avLst/>
          </a:prstGeom>
        </p:spPr>
        <p:txBody>
          <a:bodyPr vert="horz" lIns="0" tIns="0" rIns="0" bIns="0" anchor="b" anchorCtr="0"/>
          <a:lstStyle>
            <a:lvl1pPr marL="0" indent="0">
              <a:buNone/>
              <a:defRPr sz="700" baseline="0">
                <a:solidFill>
                  <a:srgbClr val="595959"/>
                </a:solidFill>
              </a:defRPr>
            </a:lvl1pPr>
          </a:lstStyle>
          <a:p>
            <a:pPr lvl="0"/>
            <a:r>
              <a:rPr lang="en-US" dirty="0"/>
              <a:t>Image credit line goes here</a:t>
            </a:r>
          </a:p>
        </p:txBody>
      </p:sp>
      <p:sp>
        <p:nvSpPr>
          <p:cNvPr id="16" name="TextBox 15"/>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4211681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0"/>
            <a:ext cx="8229644" cy="4767282"/>
          </a:xfrm>
          <a:prstGeom prst="rect">
            <a:avLst/>
          </a:prstGeom>
        </p:spPr>
        <p:txBody>
          <a:bodyPr lIns="0" tIns="0" rIns="0" bIns="0">
            <a:noAutofit/>
          </a:bodyPr>
          <a:lstStyle>
            <a:lvl1pPr marL="383955" indent="-316758">
              <a:buClr>
                <a:schemeClr val="accent4"/>
              </a:buClr>
              <a:buSzPct val="100000"/>
              <a:buFont typeface="Wingdings" charset="2"/>
              <a:buChar char="§"/>
              <a:defRPr sz="2800" b="0"/>
            </a:lvl1pPr>
            <a:lvl2pPr marL="831903" indent="-287962">
              <a:buClr>
                <a:schemeClr val="accent4"/>
              </a:buClr>
              <a:buSzPct val="100000"/>
              <a:buFont typeface="Wingdings" charset="2"/>
              <a:buChar char="§"/>
              <a:defRPr sz="2300" b="0">
                <a:solidFill>
                  <a:schemeClr val="tx1"/>
                </a:solidFill>
              </a:defRPr>
            </a:lvl2pPr>
            <a:lvl3pPr marL="1279849" indent="-259166">
              <a:buClr>
                <a:schemeClr val="accent4"/>
              </a:buClr>
              <a:buSzPct val="100000"/>
              <a:buFont typeface="Wingdings" charset="2"/>
              <a:buChar char="§"/>
              <a:defRPr sz="2000" b="0"/>
            </a:lvl3pPr>
            <a:lvl4pPr marL="1791788" indent="-230370">
              <a:buClr>
                <a:schemeClr val="accent4"/>
              </a:buClr>
              <a:buSzPct val="100000"/>
              <a:buFont typeface="Wingdings" charset="2"/>
              <a:buChar char="§"/>
              <a:defRPr sz="1700" b="0"/>
            </a:lvl4pPr>
            <a:lvl5pPr marL="2303728" indent="-201574">
              <a:buClr>
                <a:schemeClr val="accent4"/>
              </a:buClr>
              <a:buSzPct val="100000"/>
              <a:buFont typeface="Wingdings" charset="2"/>
              <a:buChar char="§"/>
              <a:defRPr sz="15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a:solidFill>
                  <a:srgbClr val="1B58A8"/>
                </a:solidFill>
              </a:defRPr>
            </a:lvl1pPr>
          </a:lstStyle>
          <a:p>
            <a:r>
              <a:rPr lang="en-US" dirty="0"/>
              <a:t>Click to edit Master title style</a:t>
            </a:r>
          </a:p>
        </p:txBody>
      </p:sp>
      <p:sp>
        <p:nvSpPr>
          <p:cNvPr id="6" name="TextBox 5"/>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925074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a:solidFill>
                  <a:srgbClr val="1B58A8"/>
                </a:solidFill>
              </a:defRPr>
            </a:lvl1pPr>
          </a:lstStyle>
          <a:p>
            <a:r>
              <a:rPr lang="en-US" dirty="0"/>
              <a:t>Click to edit Master title style</a:t>
            </a:r>
          </a:p>
        </p:txBody>
      </p:sp>
      <p:sp>
        <p:nvSpPr>
          <p:cNvPr id="13" name="Content Placeholder 2"/>
          <p:cNvSpPr>
            <a:spLocks noGrp="1"/>
          </p:cNvSpPr>
          <p:nvPr>
            <p:ph idx="17"/>
          </p:nvPr>
        </p:nvSpPr>
        <p:spPr>
          <a:xfrm>
            <a:off x="457201" y="1417640"/>
            <a:ext cx="4040187" cy="4767282"/>
          </a:xfrm>
          <a:prstGeom prst="rect">
            <a:avLst/>
          </a:prstGeom>
        </p:spPr>
        <p:txBody>
          <a:bodyPr lIns="0" tIns="0" rIns="0" bIns="0">
            <a:noAutofit/>
          </a:bodyPr>
          <a:lstStyle>
            <a:lvl1pPr marL="383955" indent="-316758">
              <a:buClr>
                <a:schemeClr val="accent4"/>
              </a:buClr>
              <a:buSzPct val="100000"/>
              <a:buFont typeface="Wingdings" charset="2"/>
              <a:buChar char="§"/>
              <a:defRPr sz="2800" b="0"/>
            </a:lvl1pPr>
            <a:lvl2pPr marL="831903" indent="-287962">
              <a:buClr>
                <a:schemeClr val="accent4"/>
              </a:buClr>
              <a:buSzPct val="100000"/>
              <a:buFont typeface="Wingdings" charset="2"/>
              <a:buChar char="§"/>
              <a:defRPr sz="2300" b="0">
                <a:solidFill>
                  <a:schemeClr val="tx1"/>
                </a:solidFill>
              </a:defRPr>
            </a:lvl2pPr>
            <a:lvl3pPr marL="1279849" indent="-259166">
              <a:buClr>
                <a:schemeClr val="accent4"/>
              </a:buClr>
              <a:buSzPct val="100000"/>
              <a:buFont typeface="Wingdings" charset="2"/>
              <a:buChar char="§"/>
              <a:defRPr sz="2000" b="0"/>
            </a:lvl3pPr>
            <a:lvl4pPr marL="1791788" indent="-230370">
              <a:buClr>
                <a:schemeClr val="accent4"/>
              </a:buClr>
              <a:buSzPct val="100000"/>
              <a:buFont typeface="Wingdings" charset="2"/>
              <a:buChar char="§"/>
              <a:defRPr sz="1700" b="0"/>
            </a:lvl4pPr>
            <a:lvl5pPr marL="2303728" indent="-201574">
              <a:buClr>
                <a:schemeClr val="accent4"/>
              </a:buClr>
              <a:buSzPct val="100000"/>
              <a:buFont typeface="Wingdings" charset="2"/>
              <a:buChar char="§"/>
              <a:defRPr sz="15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4646613" y="1417641"/>
            <a:ext cx="4040187" cy="4767281"/>
          </a:xfrm>
          <a:prstGeom prst="rect">
            <a:avLst/>
          </a:prstGeom>
        </p:spPr>
        <p:txBody>
          <a:bodyPr lIns="0" tIns="0" rIns="0" bIns="0">
            <a:noAutofit/>
          </a:bodyPr>
          <a:lstStyle>
            <a:lvl1pPr marL="383955" indent="-316758">
              <a:buClr>
                <a:schemeClr val="accent4"/>
              </a:buClr>
              <a:buSzPct val="100000"/>
              <a:buFont typeface="Wingdings" charset="2"/>
              <a:buChar char="§"/>
              <a:defRPr sz="2800" b="0"/>
            </a:lvl1pPr>
            <a:lvl2pPr marL="831903" indent="-287962">
              <a:buClr>
                <a:schemeClr val="accent4"/>
              </a:buClr>
              <a:buSzPct val="100000"/>
              <a:buFont typeface="Wingdings" charset="2"/>
              <a:buChar char="§"/>
              <a:defRPr sz="2300" b="0">
                <a:solidFill>
                  <a:schemeClr val="tx1"/>
                </a:solidFill>
              </a:defRPr>
            </a:lvl2pPr>
            <a:lvl3pPr marL="1279849" indent="-259166">
              <a:buClr>
                <a:schemeClr val="accent4"/>
              </a:buClr>
              <a:buSzPct val="100000"/>
              <a:buFont typeface="Wingdings" charset="2"/>
              <a:buChar char="§"/>
              <a:defRPr sz="2000" b="0"/>
            </a:lvl3pPr>
            <a:lvl4pPr marL="1791788" indent="-230370">
              <a:buClr>
                <a:schemeClr val="accent4"/>
              </a:buClr>
              <a:buSzPct val="100000"/>
              <a:buFont typeface="Wingdings" charset="2"/>
              <a:buChar char="§"/>
              <a:defRPr sz="1700" b="0"/>
            </a:lvl4pPr>
            <a:lvl5pPr marL="2303728" indent="-201574">
              <a:buClr>
                <a:schemeClr val="accent4"/>
              </a:buClr>
              <a:buSzPct val="100000"/>
              <a:buFont typeface="Wingdings" charset="2"/>
              <a:buChar char="§"/>
              <a:defRPr sz="15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2409507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wor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1"/>
            <a:ext cx="9144000" cy="6184921"/>
          </a:xfrm>
          <a:prstGeom prst="rect">
            <a:avLst/>
          </a:prstGeom>
        </p:spPr>
        <p:txBody>
          <a:bodyPr lIns="0" tIns="0" rIns="0" bIns="0" anchor="ctr" anchorCtr="1">
            <a:normAutofit/>
          </a:bodyPr>
          <a:lstStyle>
            <a:lvl1pPr marL="0" indent="0" algn="ctr">
              <a:spcBef>
                <a:spcPts val="0"/>
              </a:spcBef>
              <a:buNone/>
              <a:defRPr sz="8800" b="1" i="0">
                <a:solidFill>
                  <a:srgbClr val="1B58A8"/>
                </a:solidFill>
                <a:latin typeface="Frutiger Next LT W1G"/>
                <a:cs typeface="Frutiger Next LT W1G"/>
              </a:defRPr>
            </a:lvl1pPr>
          </a:lstStyle>
          <a:p>
            <a:pPr lvl="0"/>
            <a:r>
              <a:rPr lang="en-US" dirty="0"/>
              <a:t>Keyword</a:t>
            </a:r>
          </a:p>
        </p:txBody>
      </p:sp>
      <p:sp>
        <p:nvSpPr>
          <p:cNvPr id="10" name="TextBox 9"/>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1401100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68" y="1417639"/>
            <a:ext cx="4040232" cy="2160740"/>
          </a:xfrm>
          <a:prstGeom prst="rect">
            <a:avLst/>
          </a:prstGeom>
        </p:spPr>
        <p:txBody>
          <a:bodyPr vert="horz" lIns="57592" tIns="28797" rIns="57592" bIns="28797"/>
          <a:lstStyle>
            <a:lvl1pPr marL="0" indent="0">
              <a:buClr>
                <a:schemeClr val="accent4"/>
              </a:buClr>
              <a:buNone/>
              <a:defRPr/>
            </a:lvl1pPr>
          </a:lstStyle>
          <a:p>
            <a:endParaRPr lang="en-US" dirty="0"/>
          </a:p>
        </p:txBody>
      </p:sp>
      <p:sp>
        <p:nvSpPr>
          <p:cNvPr id="1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a:solidFill>
                  <a:srgbClr val="1B58A8"/>
                </a:solidFill>
              </a:defRPr>
            </a:lvl1pPr>
          </a:lstStyle>
          <a:p>
            <a:r>
              <a:rPr lang="en-US" dirty="0"/>
              <a:t>Click to edit Master title style</a:t>
            </a:r>
          </a:p>
        </p:txBody>
      </p:sp>
      <p:sp>
        <p:nvSpPr>
          <p:cNvPr id="17" name="Text Placeholder 16"/>
          <p:cNvSpPr>
            <a:spLocks noGrp="1"/>
          </p:cNvSpPr>
          <p:nvPr>
            <p:ph type="body" sz="quarter" idx="14" hasCustomPrompt="1"/>
          </p:nvPr>
        </p:nvSpPr>
        <p:spPr>
          <a:xfrm>
            <a:off x="4646568" y="3578379"/>
            <a:ext cx="4040232" cy="173214"/>
          </a:xfrm>
          <a:prstGeom prst="rect">
            <a:avLst/>
          </a:prstGeom>
        </p:spPr>
        <p:txBody>
          <a:bodyPr vert="horz" lIns="0" tIns="0" rIns="0" bIns="0"/>
          <a:lstStyle>
            <a:lvl1pPr marL="0" indent="0">
              <a:buNone/>
              <a:defRPr sz="700" baseline="0">
                <a:solidFill>
                  <a:srgbClr val="595959"/>
                </a:solidFill>
              </a:defRPr>
            </a:lvl1pPr>
          </a:lstStyle>
          <a:p>
            <a:pPr lvl="0"/>
            <a:r>
              <a:rPr lang="en-US" dirty="0"/>
              <a:t>Image credit line goes here</a:t>
            </a:r>
          </a:p>
        </p:txBody>
      </p:sp>
      <p:sp>
        <p:nvSpPr>
          <p:cNvPr id="12" name="Content Placeholder 2"/>
          <p:cNvSpPr>
            <a:spLocks noGrp="1"/>
          </p:cNvSpPr>
          <p:nvPr>
            <p:ph idx="17"/>
          </p:nvPr>
        </p:nvSpPr>
        <p:spPr>
          <a:xfrm>
            <a:off x="457201" y="1417640"/>
            <a:ext cx="4040187" cy="4767282"/>
          </a:xfrm>
          <a:prstGeom prst="rect">
            <a:avLst/>
          </a:prstGeom>
        </p:spPr>
        <p:txBody>
          <a:bodyPr lIns="0" tIns="0" rIns="0" bIns="0">
            <a:noAutofit/>
          </a:bodyPr>
          <a:lstStyle>
            <a:lvl1pPr marL="383955" indent="-316758">
              <a:buClr>
                <a:schemeClr val="accent4"/>
              </a:buClr>
              <a:buSzPct val="100000"/>
              <a:buFont typeface="Wingdings" charset="2"/>
              <a:buChar char="§"/>
              <a:defRPr sz="2800" b="0"/>
            </a:lvl1pPr>
            <a:lvl2pPr marL="831903" indent="-287962">
              <a:buClr>
                <a:schemeClr val="accent4"/>
              </a:buClr>
              <a:buSzPct val="100000"/>
              <a:buFont typeface="Wingdings" charset="2"/>
              <a:buChar char="§"/>
              <a:defRPr sz="2300" b="0">
                <a:solidFill>
                  <a:schemeClr val="tx1"/>
                </a:solidFill>
              </a:defRPr>
            </a:lvl2pPr>
            <a:lvl3pPr marL="1279849" indent="-259166">
              <a:buClr>
                <a:schemeClr val="accent4"/>
              </a:buClr>
              <a:buSzPct val="100000"/>
              <a:buFont typeface="Wingdings" charset="2"/>
              <a:buChar char="§"/>
              <a:defRPr sz="2000" b="0"/>
            </a:lvl3pPr>
            <a:lvl4pPr marL="1791788" indent="-230370">
              <a:buClr>
                <a:schemeClr val="accent4"/>
              </a:buClr>
              <a:buSzPct val="100000"/>
              <a:buFont typeface="Wingdings" charset="2"/>
              <a:buChar char="§"/>
              <a:defRPr sz="1700" b="0"/>
            </a:lvl4pPr>
            <a:lvl5pPr marL="2303728" indent="-201574">
              <a:buClr>
                <a:schemeClr val="accent4"/>
              </a:buClr>
              <a:buSzPct val="100000"/>
              <a:buFont typeface="Wingdings" charset="2"/>
              <a:buChar char="§"/>
              <a:defRPr sz="1500" b="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646568" y="3852667"/>
            <a:ext cx="4040232" cy="2160740"/>
          </a:xfrm>
          <a:prstGeom prst="rect">
            <a:avLst/>
          </a:prstGeom>
        </p:spPr>
        <p:txBody>
          <a:bodyPr vert="horz" lIns="57592" tIns="28797" rIns="57592" bIns="28797"/>
          <a:lstStyle>
            <a:lvl1pPr marL="0" indent="0">
              <a:buClr>
                <a:schemeClr val="accent4"/>
              </a:buClr>
              <a:buNone/>
              <a:defRPr/>
            </a:lvl1pPr>
          </a:lstStyle>
          <a:p>
            <a:endParaRPr lang="en-US" dirty="0"/>
          </a:p>
        </p:txBody>
      </p:sp>
      <p:sp>
        <p:nvSpPr>
          <p:cNvPr id="14" name="Text Placeholder 16"/>
          <p:cNvSpPr>
            <a:spLocks noGrp="1"/>
          </p:cNvSpPr>
          <p:nvPr>
            <p:ph type="body" sz="quarter" idx="19" hasCustomPrompt="1"/>
          </p:nvPr>
        </p:nvSpPr>
        <p:spPr>
          <a:xfrm>
            <a:off x="4646568" y="6013406"/>
            <a:ext cx="4040232" cy="173214"/>
          </a:xfrm>
          <a:prstGeom prst="rect">
            <a:avLst/>
          </a:prstGeom>
        </p:spPr>
        <p:txBody>
          <a:bodyPr vert="horz" lIns="0" tIns="0" rIns="0" bIns="0"/>
          <a:lstStyle>
            <a:lvl1pPr marL="0" indent="0">
              <a:buNone/>
              <a:defRPr sz="700" baseline="0">
                <a:solidFill>
                  <a:srgbClr val="595959"/>
                </a:solidFill>
              </a:defRPr>
            </a:lvl1pPr>
          </a:lstStyle>
          <a:p>
            <a:pPr lvl="0"/>
            <a:r>
              <a:rPr lang="en-US" dirty="0"/>
              <a:t>Image credit line goes here</a:t>
            </a:r>
          </a:p>
        </p:txBody>
      </p:sp>
      <p:sp>
        <p:nvSpPr>
          <p:cNvPr id="13" name="TextBox 12"/>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54480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424133" y="1510412"/>
            <a:ext cx="4067808" cy="4711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625552" y="1510412"/>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Full Screen with Credit Lin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74079" y="6008408"/>
            <a:ext cx="8974084" cy="348587"/>
          </a:xfrm>
          <a:prstGeom prst="rect">
            <a:avLst/>
          </a:prstGeom>
        </p:spPr>
        <p:txBody>
          <a:bodyPr vert="horz" lIns="0" tIns="0" rIns="0" bIns="0" anchor="b" anchorCtr="0"/>
          <a:lstStyle>
            <a:lvl1pPr marL="0" indent="0">
              <a:buNone/>
              <a:defRPr lang="en-US" sz="700" smtClean="0"/>
            </a:lvl1pPr>
          </a:lstStyle>
          <a:p>
            <a:pPr lvl="0"/>
            <a:r>
              <a:rPr lang="en-US" dirty="0"/>
              <a:t>Image courtesy of Castro Mello Architects</a:t>
            </a:r>
          </a:p>
        </p:txBody>
      </p:sp>
      <p:pic>
        <p:nvPicPr>
          <p:cNvPr id="11" name="Picture 10" descr="Flat_foot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4" y="6457950"/>
            <a:ext cx="9143107" cy="400050"/>
          </a:xfrm>
          <a:prstGeom prst="rect">
            <a:avLst/>
          </a:prstGeom>
        </p:spPr>
      </p:pic>
      <p:sp>
        <p:nvSpPr>
          <p:cNvPr id="14" name="TextBox 13"/>
          <p:cNvSpPr txBox="1"/>
          <p:nvPr userDrawn="1"/>
        </p:nvSpPr>
        <p:spPr>
          <a:xfrm>
            <a:off x="74081" y="6596295"/>
            <a:ext cx="728497"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964890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74109" y="5799667"/>
            <a:ext cx="8994889" cy="703310"/>
          </a:xfrm>
          <a:prstGeom prst="rect">
            <a:avLst/>
          </a:prstGeom>
        </p:spPr>
        <p:txBody>
          <a:bodyPr vert="horz" lIns="0" tIns="0" rIns="0" bIns="0" anchor="b" anchorCtr="0"/>
          <a:lstStyle>
            <a:lvl1pPr marL="0" indent="0">
              <a:buNone/>
              <a:defRPr sz="700">
                <a:solidFill>
                  <a:srgbClr val="595959"/>
                </a:solidFill>
              </a:defRPr>
            </a:lvl1pPr>
          </a:lstStyle>
          <a:p>
            <a:r>
              <a:rPr lang="en-US" dirty="0"/>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p:txBody>
      </p:sp>
      <p:pic>
        <p:nvPicPr>
          <p:cNvPr id="2" name="Picture 1" descr="Autodesk_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21479" y="2705101"/>
            <a:ext cx="5407291" cy="1171575"/>
          </a:xfrm>
          <a:prstGeom prst="rect">
            <a:avLst/>
          </a:prstGeom>
        </p:spPr>
      </p:pic>
      <p:sp>
        <p:nvSpPr>
          <p:cNvPr id="7" name="TextBox 6"/>
          <p:cNvSpPr txBox="1"/>
          <p:nvPr userDrawn="1"/>
        </p:nvSpPr>
        <p:spPr>
          <a:xfrm>
            <a:off x="74080" y="6596295"/>
            <a:ext cx="1947405" cy="107722"/>
          </a:xfrm>
          <a:prstGeom prst="rect">
            <a:avLst/>
          </a:prstGeom>
          <a:noFill/>
        </p:spPr>
        <p:txBody>
          <a:bodyPr wrap="square" lIns="0" tIns="0" rIns="0" bIns="0" rtlCol="0">
            <a:spAutoFit/>
          </a:bodyPr>
          <a:lstStyle/>
          <a:p>
            <a:pPr defTabSz="511939" fontAlgn="auto">
              <a:spcBef>
                <a:spcPts val="0"/>
              </a:spcBef>
              <a:spcAft>
                <a:spcPts val="0"/>
              </a:spcAft>
            </a:pPr>
            <a:r>
              <a:rPr lang="en-US" sz="700" dirty="0">
                <a:solidFill>
                  <a:srgbClr val="000000">
                    <a:lumMod val="65000"/>
                    <a:lumOff val="35000"/>
                  </a:srgbClr>
                </a:solidFill>
                <a:latin typeface="Frutiger Next LT W1G"/>
                <a:ea typeface="+mn-ea"/>
                <a:cs typeface="Frutiger Next LT W1G"/>
              </a:rPr>
              <a:t>© 2013 Autodesk, Inc. All rights reserved.</a:t>
            </a:r>
          </a:p>
        </p:txBody>
      </p:sp>
    </p:spTree>
    <p:extLst>
      <p:ext uri="{BB962C8B-B14F-4D97-AF65-F5344CB8AC3E}">
        <p14:creationId xmlns:p14="http://schemas.microsoft.com/office/powerpoint/2010/main" val="1710578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60" y="256035"/>
            <a:ext cx="8266176" cy="996229"/>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7260" y="1508760"/>
            <a:ext cx="8266176" cy="47091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95063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Main 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1820074"/>
            <a:ext cx="9144000"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7373" tIns="28686" rIns="57373" bIns="28686" anchor="ctr"/>
          <a:lstStyle/>
          <a:p>
            <a:pPr algn="ctr" defTabSz="509948" fontAlgn="auto">
              <a:spcBef>
                <a:spcPts val="0"/>
              </a:spcBef>
              <a:spcAft>
                <a:spcPts val="0"/>
              </a:spcAft>
              <a:defRPr/>
            </a:pPr>
            <a:endParaRPr lang="en-US" sz="1012"/>
          </a:p>
        </p:txBody>
      </p:sp>
      <p:sp>
        <p:nvSpPr>
          <p:cNvPr id="9" name="Text Placeholder 2"/>
          <p:cNvSpPr>
            <a:spLocks noGrp="1"/>
          </p:cNvSpPr>
          <p:nvPr>
            <p:ph type="body" sz="quarter" idx="10" hasCustomPrompt="1"/>
          </p:nvPr>
        </p:nvSpPr>
        <p:spPr>
          <a:xfrm>
            <a:off x="457201" y="2318043"/>
            <a:ext cx="5397358" cy="1205087"/>
          </a:xfrm>
          <a:prstGeom prst="rect">
            <a:avLst/>
          </a:prstGeom>
        </p:spPr>
        <p:txBody>
          <a:bodyPr lIns="0" tIns="0" rIns="0" bIns="0">
            <a:noAutofit/>
          </a:bodyPr>
          <a:lstStyle>
            <a:lvl1pPr marL="0" indent="0">
              <a:spcBef>
                <a:spcPts val="0"/>
              </a:spcBef>
              <a:buNone/>
              <a:defRPr sz="2531" b="1" baseline="0">
                <a:solidFill>
                  <a:srgbClr val="1155AA"/>
                </a:solidFill>
                <a:latin typeface="Arial"/>
                <a:cs typeface="Arial"/>
              </a:defRPr>
            </a:lvl1pPr>
          </a:lstStyle>
          <a:p>
            <a:r>
              <a:rPr lang="en-US" dirty="0">
                <a:solidFill>
                  <a:srgbClr val="0696D7"/>
                </a:solidFill>
              </a:rPr>
              <a:t>Title Slide: main title can extend over one or two lines</a:t>
            </a:r>
          </a:p>
        </p:txBody>
      </p:sp>
      <p:sp>
        <p:nvSpPr>
          <p:cNvPr id="10" name="Text Placeholder 4"/>
          <p:cNvSpPr>
            <a:spLocks noGrp="1"/>
          </p:cNvSpPr>
          <p:nvPr>
            <p:ph type="body" sz="quarter" idx="12" hasCustomPrompt="1"/>
          </p:nvPr>
        </p:nvSpPr>
        <p:spPr>
          <a:xfrm>
            <a:off x="457203" y="3533802"/>
            <a:ext cx="5397356" cy="428447"/>
          </a:xfrm>
          <a:prstGeom prst="rect">
            <a:avLst/>
          </a:prstGeom>
        </p:spPr>
        <p:txBody>
          <a:bodyPr lIns="0" tIns="0" rIns="0" bIns="0">
            <a:noAutofit/>
          </a:bodyPr>
          <a:lstStyle>
            <a:lvl1pPr marL="0" indent="0">
              <a:spcBef>
                <a:spcPts val="0"/>
              </a:spcBef>
              <a:buNone/>
              <a:defRPr sz="1800" b="0" baseline="0">
                <a:solidFill>
                  <a:srgbClr val="000000"/>
                </a:solidFill>
                <a:latin typeface="Arial"/>
                <a:cs typeface="Arial"/>
              </a:defRPr>
            </a:lvl1pPr>
          </a:lstStyle>
          <a:p>
            <a:r>
              <a:rPr lang="en-US" dirty="0"/>
              <a:t>Presenter Name</a:t>
            </a:r>
          </a:p>
        </p:txBody>
      </p:sp>
      <p:sp>
        <p:nvSpPr>
          <p:cNvPr id="11" name="Text Placeholder 15"/>
          <p:cNvSpPr>
            <a:spLocks noGrp="1"/>
          </p:cNvSpPr>
          <p:nvPr>
            <p:ph type="body" sz="quarter" idx="13" hasCustomPrompt="1"/>
          </p:nvPr>
        </p:nvSpPr>
        <p:spPr>
          <a:xfrm>
            <a:off x="457201" y="3962250"/>
            <a:ext cx="5397358" cy="304951"/>
          </a:xfrm>
          <a:prstGeom prst="rect">
            <a:avLst/>
          </a:prstGeom>
        </p:spPr>
        <p:txBody>
          <a:bodyPr lIns="0" tIns="0" rIns="0" bIns="0">
            <a:noAutofit/>
          </a:bodyPr>
          <a:lstStyle>
            <a:lvl1pPr marL="0" indent="0">
              <a:spcBef>
                <a:spcPts val="0"/>
              </a:spcBef>
              <a:buNone/>
              <a:defRPr sz="1350" b="0" baseline="0">
                <a:solidFill>
                  <a:srgbClr val="000000"/>
                </a:solidFill>
                <a:latin typeface="Arial"/>
                <a:cs typeface="Arial"/>
              </a:defRPr>
            </a:lvl1pPr>
          </a:lstStyle>
          <a:p>
            <a:r>
              <a:rPr lang="en-US" dirty="0"/>
              <a:t>Presenter Title</a:t>
            </a:r>
          </a:p>
        </p:txBody>
      </p:sp>
    </p:spTree>
    <p:extLst>
      <p:ext uri="{BB962C8B-B14F-4D97-AF65-F5344CB8AC3E}">
        <p14:creationId xmlns:p14="http://schemas.microsoft.com/office/powerpoint/2010/main" val="201049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lIns="145152" tIns="72576" rIns="145152" bIns="72576"/>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145152" tIns="72576" rIns="145152" bIns="72576"/>
          <a:lstStyle>
            <a:lvl1pPr>
              <a:defRPr sz="2475"/>
            </a:lvl1pPr>
            <a:lvl2pPr>
              <a:defRPr sz="2137"/>
            </a:lvl2pPr>
            <a:lvl3pPr>
              <a:defRPr sz="1800"/>
            </a:lvl3pPr>
            <a:lvl4pPr>
              <a:defRPr sz="1631"/>
            </a:lvl4pPr>
            <a:lvl5pPr>
              <a:defRPr sz="1631"/>
            </a:lvl5pPr>
            <a:lvl6pPr>
              <a:defRPr sz="1631"/>
            </a:lvl6pPr>
            <a:lvl7pPr>
              <a:defRPr sz="1631"/>
            </a:lvl7pPr>
            <a:lvl8pPr>
              <a:defRPr sz="1631"/>
            </a:lvl8pPr>
            <a:lvl9pPr>
              <a:defRPr sz="16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145152" tIns="72576" rIns="145152" bIns="72576"/>
          <a:lstStyle>
            <a:lvl1pPr>
              <a:defRPr sz="2475"/>
            </a:lvl1pPr>
            <a:lvl2pPr>
              <a:defRPr sz="2137"/>
            </a:lvl2pPr>
            <a:lvl3pPr>
              <a:defRPr sz="1800"/>
            </a:lvl3pPr>
            <a:lvl4pPr>
              <a:defRPr sz="1631"/>
            </a:lvl4pPr>
            <a:lvl5pPr>
              <a:defRPr sz="1631"/>
            </a:lvl5pPr>
            <a:lvl6pPr>
              <a:defRPr sz="1631"/>
            </a:lvl6pPr>
            <a:lvl7pPr>
              <a:defRPr sz="1631"/>
            </a:lvl7pPr>
            <a:lvl8pPr>
              <a:defRPr sz="1631"/>
            </a:lvl8pPr>
            <a:lvl9pPr>
              <a:defRPr sz="16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lIns="145152" tIns="72576" rIns="145152" bIns="72576"/>
          <a:lstStyle/>
          <a:p>
            <a:fld id="{D2B11E02-518B-4086-81A5-23E73D1B5FE3}" type="datetimeFigureOut">
              <a:rPr lang="en-GB" smtClean="0"/>
              <a:pPr/>
              <a:t>13/06/2017</a:t>
            </a:fld>
            <a:endParaRPr lang="en-GB"/>
          </a:p>
        </p:txBody>
      </p:sp>
      <p:sp>
        <p:nvSpPr>
          <p:cNvPr id="6" name="Footer Placeholder 5"/>
          <p:cNvSpPr>
            <a:spLocks noGrp="1"/>
          </p:cNvSpPr>
          <p:nvPr>
            <p:ph type="ftr" sz="quarter" idx="11"/>
          </p:nvPr>
        </p:nvSpPr>
        <p:spPr>
          <a:xfrm>
            <a:off x="3124200" y="6356351"/>
            <a:ext cx="2895600" cy="365125"/>
          </a:xfrm>
          <a:prstGeom prst="rect">
            <a:avLst/>
          </a:prstGeom>
        </p:spPr>
        <p:txBody>
          <a:bodyPr lIns="145152" tIns="72576" rIns="145152" bIns="72576"/>
          <a:lstStyle/>
          <a:p>
            <a:endParaRPr lang="en-GB"/>
          </a:p>
        </p:txBody>
      </p:sp>
      <p:sp>
        <p:nvSpPr>
          <p:cNvPr id="7" name="Slide Number Placeholder 6"/>
          <p:cNvSpPr>
            <a:spLocks noGrp="1"/>
          </p:cNvSpPr>
          <p:nvPr>
            <p:ph type="sldNum" sz="quarter" idx="12"/>
          </p:nvPr>
        </p:nvSpPr>
        <p:spPr>
          <a:xfrm>
            <a:off x="6553201" y="6356351"/>
            <a:ext cx="2133600" cy="365125"/>
          </a:xfrm>
          <a:prstGeom prst="rect">
            <a:avLst/>
          </a:prstGeom>
        </p:spPr>
        <p:txBody>
          <a:bodyPr lIns="145152" tIns="72576" rIns="145152" bIns="72576"/>
          <a:lstStyle/>
          <a:p>
            <a:fld id="{492A6CD0-0FAF-4E21-85EC-F22C54736AD6}" type="slidenum">
              <a:rPr lang="en-GB" smtClean="0"/>
              <a:pPr/>
              <a:t>‹#›</a:t>
            </a:fld>
            <a:endParaRPr lang="en-GB"/>
          </a:p>
        </p:txBody>
      </p:sp>
    </p:spTree>
    <p:extLst>
      <p:ext uri="{BB962C8B-B14F-4D97-AF65-F5344CB8AC3E}">
        <p14:creationId xmlns:p14="http://schemas.microsoft.com/office/powerpoint/2010/main" val="2443711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ain Title">
    <p:bg>
      <p:bgPr>
        <a:solidFill>
          <a:schemeClr val="bg1"/>
        </a:solidFill>
        <a:effectLst/>
      </p:bgPr>
    </p:bg>
    <p:spTree>
      <p:nvGrpSpPr>
        <p:cNvPr id="1" name=""/>
        <p:cNvGrpSpPr/>
        <p:nvPr/>
      </p:nvGrpSpPr>
      <p:grpSpPr>
        <a:xfrm>
          <a:off x="0" y="0"/>
          <a:ext cx="0" cy="0"/>
          <a:chOff x="0" y="0"/>
          <a:chExt cx="0" cy="0"/>
        </a:xfrm>
      </p:grpSpPr>
      <p:pic>
        <p:nvPicPr>
          <p:cNvPr id="13" name="Picture 12" descr="Corporate_Image_2012-09_v2.ti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17" y="0"/>
            <a:ext cx="9156719" cy="6858000"/>
          </a:xfrm>
          <a:prstGeom prst="rect">
            <a:avLst/>
          </a:prstGeom>
        </p:spPr>
      </p:pic>
      <p:sp>
        <p:nvSpPr>
          <p:cNvPr id="2" name="Rectangle 1"/>
          <p:cNvSpPr/>
          <p:nvPr/>
        </p:nvSpPr>
        <p:spPr>
          <a:xfrm>
            <a:off x="-12719" y="1820073"/>
            <a:ext cx="9156719"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sp>
        <p:nvSpPr>
          <p:cNvPr id="4" name="Text Placeholder 2"/>
          <p:cNvSpPr>
            <a:spLocks noGrp="1"/>
          </p:cNvSpPr>
          <p:nvPr>
            <p:ph type="body" sz="quarter" idx="10" hasCustomPrompt="1"/>
          </p:nvPr>
        </p:nvSpPr>
        <p:spPr>
          <a:xfrm>
            <a:off x="457202" y="2432344"/>
            <a:ext cx="5397358" cy="1205087"/>
          </a:xfrm>
          <a:prstGeom prst="rect">
            <a:avLst/>
          </a:prstGeom>
        </p:spPr>
        <p:txBody>
          <a:bodyPr lIns="0" tIns="0" rIns="0" bIns="0">
            <a:noAutofit/>
          </a:bodyPr>
          <a:lstStyle>
            <a:lvl1pPr marL="0" indent="0">
              <a:spcBef>
                <a:spcPts val="0"/>
              </a:spcBef>
              <a:buNone/>
              <a:defRPr sz="3000" b="1" baseline="0">
                <a:solidFill>
                  <a:schemeClr val="accent4"/>
                </a:solidFill>
              </a:defRPr>
            </a:lvl1pPr>
          </a:lstStyle>
          <a:p>
            <a:r>
              <a:rPr lang="en-US" sz="2800" dirty="0"/>
              <a:t>Main title can extend over one or two lines</a:t>
            </a:r>
          </a:p>
        </p:txBody>
      </p:sp>
      <p:sp>
        <p:nvSpPr>
          <p:cNvPr id="5" name="Text Placeholder 4"/>
          <p:cNvSpPr>
            <a:spLocks noGrp="1"/>
          </p:cNvSpPr>
          <p:nvPr>
            <p:ph type="body" sz="quarter" idx="12" hasCustomPrompt="1"/>
          </p:nvPr>
        </p:nvSpPr>
        <p:spPr>
          <a:xfrm>
            <a:off x="457203" y="3728702"/>
            <a:ext cx="5397356" cy="387255"/>
          </a:xfrm>
          <a:prstGeom prst="rect">
            <a:avLst/>
          </a:prstGeom>
        </p:spPr>
        <p:txBody>
          <a:bodyPr lIns="0" tIns="0" rIns="0" bIns="0">
            <a:noAutofit/>
          </a:bodyPr>
          <a:lstStyle>
            <a:lvl1pPr marL="0" indent="0">
              <a:spcBef>
                <a:spcPts val="0"/>
              </a:spcBef>
              <a:buNone/>
              <a:defRPr sz="2000" b="0" baseline="0">
                <a:solidFill>
                  <a:schemeClr val="tx2"/>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2" y="4115958"/>
            <a:ext cx="5397358" cy="315214"/>
          </a:xfrm>
          <a:prstGeom prst="rect">
            <a:avLst/>
          </a:prstGeom>
        </p:spPr>
        <p:txBody>
          <a:bodyPr lIns="0" tIns="0" rIns="0" bIns="0">
            <a:noAutofit/>
          </a:bodyPr>
          <a:lstStyle>
            <a:lvl1pPr marL="0" indent="0">
              <a:spcBef>
                <a:spcPts val="0"/>
              </a:spcBef>
              <a:buNone/>
              <a:defRPr sz="1500" b="0" baseline="0">
                <a:solidFill>
                  <a:schemeClr val="tx2"/>
                </a:solidFill>
              </a:defRPr>
            </a:lvl1pPr>
          </a:lstStyle>
          <a:p>
            <a:pPr lvl="0"/>
            <a:r>
              <a:rPr lang="en-US" dirty="0"/>
              <a:t>Presenter Title</a:t>
            </a:r>
          </a:p>
        </p:txBody>
      </p:sp>
      <p:sp>
        <p:nvSpPr>
          <p:cNvPr id="7" name="Text Placeholder 15"/>
          <p:cNvSpPr>
            <a:spLocks noGrp="1"/>
          </p:cNvSpPr>
          <p:nvPr>
            <p:ph type="body" sz="quarter" idx="14" hasCustomPrompt="1"/>
          </p:nvPr>
        </p:nvSpPr>
        <p:spPr>
          <a:xfrm>
            <a:off x="457202" y="2117129"/>
            <a:ext cx="5397358" cy="315214"/>
          </a:xfrm>
          <a:prstGeom prst="rect">
            <a:avLst/>
          </a:prstGeom>
        </p:spPr>
        <p:txBody>
          <a:bodyPr lIns="0" tIns="0" rIns="0" bIns="0">
            <a:noAutofit/>
          </a:bodyPr>
          <a:lstStyle>
            <a:lvl1pPr marL="0" indent="0">
              <a:spcBef>
                <a:spcPts val="0"/>
              </a:spcBef>
              <a:buNone/>
              <a:defRPr sz="1500" b="1" baseline="0">
                <a:solidFill>
                  <a:schemeClr val="accent4"/>
                </a:solidFill>
              </a:defRPr>
            </a:lvl1pPr>
          </a:lstStyle>
          <a:p>
            <a:pPr lvl="0"/>
            <a:r>
              <a:rPr lang="en-US" dirty="0"/>
              <a:t>Event name 2013</a:t>
            </a:r>
          </a:p>
        </p:txBody>
      </p:sp>
      <p:sp>
        <p:nvSpPr>
          <p:cNvPr id="14" name="TextBox 13"/>
          <p:cNvSpPr txBox="1"/>
          <p:nvPr/>
        </p:nvSpPr>
        <p:spPr>
          <a:xfrm>
            <a:off x="74082" y="6596296"/>
            <a:ext cx="1316904"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FFFFFF">
                    <a:lumMod val="65000"/>
                  </a:srgbClr>
                </a:solidFill>
                <a:latin typeface="Frutiger Next LT W1G"/>
                <a:ea typeface="+mn-ea"/>
                <a:cs typeface="Frutiger Next LT W1G"/>
              </a:rPr>
              <a:t>© 2013 Autodesk</a:t>
            </a:r>
          </a:p>
        </p:txBody>
      </p:sp>
      <p:sp>
        <p:nvSpPr>
          <p:cNvPr id="20" name="Rectangle 19"/>
          <p:cNvSpPr/>
          <p:nvPr userDrawn="1"/>
        </p:nvSpPr>
        <p:spPr>
          <a:xfrm>
            <a:off x="-12719" y="4460895"/>
            <a:ext cx="9156719" cy="4231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defTabSz="571156" fontAlgn="auto">
              <a:spcBef>
                <a:spcPts val="0"/>
              </a:spcBef>
              <a:spcAft>
                <a:spcPts val="0"/>
              </a:spcAft>
            </a:pPr>
            <a:endParaRPr lang="en-US" sz="2200">
              <a:solidFill>
                <a:srgbClr val="FFFFFF"/>
              </a:solidFill>
            </a:endParaRPr>
          </a:p>
        </p:txBody>
      </p:sp>
      <p:pic>
        <p:nvPicPr>
          <p:cNvPr id="21" name="Picture 20" descr="autodesk-logo-rgb-color-logo-black-text-larg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2988" y="4552806"/>
            <a:ext cx="1427937" cy="239365"/>
          </a:xfrm>
          <a:prstGeom prst="rect">
            <a:avLst/>
          </a:prstGeom>
        </p:spPr>
      </p:pic>
    </p:spTree>
    <p:extLst>
      <p:ext uri="{BB962C8B-B14F-4D97-AF65-F5344CB8AC3E}">
        <p14:creationId xmlns:p14="http://schemas.microsoft.com/office/powerpoint/2010/main" val="693294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Main TitleNew">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20" y="-500374"/>
            <a:ext cx="9156720" cy="6844874"/>
          </a:xfrm>
          <a:prstGeom prst="rect">
            <a:avLst/>
          </a:prstGeom>
        </p:spPr>
      </p:pic>
      <p:sp>
        <p:nvSpPr>
          <p:cNvPr id="2" name="Rectangle 1"/>
          <p:cNvSpPr/>
          <p:nvPr/>
        </p:nvSpPr>
        <p:spPr>
          <a:xfrm>
            <a:off x="-12719" y="1820073"/>
            <a:ext cx="9156719" cy="3066252"/>
          </a:xfrm>
          <a:prstGeom prst="rect">
            <a:avLst/>
          </a:prstGeom>
          <a:gradFill>
            <a:gsLst>
              <a:gs pos="20000">
                <a:schemeClr val="bg1">
                  <a:alpha val="88000"/>
                </a:schemeClr>
              </a:gs>
              <a:gs pos="100000">
                <a:schemeClr val="bg1">
                  <a:alpha val="5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sp>
        <p:nvSpPr>
          <p:cNvPr id="4" name="Text Placeholder 2"/>
          <p:cNvSpPr>
            <a:spLocks noGrp="1"/>
          </p:cNvSpPr>
          <p:nvPr>
            <p:ph type="body" sz="quarter" idx="10" hasCustomPrompt="1"/>
          </p:nvPr>
        </p:nvSpPr>
        <p:spPr>
          <a:xfrm>
            <a:off x="457202" y="2432344"/>
            <a:ext cx="5397358" cy="1205087"/>
          </a:xfrm>
          <a:prstGeom prst="rect">
            <a:avLst/>
          </a:prstGeom>
        </p:spPr>
        <p:txBody>
          <a:bodyPr lIns="0" tIns="0" rIns="0" bIns="0">
            <a:noAutofit/>
          </a:bodyPr>
          <a:lstStyle>
            <a:lvl1pPr marL="0" indent="0">
              <a:spcBef>
                <a:spcPts val="0"/>
              </a:spcBef>
              <a:buNone/>
              <a:defRPr sz="3000" b="1" baseline="0">
                <a:solidFill>
                  <a:schemeClr val="accent4"/>
                </a:solidFill>
              </a:defRPr>
            </a:lvl1pPr>
          </a:lstStyle>
          <a:p>
            <a:r>
              <a:rPr lang="en-US" sz="2800" dirty="0"/>
              <a:t>Main title can extend over one or two lines</a:t>
            </a:r>
          </a:p>
        </p:txBody>
      </p:sp>
      <p:sp>
        <p:nvSpPr>
          <p:cNvPr id="7" name="Text Placeholder 15"/>
          <p:cNvSpPr>
            <a:spLocks noGrp="1"/>
          </p:cNvSpPr>
          <p:nvPr>
            <p:ph type="body" sz="quarter" idx="14" hasCustomPrompt="1"/>
          </p:nvPr>
        </p:nvSpPr>
        <p:spPr>
          <a:xfrm>
            <a:off x="457202" y="2117129"/>
            <a:ext cx="5397358" cy="315214"/>
          </a:xfrm>
          <a:prstGeom prst="rect">
            <a:avLst/>
          </a:prstGeom>
        </p:spPr>
        <p:txBody>
          <a:bodyPr lIns="0" tIns="0" rIns="0" bIns="0">
            <a:noAutofit/>
          </a:bodyPr>
          <a:lstStyle>
            <a:lvl1pPr marL="0" indent="0">
              <a:spcBef>
                <a:spcPts val="0"/>
              </a:spcBef>
              <a:buNone/>
              <a:defRPr sz="1500" b="1" baseline="0">
                <a:solidFill>
                  <a:schemeClr val="accent4"/>
                </a:solidFill>
              </a:defRPr>
            </a:lvl1pPr>
          </a:lstStyle>
          <a:p>
            <a:pPr lvl="0"/>
            <a:r>
              <a:rPr lang="en-US" dirty="0"/>
              <a:t>Event name 2013</a:t>
            </a:r>
          </a:p>
        </p:txBody>
      </p:sp>
      <p:sp>
        <p:nvSpPr>
          <p:cNvPr id="14" name="TextBox 13"/>
          <p:cNvSpPr txBox="1"/>
          <p:nvPr/>
        </p:nvSpPr>
        <p:spPr>
          <a:xfrm>
            <a:off x="74082" y="6596296"/>
            <a:ext cx="1316904"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FFFFFF">
                    <a:lumMod val="65000"/>
                  </a:srgbClr>
                </a:solidFill>
                <a:latin typeface="Frutiger Next LT W1G"/>
                <a:ea typeface="+mn-ea"/>
                <a:cs typeface="Frutiger Next LT W1G"/>
              </a:rPr>
              <a:t>© 2013 Autodesk</a:t>
            </a:r>
          </a:p>
        </p:txBody>
      </p:sp>
      <p:sp>
        <p:nvSpPr>
          <p:cNvPr id="5" name="Text Placeholder 4"/>
          <p:cNvSpPr>
            <a:spLocks noGrp="1"/>
          </p:cNvSpPr>
          <p:nvPr>
            <p:ph type="body" sz="quarter" idx="12" hasCustomPrompt="1"/>
          </p:nvPr>
        </p:nvSpPr>
        <p:spPr>
          <a:xfrm>
            <a:off x="457203" y="3728702"/>
            <a:ext cx="5397356" cy="387255"/>
          </a:xfrm>
          <a:prstGeom prst="rect">
            <a:avLst/>
          </a:prstGeom>
        </p:spPr>
        <p:txBody>
          <a:bodyPr lIns="0" tIns="0" rIns="0" bIns="0">
            <a:noAutofit/>
          </a:bodyPr>
          <a:lstStyle>
            <a:lvl1pPr marL="0" indent="0">
              <a:spcBef>
                <a:spcPts val="0"/>
              </a:spcBef>
              <a:buNone/>
              <a:defRPr sz="2000" b="0" baseline="0">
                <a:solidFill>
                  <a:schemeClr val="tx2"/>
                </a:solidFill>
              </a:defRPr>
            </a:lvl1pPr>
          </a:lstStyle>
          <a:p>
            <a:pPr lvl="0"/>
            <a:r>
              <a:rPr lang="en-US" dirty="0"/>
              <a:t>Presenter Name</a:t>
            </a:r>
          </a:p>
        </p:txBody>
      </p:sp>
      <p:sp>
        <p:nvSpPr>
          <p:cNvPr id="6" name="Text Placeholder 15"/>
          <p:cNvSpPr>
            <a:spLocks noGrp="1"/>
          </p:cNvSpPr>
          <p:nvPr>
            <p:ph type="body" sz="quarter" idx="13" hasCustomPrompt="1"/>
          </p:nvPr>
        </p:nvSpPr>
        <p:spPr>
          <a:xfrm>
            <a:off x="457202" y="4115958"/>
            <a:ext cx="5397358" cy="315214"/>
          </a:xfrm>
          <a:prstGeom prst="rect">
            <a:avLst/>
          </a:prstGeom>
        </p:spPr>
        <p:txBody>
          <a:bodyPr lIns="0" tIns="0" rIns="0" bIns="0">
            <a:noAutofit/>
          </a:bodyPr>
          <a:lstStyle>
            <a:lvl1pPr marL="0" indent="0">
              <a:spcBef>
                <a:spcPts val="0"/>
              </a:spcBef>
              <a:buNone/>
              <a:defRPr sz="1500" b="0" baseline="0">
                <a:solidFill>
                  <a:schemeClr val="tx2"/>
                </a:solidFill>
              </a:defRPr>
            </a:lvl1pPr>
          </a:lstStyle>
          <a:p>
            <a:pPr lvl="0"/>
            <a:r>
              <a:rPr lang="en-US" dirty="0"/>
              <a:t>Presenter Title</a:t>
            </a:r>
          </a:p>
        </p:txBody>
      </p:sp>
      <p:sp>
        <p:nvSpPr>
          <p:cNvPr id="20" name="Rectangle 19"/>
          <p:cNvSpPr/>
          <p:nvPr userDrawn="1"/>
        </p:nvSpPr>
        <p:spPr>
          <a:xfrm>
            <a:off x="-12719" y="3637431"/>
            <a:ext cx="9156719" cy="1246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defTabSz="571156" fontAlgn="auto">
              <a:spcBef>
                <a:spcPts val="0"/>
              </a:spcBef>
              <a:spcAft>
                <a:spcPts val="0"/>
              </a:spcAft>
            </a:pPr>
            <a:endParaRPr lang="en-US" sz="2200">
              <a:solidFill>
                <a:srgbClr val="FFFFFF"/>
              </a:solidFill>
            </a:endParaRPr>
          </a:p>
        </p:txBody>
      </p:sp>
      <p:pic>
        <p:nvPicPr>
          <p:cNvPr id="21" name="Picture 20" descr="autodesk-logo-rgb-color-logo-black-text-larg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2988" y="4552806"/>
            <a:ext cx="1427937" cy="239365"/>
          </a:xfrm>
          <a:prstGeom prst="rect">
            <a:avLst/>
          </a:prstGeom>
        </p:spPr>
      </p:pic>
    </p:spTree>
    <p:extLst>
      <p:ext uri="{BB962C8B-B14F-4D97-AF65-F5344CB8AC3E}">
        <p14:creationId xmlns:p14="http://schemas.microsoft.com/office/powerpoint/2010/main" val="1241728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417641"/>
            <a:ext cx="8229644" cy="4767282"/>
          </a:xfrm>
          <a:prstGeom prst="rect">
            <a:avLst/>
          </a:prstGeom>
        </p:spPr>
        <p:txBody>
          <a:bodyPr lIns="0" tIns="0" rIns="0" bIns="0">
            <a:noAutofit/>
          </a:bodyPr>
          <a:lstStyle>
            <a:lvl1pPr marL="383934" indent="-316740">
              <a:buClr>
                <a:schemeClr val="accent4"/>
              </a:buClr>
              <a:buSzPct val="100000"/>
              <a:buFont typeface="Wingdings" charset="2"/>
              <a:buChar char="§"/>
              <a:defRPr sz="2800" b="0">
                <a:solidFill>
                  <a:schemeClr val="tx1"/>
                </a:solidFill>
              </a:defRPr>
            </a:lvl1pPr>
            <a:lvl2pPr marL="831855" indent="-287946">
              <a:buClr>
                <a:schemeClr val="accent4"/>
              </a:buClr>
              <a:buSzPct val="100000"/>
              <a:buFont typeface="Wingdings" charset="2"/>
              <a:buChar char="§"/>
              <a:defRPr sz="2300" b="0">
                <a:solidFill>
                  <a:schemeClr val="tx1"/>
                </a:solidFill>
              </a:defRPr>
            </a:lvl2pPr>
            <a:lvl3pPr marL="1279777" indent="-259151">
              <a:buClr>
                <a:schemeClr val="accent4"/>
              </a:buClr>
              <a:buSzPct val="100000"/>
              <a:buFont typeface="Wingdings" charset="2"/>
              <a:buChar char="§"/>
              <a:defRPr sz="2000" b="0">
                <a:solidFill>
                  <a:schemeClr val="tx1"/>
                </a:solidFill>
              </a:defRPr>
            </a:lvl3pPr>
            <a:lvl4pPr marL="1791689" indent="-230357">
              <a:buClr>
                <a:schemeClr val="accent4"/>
              </a:buClr>
              <a:buSzPct val="100000"/>
              <a:buFont typeface="Wingdings" charset="2"/>
              <a:buChar char="§"/>
              <a:defRPr sz="1700" b="0">
                <a:solidFill>
                  <a:schemeClr val="tx1"/>
                </a:solidFill>
              </a:defRPr>
            </a:lvl4pPr>
            <a:lvl5pPr marL="2303598" indent="-201562">
              <a:buClr>
                <a:schemeClr val="accent4"/>
              </a:buClr>
              <a:buSzPct val="100000"/>
              <a:buFont typeface="Wingdings" charset="2"/>
              <a:buChar char="§"/>
              <a:defRPr sz="15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chemeClr val="accent4"/>
                </a:solidFill>
              </a:defRPr>
            </a:lvl1pPr>
          </a:lstStyle>
          <a:p>
            <a:r>
              <a:rPr lang="en-US" dirty="0"/>
              <a:t>Click to edit Master title style</a:t>
            </a:r>
          </a:p>
        </p:txBody>
      </p:sp>
      <p:sp>
        <p:nvSpPr>
          <p:cNvPr id="7" name="Rectangle 6"/>
          <p:cNvSpPr/>
          <p:nvPr userDrawn="1"/>
        </p:nvSpPr>
        <p:spPr>
          <a:xfrm>
            <a:off x="0" y="6457950"/>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sp>
        <p:nvSpPr>
          <p:cNvPr id="8" name="TextBox 7"/>
          <p:cNvSpPr txBox="1"/>
          <p:nvPr userDrawn="1"/>
        </p:nvSpPr>
        <p:spPr>
          <a:xfrm>
            <a:off x="74082" y="6596296"/>
            <a:ext cx="1558815"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000000">
                    <a:lumMod val="65000"/>
                    <a:lumOff val="35000"/>
                  </a:srgbClr>
                </a:solidFill>
                <a:latin typeface="Frutiger Next LT W1G"/>
                <a:ea typeface="+mn-ea"/>
                <a:cs typeface="Frutiger Next LT W1G"/>
              </a:rPr>
              <a:t>© 2013 Autodesk</a:t>
            </a:r>
          </a:p>
        </p:txBody>
      </p:sp>
      <p:pic>
        <p:nvPicPr>
          <p:cNvPr id="16" name="Picture 15"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6476" y="6566035"/>
            <a:ext cx="1105051" cy="185240"/>
          </a:xfrm>
          <a:prstGeom prst="rect">
            <a:avLst/>
          </a:prstGeom>
        </p:spPr>
      </p:pic>
    </p:spTree>
    <p:extLst>
      <p:ext uri="{BB962C8B-B14F-4D97-AF65-F5344CB8AC3E}">
        <p14:creationId xmlns:p14="http://schemas.microsoft.com/office/powerpoint/2010/main" val="3361415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2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baseline="0">
                <a:solidFill>
                  <a:schemeClr val="accent4"/>
                </a:solidFill>
              </a:defRPr>
            </a:lvl1pPr>
          </a:lstStyle>
          <a:p>
            <a:r>
              <a:rPr lang="en-US"/>
              <a:t>Click to edit Master title style</a:t>
            </a:r>
            <a:endParaRPr lang="en-US" dirty="0"/>
          </a:p>
        </p:txBody>
      </p:sp>
      <p:sp>
        <p:nvSpPr>
          <p:cNvPr id="13" name="Content Placeholder 2"/>
          <p:cNvSpPr>
            <a:spLocks noGrp="1"/>
          </p:cNvSpPr>
          <p:nvPr>
            <p:ph idx="17"/>
          </p:nvPr>
        </p:nvSpPr>
        <p:spPr>
          <a:xfrm>
            <a:off x="457203" y="1417641"/>
            <a:ext cx="4040187" cy="4767282"/>
          </a:xfrm>
          <a:prstGeom prst="rect">
            <a:avLst/>
          </a:prstGeom>
        </p:spPr>
        <p:txBody>
          <a:bodyPr lIns="0" tIns="0" rIns="0" bIns="0">
            <a:noAutofit/>
          </a:bodyPr>
          <a:lstStyle>
            <a:lvl1pPr marL="398402" indent="-339673">
              <a:buClr>
                <a:schemeClr val="accent4"/>
              </a:buClr>
              <a:buSzPct val="100000"/>
              <a:buFont typeface="Wingdings" pitchFamily="2" charset="2"/>
              <a:buChar char="§"/>
              <a:defRPr sz="2800" b="0"/>
            </a:lvl1pPr>
            <a:lvl2pPr marL="1011822" indent="-467913">
              <a:buClr>
                <a:schemeClr val="accent4"/>
              </a:buClr>
              <a:buSzPct val="100000"/>
              <a:buFont typeface="Wingdings" pitchFamily="2" charset="2"/>
              <a:buChar char="§"/>
              <a:defRPr sz="2300" b="0">
                <a:solidFill>
                  <a:schemeClr val="tx1"/>
                </a:solidFill>
              </a:defRPr>
            </a:lvl2pPr>
            <a:lvl3pPr marL="1344565" indent="-323940">
              <a:buClr>
                <a:schemeClr val="accent4"/>
              </a:buClr>
              <a:buSzPct val="100000"/>
              <a:buFont typeface="Wingdings" pitchFamily="2" charset="2"/>
              <a:buChar char="§"/>
              <a:defRPr sz="2000" b="0"/>
            </a:lvl3pPr>
            <a:lvl4pPr marL="1885271" indent="-323940">
              <a:buClr>
                <a:schemeClr val="accent4"/>
              </a:buClr>
              <a:buSzPct val="100000"/>
              <a:buFont typeface="Wingdings" pitchFamily="2" charset="2"/>
              <a:buChar char="§"/>
              <a:defRPr sz="1700" b="0"/>
            </a:lvl4pPr>
            <a:lvl5pPr marL="2389983" indent="-287946">
              <a:buClr>
                <a:schemeClr val="accent4"/>
              </a:buClr>
              <a:buSzPct val="100000"/>
              <a:buFont typeface="Wingdings" pitchFamily="2" charset="2"/>
              <a:buChar char="§"/>
              <a:defRPr sz="15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8"/>
          </p:nvPr>
        </p:nvSpPr>
        <p:spPr>
          <a:xfrm>
            <a:off x="4646614" y="1417641"/>
            <a:ext cx="4040187" cy="4767281"/>
          </a:xfrm>
          <a:prstGeom prst="rect">
            <a:avLst/>
          </a:prstGeom>
        </p:spPr>
        <p:txBody>
          <a:bodyPr lIns="0" tIns="0" rIns="0" bIns="0">
            <a:noAutofit/>
          </a:bodyPr>
          <a:lstStyle>
            <a:lvl1pPr marL="383934" indent="-316740">
              <a:buClr>
                <a:schemeClr val="accent4"/>
              </a:buClr>
              <a:buSzPct val="100000"/>
              <a:buFont typeface="Wingdings" charset="2"/>
              <a:buChar char="§"/>
              <a:defRPr sz="2800" b="0"/>
            </a:lvl1pPr>
            <a:lvl2pPr marL="831855" indent="-287946">
              <a:buClr>
                <a:schemeClr val="accent4"/>
              </a:buClr>
              <a:buSzPct val="100000"/>
              <a:buFont typeface="Wingdings" charset="2"/>
              <a:buChar char="§"/>
              <a:defRPr sz="2300" b="0">
                <a:solidFill>
                  <a:schemeClr val="tx1"/>
                </a:solidFill>
              </a:defRPr>
            </a:lvl2pPr>
            <a:lvl3pPr marL="1279777" indent="-259151">
              <a:buClr>
                <a:schemeClr val="accent4"/>
              </a:buClr>
              <a:buSzPct val="100000"/>
              <a:buFont typeface="Wingdings" charset="2"/>
              <a:buChar char="§"/>
              <a:defRPr sz="2000" b="0"/>
            </a:lvl3pPr>
            <a:lvl4pPr marL="1791689" indent="-230357">
              <a:buClr>
                <a:schemeClr val="accent4"/>
              </a:buClr>
              <a:buSzPct val="100000"/>
              <a:buFont typeface="Wingdings" charset="2"/>
              <a:buChar char="§"/>
              <a:defRPr sz="1700" b="0"/>
            </a:lvl4pPr>
            <a:lvl5pPr marL="2303598" indent="-201562">
              <a:buClr>
                <a:schemeClr val="accent4"/>
              </a:buClr>
              <a:buSzPct val="100000"/>
              <a:buFont typeface="Wingdings" charset="2"/>
              <a:buChar char="§"/>
              <a:defRPr sz="15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p:nvSpPr>
        <p:spPr>
          <a:xfrm>
            <a:off x="0" y="6457950"/>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pic>
        <p:nvPicPr>
          <p:cNvPr id="9" name="Picture 8" descr="autodesk-logo-rgb-color-logo-black-text-lar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6476" y="6566035"/>
            <a:ext cx="1105051" cy="185240"/>
          </a:xfrm>
          <a:prstGeom prst="rect">
            <a:avLst/>
          </a:prstGeom>
        </p:spPr>
      </p:pic>
      <p:sp>
        <p:nvSpPr>
          <p:cNvPr id="11" name="TextBox 10"/>
          <p:cNvSpPr txBox="1"/>
          <p:nvPr userDrawn="1"/>
        </p:nvSpPr>
        <p:spPr>
          <a:xfrm>
            <a:off x="74082" y="6596296"/>
            <a:ext cx="1558815"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4205178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and Images">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4646568" y="1417639"/>
            <a:ext cx="4040232" cy="2160740"/>
          </a:xfrm>
          <a:prstGeom prst="rect">
            <a:avLst/>
          </a:prstGeom>
        </p:spPr>
        <p:txBody>
          <a:bodyPr vert="horz" lIns="57589" tIns="28794" rIns="57589" bIns="28794"/>
          <a:lstStyle>
            <a:lvl1pPr marL="0" indent="0">
              <a:buClr>
                <a:schemeClr val="accent4"/>
              </a:buClr>
              <a:buNone/>
              <a:defRPr/>
            </a:lvl1pPr>
          </a:lstStyle>
          <a:p>
            <a:r>
              <a:rPr lang="en-US"/>
              <a:t>Click icon to add picture</a:t>
            </a:r>
            <a:endParaRPr lang="en-US" dirty="0"/>
          </a:p>
        </p:txBody>
      </p:sp>
      <p:sp>
        <p:nvSpPr>
          <p:cNvPr id="15" name="Title 1"/>
          <p:cNvSpPr>
            <a:spLocks noGrp="1"/>
          </p:cNvSpPr>
          <p:nvPr>
            <p:ph type="title"/>
          </p:nvPr>
        </p:nvSpPr>
        <p:spPr>
          <a:xfrm>
            <a:off x="457201" y="274639"/>
            <a:ext cx="8229600" cy="1143000"/>
          </a:xfrm>
          <a:prstGeom prst="rect">
            <a:avLst/>
          </a:prstGeom>
        </p:spPr>
        <p:txBody>
          <a:bodyPr lIns="0" tIns="0" rIns="0" bIns="0" anchor="t" anchorCtr="0">
            <a:noAutofit/>
          </a:bodyPr>
          <a:lstStyle>
            <a:lvl1pPr algn="l">
              <a:defRPr sz="2800">
                <a:solidFill>
                  <a:schemeClr val="accent4"/>
                </a:solidFill>
              </a:defRPr>
            </a:lvl1pPr>
          </a:lstStyle>
          <a:p>
            <a:r>
              <a:rPr lang="en-US"/>
              <a:t>Click to edit Master title style</a:t>
            </a:r>
            <a:endParaRPr lang="en-US" dirty="0"/>
          </a:p>
        </p:txBody>
      </p:sp>
      <p:sp>
        <p:nvSpPr>
          <p:cNvPr id="17" name="Text Placeholder 16"/>
          <p:cNvSpPr>
            <a:spLocks noGrp="1"/>
          </p:cNvSpPr>
          <p:nvPr>
            <p:ph type="body" sz="quarter" idx="14" hasCustomPrompt="1"/>
          </p:nvPr>
        </p:nvSpPr>
        <p:spPr>
          <a:xfrm>
            <a:off x="4646568" y="3578380"/>
            <a:ext cx="4040232" cy="173214"/>
          </a:xfrm>
          <a:prstGeom prst="rect">
            <a:avLst/>
          </a:prstGeom>
        </p:spPr>
        <p:txBody>
          <a:bodyPr vert="horz" lIns="0" tIns="0" rIns="0" bIns="0"/>
          <a:lstStyle>
            <a:lvl1pPr marL="0" indent="0">
              <a:buNone/>
              <a:defRPr sz="700" baseline="0">
                <a:solidFill>
                  <a:schemeClr val="tx1">
                    <a:lumMod val="65000"/>
                    <a:lumOff val="35000"/>
                  </a:schemeClr>
                </a:solidFill>
              </a:defRPr>
            </a:lvl1pPr>
          </a:lstStyle>
          <a:p>
            <a:pPr lvl="0"/>
            <a:r>
              <a:rPr lang="en-US" dirty="0"/>
              <a:t>Image credit line goes here</a:t>
            </a:r>
          </a:p>
        </p:txBody>
      </p:sp>
      <p:sp>
        <p:nvSpPr>
          <p:cNvPr id="12" name="Content Placeholder 2"/>
          <p:cNvSpPr>
            <a:spLocks noGrp="1"/>
          </p:cNvSpPr>
          <p:nvPr>
            <p:ph idx="17"/>
          </p:nvPr>
        </p:nvSpPr>
        <p:spPr>
          <a:xfrm>
            <a:off x="457203" y="1417641"/>
            <a:ext cx="4040187" cy="4767282"/>
          </a:xfrm>
          <a:prstGeom prst="rect">
            <a:avLst/>
          </a:prstGeom>
        </p:spPr>
        <p:txBody>
          <a:bodyPr lIns="0" tIns="0" rIns="0" bIns="0">
            <a:noAutofit/>
          </a:bodyPr>
          <a:lstStyle>
            <a:lvl1pPr marL="383934" indent="-316740">
              <a:buClr>
                <a:schemeClr val="accent4"/>
              </a:buClr>
              <a:buSzPct val="100000"/>
              <a:buFont typeface="Wingdings" charset="2"/>
              <a:buChar char="§"/>
              <a:defRPr sz="2800" b="0"/>
            </a:lvl1pPr>
            <a:lvl2pPr marL="831855" indent="-287946">
              <a:buClr>
                <a:schemeClr val="accent4"/>
              </a:buClr>
              <a:buSzPct val="100000"/>
              <a:buFont typeface="Wingdings" charset="2"/>
              <a:buChar char="§"/>
              <a:defRPr sz="2300" b="0">
                <a:solidFill>
                  <a:schemeClr val="tx1"/>
                </a:solidFill>
              </a:defRPr>
            </a:lvl2pPr>
            <a:lvl3pPr marL="1279777" indent="-259151">
              <a:buClr>
                <a:schemeClr val="accent4"/>
              </a:buClr>
              <a:buSzPct val="100000"/>
              <a:buFont typeface="Wingdings" charset="2"/>
              <a:buChar char="§"/>
              <a:defRPr sz="2000" b="0"/>
            </a:lvl3pPr>
            <a:lvl4pPr marL="1791689" indent="-230357">
              <a:buClr>
                <a:schemeClr val="accent4"/>
              </a:buClr>
              <a:buSzPct val="100000"/>
              <a:buFont typeface="Wingdings" charset="2"/>
              <a:buChar char="§"/>
              <a:defRPr sz="1700" b="0"/>
            </a:lvl4pPr>
            <a:lvl5pPr marL="2303598" indent="-201562">
              <a:buClr>
                <a:schemeClr val="accent4"/>
              </a:buClr>
              <a:buSzPct val="100000"/>
              <a:buFont typeface="Wingdings" charset="2"/>
              <a:buChar char="§"/>
              <a:defRPr sz="15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4646568" y="3852667"/>
            <a:ext cx="4040232" cy="2160740"/>
          </a:xfrm>
          <a:prstGeom prst="rect">
            <a:avLst/>
          </a:prstGeom>
        </p:spPr>
        <p:txBody>
          <a:bodyPr vert="horz" lIns="57589" tIns="28794" rIns="57589" bIns="28794"/>
          <a:lstStyle>
            <a:lvl1pPr marL="0" indent="0">
              <a:buClr>
                <a:schemeClr val="accent4"/>
              </a:buClr>
              <a:buNone/>
              <a:defRPr/>
            </a:lvl1pPr>
          </a:lstStyle>
          <a:p>
            <a:r>
              <a:rPr lang="en-US"/>
              <a:t>Click icon to add picture</a:t>
            </a:r>
            <a:endParaRPr lang="en-US" dirty="0"/>
          </a:p>
        </p:txBody>
      </p:sp>
      <p:sp>
        <p:nvSpPr>
          <p:cNvPr id="14" name="Text Placeholder 16"/>
          <p:cNvSpPr>
            <a:spLocks noGrp="1"/>
          </p:cNvSpPr>
          <p:nvPr>
            <p:ph type="body" sz="quarter" idx="19" hasCustomPrompt="1"/>
          </p:nvPr>
        </p:nvSpPr>
        <p:spPr>
          <a:xfrm>
            <a:off x="4646568" y="6013407"/>
            <a:ext cx="4040232" cy="173214"/>
          </a:xfrm>
          <a:prstGeom prst="rect">
            <a:avLst/>
          </a:prstGeom>
        </p:spPr>
        <p:txBody>
          <a:bodyPr vert="horz" lIns="0" tIns="0" rIns="0" bIns="0"/>
          <a:lstStyle>
            <a:lvl1pPr marL="0" indent="0">
              <a:buNone/>
              <a:defRPr sz="700" baseline="0">
                <a:solidFill>
                  <a:schemeClr val="tx1">
                    <a:lumMod val="65000"/>
                    <a:lumOff val="35000"/>
                  </a:schemeClr>
                </a:solidFill>
              </a:defRPr>
            </a:lvl1pPr>
          </a:lstStyle>
          <a:p>
            <a:pPr lvl="0"/>
            <a:r>
              <a:rPr lang="en-US" dirty="0"/>
              <a:t>Image credit line goes here</a:t>
            </a:r>
          </a:p>
        </p:txBody>
      </p:sp>
      <p:sp>
        <p:nvSpPr>
          <p:cNvPr id="18" name="Rectangle 17"/>
          <p:cNvSpPr/>
          <p:nvPr/>
        </p:nvSpPr>
        <p:spPr>
          <a:xfrm>
            <a:off x="0" y="6457950"/>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pic>
        <p:nvPicPr>
          <p:cNvPr id="13" name="Picture 12" descr="autodesk-logo-rgb-color-logo-black-text-lar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6476" y="6566035"/>
            <a:ext cx="1105051" cy="185240"/>
          </a:xfrm>
          <a:prstGeom prst="rect">
            <a:avLst/>
          </a:prstGeom>
        </p:spPr>
      </p:pic>
      <p:sp>
        <p:nvSpPr>
          <p:cNvPr id="19" name="TextBox 18"/>
          <p:cNvSpPr txBox="1"/>
          <p:nvPr userDrawn="1"/>
        </p:nvSpPr>
        <p:spPr>
          <a:xfrm>
            <a:off x="74082" y="6596296"/>
            <a:ext cx="1558815"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65173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8780"/>
            <a:ext cx="8266176" cy="996229"/>
          </a:xfrm>
        </p:spPr>
        <p:txBody>
          <a:bodyPr/>
          <a:lstStyle/>
          <a:p>
            <a:r>
              <a:rPr lang="en-US"/>
              <a:t>Click to edit Master title style</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p:cNvSpPr/>
          <p:nvPr/>
        </p:nvSpPr>
        <p:spPr>
          <a:xfrm>
            <a:off x="0" y="6457950"/>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pic>
        <p:nvPicPr>
          <p:cNvPr id="8" name="Picture 7" descr="autodesk-logo-rgb-color-logo-black-text-lar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6476" y="6566035"/>
            <a:ext cx="1105051" cy="185240"/>
          </a:xfrm>
          <a:prstGeom prst="rect">
            <a:avLst/>
          </a:prstGeom>
        </p:spPr>
      </p:pic>
      <p:sp>
        <p:nvSpPr>
          <p:cNvPr id="10" name="Title 9"/>
          <p:cNvSpPr>
            <a:spLocks noGrp="1"/>
          </p:cNvSpPr>
          <p:nvPr>
            <p:ph type="title" hasCustomPrompt="1"/>
          </p:nvPr>
        </p:nvSpPr>
        <p:spPr>
          <a:xfrm>
            <a:off x="457201" y="2745696"/>
            <a:ext cx="8229600" cy="1143000"/>
          </a:xfrm>
          <a:prstGeom prst="rect">
            <a:avLst/>
          </a:prstGeom>
        </p:spPr>
        <p:txBody>
          <a:bodyPr lIns="91431" tIns="45716" rIns="91431" bIns="45716" anchor="ctr"/>
          <a:lstStyle>
            <a:lvl1pPr algn="ctr">
              <a:defRPr sz="10000">
                <a:solidFill>
                  <a:schemeClr val="accent4"/>
                </a:solidFill>
              </a:defRPr>
            </a:lvl1pPr>
          </a:lstStyle>
          <a:p>
            <a:r>
              <a:rPr lang="en-US" dirty="0"/>
              <a:t>Keyword</a:t>
            </a:r>
          </a:p>
        </p:txBody>
      </p:sp>
      <p:sp>
        <p:nvSpPr>
          <p:cNvPr id="6" name="TextBox 5"/>
          <p:cNvSpPr txBox="1"/>
          <p:nvPr userDrawn="1"/>
        </p:nvSpPr>
        <p:spPr>
          <a:xfrm>
            <a:off x="74082" y="6596296"/>
            <a:ext cx="1558815"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000000">
                    <a:lumMod val="65000"/>
                    <a:lumOff val="35000"/>
                  </a:srgbClr>
                </a:solidFill>
                <a:latin typeface="Frutiger Next LT W1G"/>
                <a:ea typeface="+mn-ea"/>
                <a:cs typeface="Frutiger Next LT W1G"/>
              </a:rPr>
              <a:t>© 2013 Autodesk</a:t>
            </a:r>
          </a:p>
        </p:txBody>
      </p:sp>
    </p:spTree>
    <p:extLst>
      <p:ext uri="{BB962C8B-B14F-4D97-AF65-F5344CB8AC3E}">
        <p14:creationId xmlns:p14="http://schemas.microsoft.com/office/powerpoint/2010/main" val="3339912731"/>
      </p:ext>
    </p:extLst>
  </p:cSld>
  <p:clrMapOvr>
    <a:masterClrMapping/>
  </p:clrMapOvr>
  <p:transition/>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p:cNvSpPr txBox="1"/>
          <p:nvPr/>
        </p:nvSpPr>
        <p:spPr>
          <a:xfrm>
            <a:off x="220961" y="6037117"/>
            <a:ext cx="8772932" cy="692497"/>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FFFFFF">
                    <a:lumMod val="65000"/>
                  </a:srgbClr>
                </a:solidFill>
                <a:latin typeface="Frutiger Next LT W1G"/>
                <a:ea typeface="+mn-ea"/>
                <a:cs typeface="Frutiger Next LT W1G"/>
              </a:rPr>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defTabSz="571156" fontAlgn="auto">
              <a:spcBef>
                <a:spcPts val="0"/>
              </a:spcBef>
              <a:spcAft>
                <a:spcPts val="0"/>
              </a:spcAft>
            </a:pPr>
            <a:endParaRPr lang="en-US" sz="900" dirty="0">
              <a:solidFill>
                <a:srgbClr val="FFFFFF">
                  <a:lumMod val="65000"/>
                </a:srgbClr>
              </a:solidFill>
              <a:latin typeface="Frutiger Next LT W1G"/>
              <a:ea typeface="+mn-ea"/>
              <a:cs typeface="Frutiger Next LT W1G"/>
            </a:endParaRPr>
          </a:p>
          <a:p>
            <a:pPr defTabSz="571156" fontAlgn="auto">
              <a:spcBef>
                <a:spcPts val="0"/>
              </a:spcBef>
              <a:spcAft>
                <a:spcPts val="0"/>
              </a:spcAft>
            </a:pPr>
            <a:r>
              <a:rPr lang="en-US" sz="900" dirty="0">
                <a:solidFill>
                  <a:srgbClr val="FFFFFF">
                    <a:lumMod val="65000"/>
                  </a:srgbClr>
                </a:solidFill>
                <a:latin typeface="Frutiger Next LT W1G"/>
                <a:ea typeface="+mn-ea"/>
                <a:cs typeface="Frutiger Next LT W1G"/>
              </a:rPr>
              <a:t>© 2013 Autodesk, Inc. All rights reserved.</a:t>
            </a:r>
          </a:p>
        </p:txBody>
      </p:sp>
      <p:pic>
        <p:nvPicPr>
          <p:cNvPr id="6" name="Picture 5" descr="autodesk-logo-rgb-color-logo-black-text-larg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8612" y="2771430"/>
            <a:ext cx="6178740" cy="1035742"/>
          </a:xfrm>
          <a:prstGeom prst="rect">
            <a:avLst/>
          </a:prstGeom>
        </p:spPr>
      </p:pic>
    </p:spTree>
    <p:extLst>
      <p:ext uri="{BB962C8B-B14F-4D97-AF65-F5344CB8AC3E}">
        <p14:creationId xmlns:p14="http://schemas.microsoft.com/office/powerpoint/2010/main" val="1421886182"/>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_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lIns="0" tIns="0" rIns="0" bIns="0" anchor="t" anchorCtr="0">
            <a:noAutofit/>
          </a:bodyPr>
          <a:lstStyle>
            <a:lvl1pPr>
              <a:defRPr lang="en-US">
                <a:solidFill>
                  <a:schemeClr val="accent4"/>
                </a:solidFill>
              </a:defRPr>
            </a:lvl1pPr>
          </a:lstStyle>
          <a:p>
            <a:pPr lvl="0"/>
            <a:r>
              <a:rPr lang="en-US"/>
              <a:t>Click to edit Master title style</a:t>
            </a:r>
          </a:p>
        </p:txBody>
      </p:sp>
      <p:sp>
        <p:nvSpPr>
          <p:cNvPr id="3" name="Rectangle 2"/>
          <p:cNvSpPr/>
          <p:nvPr userDrawn="1"/>
        </p:nvSpPr>
        <p:spPr>
          <a:xfrm>
            <a:off x="0" y="6457950"/>
            <a:ext cx="9144000" cy="4000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7589" tIns="28794" rIns="57589" bIns="28794" rtlCol="0" anchor="ctr"/>
          <a:lstStyle/>
          <a:p>
            <a:pPr algn="ctr" defTabSz="571156" fontAlgn="auto">
              <a:spcBef>
                <a:spcPts val="0"/>
              </a:spcBef>
              <a:spcAft>
                <a:spcPts val="0"/>
              </a:spcAft>
            </a:pPr>
            <a:endParaRPr lang="en-US" sz="2200">
              <a:solidFill>
                <a:srgbClr val="FFFFFF"/>
              </a:solidFill>
            </a:endParaRPr>
          </a:p>
        </p:txBody>
      </p:sp>
      <p:sp>
        <p:nvSpPr>
          <p:cNvPr id="4" name="TextBox 3"/>
          <p:cNvSpPr txBox="1"/>
          <p:nvPr userDrawn="1"/>
        </p:nvSpPr>
        <p:spPr>
          <a:xfrm>
            <a:off x="74082" y="6596296"/>
            <a:ext cx="1558815" cy="138499"/>
          </a:xfrm>
          <a:prstGeom prst="rect">
            <a:avLst/>
          </a:prstGeom>
          <a:noFill/>
        </p:spPr>
        <p:txBody>
          <a:bodyPr wrap="square" lIns="0" tIns="0" rIns="0" bIns="0" rtlCol="0">
            <a:spAutoFit/>
          </a:bodyPr>
          <a:lstStyle/>
          <a:p>
            <a:pPr defTabSz="571156" fontAlgn="auto">
              <a:spcBef>
                <a:spcPts val="0"/>
              </a:spcBef>
              <a:spcAft>
                <a:spcPts val="0"/>
              </a:spcAft>
            </a:pPr>
            <a:r>
              <a:rPr lang="en-US" sz="900" dirty="0">
                <a:solidFill>
                  <a:srgbClr val="000000">
                    <a:lumMod val="65000"/>
                    <a:lumOff val="35000"/>
                  </a:srgbClr>
                </a:solidFill>
                <a:latin typeface="Frutiger Next LT W1G"/>
                <a:ea typeface="+mn-ea"/>
                <a:cs typeface="Frutiger Next LT W1G"/>
              </a:rPr>
              <a:t>© 2013 Autodesk</a:t>
            </a:r>
          </a:p>
        </p:txBody>
      </p:sp>
      <p:pic>
        <p:nvPicPr>
          <p:cNvPr id="5" name="Picture 4" descr="autodesk-logo-rgb-color-logo-black-text-lar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6476" y="6566035"/>
            <a:ext cx="1105051" cy="185240"/>
          </a:xfrm>
          <a:prstGeom prst="rect">
            <a:avLst/>
          </a:prstGeom>
        </p:spPr>
      </p:pic>
    </p:spTree>
    <p:extLst>
      <p:ext uri="{BB962C8B-B14F-4D97-AF65-F5344CB8AC3E}">
        <p14:creationId xmlns:p14="http://schemas.microsoft.com/office/powerpoint/2010/main" val="824456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7260" y="256034"/>
            <a:ext cx="8266176" cy="996229"/>
          </a:xfrm>
          <a:prstGeom prst="rect">
            <a:avLst/>
          </a:prstGeom>
        </p:spPr>
        <p:txBody>
          <a:bodyPr lIns="91431" tIns="45716" rIns="91431" bIns="45716"/>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lIns="91431" tIns="45716" rIns="91431"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lIns="91431" tIns="45716" rIns="91431"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1"/>
            <a:ext cx="2133600" cy="365125"/>
          </a:xfrm>
          <a:prstGeom prst="rect">
            <a:avLst/>
          </a:prstGeom>
        </p:spPr>
        <p:txBody>
          <a:bodyPr lIns="91431" tIns="45716" rIns="91431" bIns="45716"/>
          <a:lstStyle/>
          <a:p>
            <a:pPr algn="ctr" defTabSz="914312">
              <a:spcBef>
                <a:spcPct val="50000"/>
              </a:spcBef>
            </a:pPr>
            <a:fld id="{843FA957-C7F2-4566-82CD-005E39B557C0}" type="datetimeFigureOut">
              <a:rPr lang="en-US" sz="1400" smtClean="0">
                <a:solidFill>
                  <a:srgbClr val="000000"/>
                </a:solidFill>
                <a:latin typeface="Frutiger Next LT W1G"/>
                <a:ea typeface="ＭＳ Ｐゴシック" pitchFamily="34" charset="-128"/>
                <a:cs typeface="+mn-cs"/>
              </a:rPr>
              <a:pPr algn="ctr" defTabSz="914312">
                <a:spcBef>
                  <a:spcPct val="50000"/>
                </a:spcBef>
              </a:pPr>
              <a:t>6/13/2017</a:t>
            </a:fld>
            <a:endParaRPr lang="en-US" sz="1400">
              <a:solidFill>
                <a:srgbClr val="000000"/>
              </a:solidFill>
              <a:latin typeface="Frutiger Next LT W1G"/>
              <a:ea typeface="ＭＳ Ｐゴシック" pitchFamily="34" charset="-128"/>
              <a:cs typeface="+mn-cs"/>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lIns="91431" tIns="45716" rIns="91431" bIns="45716"/>
          <a:lstStyle/>
          <a:p>
            <a:pPr algn="ctr" defTabSz="914312">
              <a:spcBef>
                <a:spcPct val="50000"/>
              </a:spcBef>
            </a:pPr>
            <a:endParaRPr lang="en-US" sz="1400">
              <a:solidFill>
                <a:srgbClr val="000000"/>
              </a:solidFill>
              <a:latin typeface="Frutiger Next LT W1G"/>
              <a:ea typeface="ＭＳ Ｐゴシック" pitchFamily="34" charset="-128"/>
              <a:cs typeface="+mn-cs"/>
            </a:endParaRPr>
          </a:p>
        </p:txBody>
      </p:sp>
      <p:sp>
        <p:nvSpPr>
          <p:cNvPr id="7" name="Slide Number Placeholder 6"/>
          <p:cNvSpPr>
            <a:spLocks noGrp="1"/>
          </p:cNvSpPr>
          <p:nvPr>
            <p:ph type="sldNum" sz="quarter" idx="12"/>
          </p:nvPr>
        </p:nvSpPr>
        <p:spPr>
          <a:xfrm>
            <a:off x="4271992" y="6400802"/>
            <a:ext cx="376796" cy="364331"/>
          </a:xfrm>
          <a:prstGeom prst="rect">
            <a:avLst/>
          </a:prstGeom>
        </p:spPr>
        <p:txBody>
          <a:bodyPr lIns="91431" tIns="45716" rIns="91431" bIns="45716"/>
          <a:lstStyle/>
          <a:p>
            <a:pPr defTabSz="571156" fontAlgn="auto">
              <a:spcBef>
                <a:spcPts val="0"/>
              </a:spcBef>
              <a:spcAft>
                <a:spcPts val="0"/>
              </a:spcAft>
            </a:pPr>
            <a:fld id="{C2C997AB-6A87-46D9-B12A-95ADE371EF4A}" type="slidenum">
              <a:rPr lang="en-US" sz="2200" smtClean="0">
                <a:solidFill>
                  <a:srgbClr val="000000">
                    <a:tint val="75000"/>
                  </a:srgbClr>
                </a:solidFill>
                <a:latin typeface="Frutiger Next LT W1G"/>
                <a:ea typeface="+mn-ea"/>
                <a:cs typeface="+mn-cs"/>
              </a:rPr>
              <a:pPr defTabSz="571156" fontAlgn="auto">
                <a:spcBef>
                  <a:spcPts val="0"/>
                </a:spcBef>
                <a:spcAft>
                  <a:spcPts val="0"/>
                </a:spcAft>
              </a:pPr>
              <a:t>‹#›</a:t>
            </a:fld>
            <a:endParaRPr lang="en-US" sz="2200">
              <a:solidFill>
                <a:srgbClr val="000000">
                  <a:tint val="75000"/>
                </a:srgbClr>
              </a:solidFill>
              <a:latin typeface="Frutiger Next LT W1G"/>
              <a:ea typeface="+mn-ea"/>
              <a:cs typeface="+mn-cs"/>
            </a:endParaRPr>
          </a:p>
        </p:txBody>
      </p:sp>
    </p:spTree>
    <p:extLst>
      <p:ext uri="{BB962C8B-B14F-4D97-AF65-F5344CB8AC3E}">
        <p14:creationId xmlns:p14="http://schemas.microsoft.com/office/powerpoint/2010/main" val="31153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8779"/>
            <a:ext cx="8266176" cy="996229"/>
          </a:xfrm>
        </p:spPr>
        <p:txBody>
          <a:bodyPr/>
          <a:lstStyle/>
          <a:p>
            <a:r>
              <a:rPr lang="en-US"/>
              <a:t>Click to edit Master title style</a:t>
            </a:r>
          </a:p>
        </p:txBody>
      </p:sp>
    </p:spTree>
    <p:extLst>
      <p:ext uri="{BB962C8B-B14F-4D97-AF65-F5344CB8AC3E}">
        <p14:creationId xmlns:p14="http://schemas.microsoft.com/office/powerpoint/2010/main" val="39591808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5425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
            <a:ext cx="9144000" cy="6321277"/>
          </a:xfrm>
        </p:spPr>
        <p:txBody>
          <a:bodyPr/>
          <a:lstStyle/>
          <a:p>
            <a:pPr lvl="0"/>
            <a:r>
              <a:rPr lang="en-US"/>
              <a:t>Click to edit Master text styles</a:t>
            </a:r>
          </a:p>
        </p:txBody>
      </p:sp>
    </p:spTree>
    <p:extLst>
      <p:ext uri="{BB962C8B-B14F-4D97-AF65-F5344CB8AC3E}">
        <p14:creationId xmlns:p14="http://schemas.microsoft.com/office/powerpoint/2010/main" val="271629574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8"/>
          <p:cNvSpPr>
            <a:spLocks noGrp="1"/>
          </p:cNvSpPr>
          <p:nvPr>
            <p:ph sz="quarter" idx="10"/>
          </p:nvPr>
        </p:nvSpPr>
        <p:spPr>
          <a:xfrm>
            <a:off x="424133" y="1510412"/>
            <a:ext cx="4067808" cy="4711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0"/>
          <p:cNvSpPr>
            <a:spLocks noGrp="1"/>
          </p:cNvSpPr>
          <p:nvPr>
            <p:ph sz="quarter" idx="11"/>
          </p:nvPr>
        </p:nvSpPr>
        <p:spPr>
          <a:xfrm>
            <a:off x="4625552" y="1510411"/>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550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8594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9400444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94868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nchor="t"/>
          <a:lstStyle>
            <a:lvl1pPr algn="l">
              <a:defRPr sz="1700" b="1" cap="all"/>
            </a:lvl1pPr>
          </a:lstStyle>
          <a:p>
            <a:r>
              <a:rPr lang="en-US"/>
              <a:t>Click to edit Master title style</a:t>
            </a:r>
            <a:endParaRPr lang="en-GB"/>
          </a:p>
        </p:txBody>
      </p:sp>
      <p:sp>
        <p:nvSpPr>
          <p:cNvPr id="3" name="Text Placeholder 2"/>
          <p:cNvSpPr>
            <a:spLocks noGrp="1"/>
          </p:cNvSpPr>
          <p:nvPr>
            <p:ph type="body" idx="1"/>
          </p:nvPr>
        </p:nvSpPr>
        <p:spPr>
          <a:xfrm>
            <a:off x="722114" y="2906712"/>
            <a:ext cx="7772400" cy="1500188"/>
          </a:xfrm>
        </p:spPr>
        <p:txBody>
          <a:bodyPr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a:t>Click to edit Master text styles</a:t>
            </a:r>
          </a:p>
        </p:txBody>
      </p:sp>
    </p:spTree>
    <p:extLst>
      <p:ext uri="{BB962C8B-B14F-4D97-AF65-F5344CB8AC3E}">
        <p14:creationId xmlns:p14="http://schemas.microsoft.com/office/powerpoint/2010/main" val="16104927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2462" y="3530600"/>
            <a:ext cx="3890963" cy="7937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00575" y="3530600"/>
            <a:ext cx="3890963" cy="7937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33004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2"/>
            <a:ext cx="404038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224" y="1535112"/>
            <a:ext cx="404157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215489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8173620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70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lstStyle>
            <a:lvl1pPr algn="l">
              <a:defRPr sz="800" b="1"/>
            </a:lvl1pPr>
          </a:lstStyle>
          <a:p>
            <a:r>
              <a:rPr lang="en-US"/>
              <a:t>Click to edit Master title style</a:t>
            </a:r>
            <a:endParaRPr lang="en-GB"/>
          </a:p>
        </p:txBody>
      </p:sp>
      <p:sp>
        <p:nvSpPr>
          <p:cNvPr id="3" name="Content Placeholder 2"/>
          <p:cNvSpPr>
            <a:spLocks noGrp="1"/>
          </p:cNvSpPr>
          <p:nvPr>
            <p:ph idx="1"/>
          </p:nvPr>
        </p:nvSpPr>
        <p:spPr>
          <a:xfrm>
            <a:off x="3574852" y="273050"/>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114" cy="46910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a:t>Click to edit Master text styles</a:t>
            </a:r>
          </a:p>
        </p:txBody>
      </p:sp>
    </p:spTree>
    <p:extLst>
      <p:ext uri="{BB962C8B-B14F-4D97-AF65-F5344CB8AC3E}">
        <p14:creationId xmlns:p14="http://schemas.microsoft.com/office/powerpoint/2010/main" val="23082913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lstStyle>
            <a:lvl1pPr algn="l">
              <a:defRPr sz="800" b="1"/>
            </a:lvl1pPr>
          </a:lstStyle>
          <a:p>
            <a:r>
              <a:rPr lang="en-US"/>
              <a:t>Click to edit Master title style</a:t>
            </a:r>
            <a:endParaRPr lang="en-GB"/>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GB"/>
          </a:p>
        </p:txBody>
      </p:sp>
      <p:sp>
        <p:nvSpPr>
          <p:cNvPr id="4" name="Text Placeholder 3"/>
          <p:cNvSpPr>
            <a:spLocks noGrp="1"/>
          </p:cNvSpPr>
          <p:nvPr>
            <p:ph type="body" sz="half" idx="2"/>
          </p:nvPr>
        </p:nvSpPr>
        <p:spPr>
          <a:xfrm>
            <a:off x="1792486" y="5367338"/>
            <a:ext cx="5486400" cy="8048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a:t>Click to edit Master text styles</a:t>
            </a:r>
          </a:p>
        </p:txBody>
      </p:sp>
    </p:spTree>
    <p:extLst>
      <p:ext uri="{BB962C8B-B14F-4D97-AF65-F5344CB8AC3E}">
        <p14:creationId xmlns:p14="http://schemas.microsoft.com/office/powerpoint/2010/main" val="416686181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133102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1769" y="1149350"/>
            <a:ext cx="1959769" cy="317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2463" y="1149350"/>
            <a:ext cx="5822156" cy="317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34586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
            <a:ext cx="9144000" cy="6321277"/>
          </a:xfrm>
        </p:spPr>
        <p:txBody>
          <a:bodyPr/>
          <a:lstStyle/>
          <a:p>
            <a:pPr lvl="0"/>
            <a:r>
              <a:rPr lang="en-US"/>
              <a:t>Click to edit Master text styles</a:t>
            </a: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490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9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8"/>
          <p:cNvSpPr>
            <a:spLocks noGrp="1"/>
          </p:cNvSpPr>
          <p:nvPr>
            <p:ph sz="quarter" idx="10"/>
          </p:nvPr>
        </p:nvSpPr>
        <p:spPr>
          <a:xfrm>
            <a:off x="424133" y="1510412"/>
            <a:ext cx="4067808" cy="4711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0"/>
          <p:cNvSpPr>
            <a:spLocks noGrp="1"/>
          </p:cNvSpPr>
          <p:nvPr>
            <p:ph sz="quarter" idx="11"/>
          </p:nvPr>
        </p:nvSpPr>
        <p:spPr>
          <a:xfrm>
            <a:off x="4625552" y="1510412"/>
            <a:ext cx="4069950" cy="471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11.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12.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4.xml"/><Relationship Id="rId1" Type="http://schemas.openxmlformats.org/officeDocument/2006/relationships/slideLayout" Target="../slideLayouts/slideLayout70.xml"/><Relationship Id="rId6" Type="http://schemas.openxmlformats.org/officeDocument/2006/relationships/image" Target="../media/image19.png"/><Relationship Id="rId5" Type="http://schemas.openxmlformats.org/officeDocument/2006/relationships/hyperlink" Target="http://www.autodesk.com/creativecommons" TargetMode="External"/><Relationship Id="rId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71.xml"/><Relationship Id="rId6" Type="http://schemas.openxmlformats.org/officeDocument/2006/relationships/image" Target="../media/image19.png"/><Relationship Id="rId5" Type="http://schemas.openxmlformats.org/officeDocument/2006/relationships/hyperlink" Target="http://www.autodesk.com/creativecommons" TargetMode="External"/><Relationship Id="rId4" Type="http://schemas.openxmlformats.org/officeDocument/2006/relationships/image" Target="../media/image18.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7.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036"/>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27" name="Rectangle 2"/>
          <p:cNvSpPr>
            <a:spLocks noGrp="1" noChangeArrowheads="1"/>
          </p:cNvSpPr>
          <p:nvPr>
            <p:ph type="body" idx="1"/>
          </p:nvPr>
        </p:nvSpPr>
        <p:spPr bwMode="auto">
          <a:xfrm>
            <a:off x="417260"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endParaRPr lang="en-US" dirty="0">
              <a:sym typeface="Arial" pitchFamily="34" charset="0"/>
            </a:endParaRPr>
          </a:p>
        </p:txBody>
      </p:sp>
      <p:pic>
        <p:nvPicPr>
          <p:cNvPr id="4" name="Picture 2"/>
          <p:cNvPicPr>
            <a:picLocks noChangeAspect="1" noChangeArrowheads="1"/>
          </p:cNvPicPr>
          <p:nvPr/>
        </p:nvPicPr>
        <p:blipFill>
          <a:blip r:embed="rId7" cstate="email"/>
          <a:srcRect/>
          <a:stretch>
            <a:fillRect/>
          </a:stretch>
        </p:blipFill>
        <p:spPr bwMode="auto">
          <a:xfrm>
            <a:off x="4" y="6322396"/>
            <a:ext cx="9148463" cy="537839"/>
          </a:xfrm>
          <a:prstGeom prst="rect">
            <a:avLst/>
          </a:prstGeom>
          <a:noFill/>
          <a:ln w="12700">
            <a:noFill/>
            <a:miter lim="800000"/>
            <a:headEnd/>
            <a:tailEnd/>
          </a:ln>
        </p:spPr>
      </p:pic>
      <p:sp>
        <p:nvSpPr>
          <p:cNvPr id="5" name="Text Box 76"/>
          <p:cNvSpPr txBox="1">
            <a:spLocks noChangeArrowheads="1"/>
          </p:cNvSpPr>
          <p:nvPr/>
        </p:nvSpPr>
        <p:spPr bwMode="white">
          <a:xfrm>
            <a:off x="415028" y="6515439"/>
            <a:ext cx="2037206" cy="140597"/>
          </a:xfrm>
          <a:prstGeom prst="rect">
            <a:avLst/>
          </a:prstGeom>
          <a:noFill/>
          <a:ln w="9525">
            <a:noFill/>
            <a:miter lim="800000"/>
            <a:headEnd/>
            <a:tailEnd/>
          </a:ln>
          <a:effectLst/>
        </p:spPr>
        <p:txBody>
          <a:bodyPr lIns="0" tIns="0" rIns="0" bIns="0" anchor="ctr"/>
          <a:lstStyle/>
          <a:p>
            <a:pPr defTabSz="913455" eaLnBrk="0" hangingPunct="0">
              <a:defRPr/>
            </a:pPr>
            <a:r>
              <a:rPr lang="en-US" sz="600" baseline="0" dirty="0">
                <a:solidFill>
                  <a:srgbClr val="969696"/>
                </a:solidFill>
              </a:rPr>
              <a:t>© 2011 Autodesk </a:t>
            </a:r>
          </a:p>
        </p:txBody>
      </p:sp>
    </p:spTree>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92" r:id="rId4"/>
  </p:sldLayoutIdLst>
  <p:transition/>
  <p:txStyles>
    <p:titleStyle>
      <a:lvl1pPr algn="l" rtl="0" eaLnBrk="1" fontAlgn="base" hangingPunct="1">
        <a:spcBef>
          <a:spcPct val="0"/>
        </a:spcBef>
        <a:spcAft>
          <a:spcPct val="0"/>
        </a:spcAft>
        <a:defRPr sz="2800" b="1" baseline="0">
          <a:solidFill>
            <a:srgbClr val="FFFFFF"/>
          </a:solidFill>
          <a:latin typeface="+mj-lt"/>
          <a:ea typeface="+mj-ea"/>
          <a:cs typeface="+mj-cs"/>
          <a:sym typeface="Arial" pitchFamily="34" charset="0"/>
        </a:defRPr>
      </a:lvl1pPr>
      <a:lvl2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5pPr>
      <a:lvl6pPr marL="321343"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4268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6402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85371"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99645" indent="-199645" algn="l" rtl="0" eaLnBrk="1" fontAlgn="base" hangingPunct="1">
        <a:spcBef>
          <a:spcPts val="351"/>
        </a:spcBef>
        <a:spcAft>
          <a:spcPct val="0"/>
        </a:spcAft>
        <a:buClr>
          <a:srgbClr val="FFFFFF"/>
        </a:buClr>
        <a:buSzPct val="80000"/>
        <a:buFont typeface="Wingdings" pitchFamily="2" charset="2"/>
        <a:buChar char="§"/>
        <a:defRPr sz="2200">
          <a:solidFill>
            <a:srgbClr val="FFFFFF"/>
          </a:solidFill>
          <a:latin typeface="+mn-lt"/>
          <a:ea typeface="+mn-ea"/>
          <a:cs typeface="+mn-cs"/>
          <a:sym typeface="Arial" pitchFamily="34" charset="0"/>
        </a:defRPr>
      </a:lvl1pPr>
      <a:lvl2pPr marL="399287" indent="-199645" algn="l" rtl="0" eaLnBrk="1" fontAlgn="base" hangingPunct="1">
        <a:spcBef>
          <a:spcPts val="351"/>
        </a:spcBef>
        <a:spcAft>
          <a:spcPct val="0"/>
        </a:spcAft>
        <a:buClr>
          <a:srgbClr val="FFFFFF"/>
        </a:buClr>
        <a:buSzPct val="80000"/>
        <a:buFont typeface="Wingdings" pitchFamily="2" charset="2"/>
        <a:buChar char="§"/>
        <a:defRPr sz="2000">
          <a:solidFill>
            <a:srgbClr val="FFFFFF"/>
          </a:solidFill>
          <a:latin typeface="+mn-lt"/>
          <a:ea typeface="+mn-ea"/>
          <a:cs typeface="+mn-cs"/>
          <a:sym typeface="Arial" pitchFamily="34" charset="0"/>
        </a:defRPr>
      </a:lvl2pPr>
      <a:lvl3pPr marL="639083" indent="-179569" algn="l" rtl="0" eaLnBrk="1" fontAlgn="base" hangingPunct="1">
        <a:spcBef>
          <a:spcPts val="281"/>
        </a:spcBef>
        <a:spcAft>
          <a:spcPct val="0"/>
        </a:spcAft>
        <a:buClr>
          <a:srgbClr val="FFFFFF"/>
        </a:buClr>
        <a:buSzPct val="80000"/>
        <a:buFont typeface="Wingdings" pitchFamily="2" charset="2"/>
        <a:buChar char="§"/>
        <a:defRPr sz="1700">
          <a:solidFill>
            <a:srgbClr val="FFFFFF"/>
          </a:solidFill>
          <a:latin typeface="+mn-lt"/>
          <a:ea typeface="+mn-ea"/>
          <a:cs typeface="+mn-cs"/>
          <a:sym typeface="Arial" pitchFamily="34" charset="0"/>
        </a:defRPr>
      </a:lvl3pPr>
      <a:lvl4pPr marL="999333" indent="-160607" algn="l" rtl="0" eaLnBrk="1" fontAlgn="base" hangingPunct="1">
        <a:spcBef>
          <a:spcPts val="211"/>
        </a:spcBef>
        <a:spcAft>
          <a:spcPct val="0"/>
        </a:spcAft>
        <a:buClr>
          <a:srgbClr val="FFFFFF"/>
        </a:buClr>
        <a:buSzPct val="80000"/>
        <a:buFont typeface="Wingdings" pitchFamily="2" charset="2"/>
        <a:buChar char="§"/>
        <a:defRPr sz="1500">
          <a:solidFill>
            <a:srgbClr val="FFFFFF"/>
          </a:solidFill>
          <a:latin typeface="+mn-lt"/>
          <a:ea typeface="+mn-ea"/>
          <a:cs typeface="+mn-cs"/>
          <a:sym typeface="Arial" pitchFamily="34" charset="0"/>
        </a:defRPr>
      </a:lvl4pPr>
      <a:lvl5pPr marL="1319433" indent="-144993" algn="l" rtl="0" eaLnBrk="1" fontAlgn="base" hangingPunct="1">
        <a:spcBef>
          <a:spcPts val="211"/>
        </a:spcBef>
        <a:spcAft>
          <a:spcPct val="0"/>
        </a:spcAft>
        <a:buClr>
          <a:srgbClr val="FFFFFF"/>
        </a:buClr>
        <a:buSzPct val="80000"/>
        <a:buFont typeface="Wingdings" pitchFamily="2" charset="2"/>
        <a:buChar char="§"/>
        <a:defRPr sz="1400">
          <a:solidFill>
            <a:srgbClr val="FFFFFF"/>
          </a:solidFill>
          <a:latin typeface="+mn-lt"/>
          <a:ea typeface="+mn-ea"/>
          <a:cs typeface="+mn-cs"/>
          <a:sym typeface="Arial" pitchFamily="34" charset="0"/>
        </a:defRPr>
      </a:lvl5pPr>
      <a:lvl6pPr marL="1641303"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962646"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283990"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605332"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42687" rtl="0" eaLnBrk="1" latinLnBrk="0" hangingPunct="1">
        <a:defRPr sz="1300" kern="1200">
          <a:solidFill>
            <a:schemeClr val="tx1"/>
          </a:solidFill>
          <a:latin typeface="+mn-lt"/>
          <a:ea typeface="+mn-ea"/>
          <a:cs typeface="+mn-cs"/>
        </a:defRPr>
      </a:lvl1pPr>
      <a:lvl2pPr marL="321343" algn="l" defTabSz="642687" rtl="0" eaLnBrk="1" latinLnBrk="0" hangingPunct="1">
        <a:defRPr sz="1300" kern="1200">
          <a:solidFill>
            <a:schemeClr val="tx1"/>
          </a:solidFill>
          <a:latin typeface="+mn-lt"/>
          <a:ea typeface="+mn-ea"/>
          <a:cs typeface="+mn-cs"/>
        </a:defRPr>
      </a:lvl2pPr>
      <a:lvl3pPr marL="642687" algn="l" defTabSz="642687" rtl="0" eaLnBrk="1" latinLnBrk="0" hangingPunct="1">
        <a:defRPr sz="1300" kern="1200">
          <a:solidFill>
            <a:schemeClr val="tx1"/>
          </a:solidFill>
          <a:latin typeface="+mn-lt"/>
          <a:ea typeface="+mn-ea"/>
          <a:cs typeface="+mn-cs"/>
        </a:defRPr>
      </a:lvl3pPr>
      <a:lvl4pPr marL="964027" algn="l" defTabSz="642687" rtl="0" eaLnBrk="1" latinLnBrk="0" hangingPunct="1">
        <a:defRPr sz="1300" kern="1200">
          <a:solidFill>
            <a:schemeClr val="tx1"/>
          </a:solidFill>
          <a:latin typeface="+mn-lt"/>
          <a:ea typeface="+mn-ea"/>
          <a:cs typeface="+mn-cs"/>
        </a:defRPr>
      </a:lvl4pPr>
      <a:lvl5pPr marL="1285371" algn="l" defTabSz="642687" rtl="0" eaLnBrk="1" latinLnBrk="0" hangingPunct="1">
        <a:defRPr sz="1300" kern="1200">
          <a:solidFill>
            <a:schemeClr val="tx1"/>
          </a:solidFill>
          <a:latin typeface="+mn-lt"/>
          <a:ea typeface="+mn-ea"/>
          <a:cs typeface="+mn-cs"/>
        </a:defRPr>
      </a:lvl5pPr>
      <a:lvl6pPr marL="1606712" algn="l" defTabSz="642687" rtl="0" eaLnBrk="1" latinLnBrk="0" hangingPunct="1">
        <a:defRPr sz="1300" kern="1200">
          <a:solidFill>
            <a:schemeClr val="tx1"/>
          </a:solidFill>
          <a:latin typeface="+mn-lt"/>
          <a:ea typeface="+mn-ea"/>
          <a:cs typeface="+mn-cs"/>
        </a:defRPr>
      </a:lvl6pPr>
      <a:lvl7pPr marL="1928058" algn="l" defTabSz="642687" rtl="0" eaLnBrk="1" latinLnBrk="0" hangingPunct="1">
        <a:defRPr sz="1300" kern="1200">
          <a:solidFill>
            <a:schemeClr val="tx1"/>
          </a:solidFill>
          <a:latin typeface="+mn-lt"/>
          <a:ea typeface="+mn-ea"/>
          <a:cs typeface="+mn-cs"/>
        </a:defRPr>
      </a:lvl7pPr>
      <a:lvl8pPr marL="2249401" algn="l" defTabSz="642687" rtl="0" eaLnBrk="1" latinLnBrk="0" hangingPunct="1">
        <a:defRPr sz="1300" kern="1200">
          <a:solidFill>
            <a:schemeClr val="tx1"/>
          </a:solidFill>
          <a:latin typeface="+mn-lt"/>
          <a:ea typeface="+mn-ea"/>
          <a:cs typeface="+mn-cs"/>
        </a:defRPr>
      </a:lvl8pPr>
      <a:lvl9pPr marL="2570742" algn="l" defTabSz="642687"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80677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822" r:id="rId9"/>
    <p:sldLayoutId id="2147483855" r:id="rId10"/>
    <p:sldLayoutId id="2147483856" r:id="rId11"/>
  </p:sldLayoutIdLst>
  <p:hf sldNum="0" hdr="0" dt="0"/>
  <p:txStyles>
    <p:titleStyle>
      <a:lvl1pPr algn="l" defTabSz="511939" rtl="0" eaLnBrk="1" latinLnBrk="0" hangingPunct="1">
        <a:spcBef>
          <a:spcPct val="0"/>
        </a:spcBef>
        <a:buNone/>
        <a:defRPr sz="2800" b="1" i="0" kern="1200" baseline="0">
          <a:solidFill>
            <a:srgbClr val="1B58A8"/>
          </a:solidFill>
          <a:latin typeface="Frutiger Next LT W1G"/>
          <a:ea typeface="+mj-ea"/>
          <a:cs typeface="Frutiger Next LT W1G"/>
        </a:defRPr>
      </a:lvl1pPr>
    </p:titleStyle>
    <p:bodyStyle>
      <a:lvl1pPr marL="431943" indent="-431943" algn="l" defTabSz="511939" rtl="0" eaLnBrk="1" latinLnBrk="0" hangingPunct="1">
        <a:spcBef>
          <a:spcPts val="0"/>
        </a:spcBef>
        <a:buFont typeface="Wingdings" charset="2"/>
        <a:buChar char="§"/>
        <a:defRPr sz="2800" b="0" i="0" kern="1200" baseline="0">
          <a:solidFill>
            <a:schemeClr val="tx1"/>
          </a:solidFill>
          <a:latin typeface="Frutiger Next LT W1G"/>
          <a:ea typeface="+mn-ea"/>
          <a:cs typeface="Frutiger Next LT W1G"/>
        </a:defRPr>
      </a:lvl1pPr>
      <a:lvl2pPr marL="831903" indent="-319962" algn="l" defTabSz="511939" rtl="0" eaLnBrk="1" latinLnBrk="0" hangingPunct="1">
        <a:spcBef>
          <a:spcPct val="20000"/>
        </a:spcBef>
        <a:buFont typeface="Wingdings" charset="2"/>
        <a:buChar char="§"/>
        <a:defRPr sz="2300" b="0" i="0" kern="1200">
          <a:solidFill>
            <a:schemeClr val="tx1"/>
          </a:solidFill>
          <a:latin typeface="Frutiger Next LT W1G"/>
          <a:ea typeface="+mn-ea"/>
          <a:cs typeface="Frutiger Next LT W1G"/>
        </a:defRPr>
      </a:lvl2pPr>
      <a:lvl3pPr marL="1279849" indent="-255970" algn="l" defTabSz="511939"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3pPr>
      <a:lvl4pPr marL="1791788" indent="-255970" algn="l" defTabSz="511939"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4pPr>
      <a:lvl5pPr marL="2303728" indent="-255970" algn="l" defTabSz="511939" rtl="0" eaLnBrk="1" latinLnBrk="0" hangingPunct="1">
        <a:spcBef>
          <a:spcPct val="20000"/>
        </a:spcBef>
        <a:buFont typeface="Wingdings" charset="2"/>
        <a:buChar char="§"/>
        <a:defRPr sz="1500" b="0" i="0" kern="1200">
          <a:solidFill>
            <a:schemeClr val="tx1"/>
          </a:solidFill>
          <a:latin typeface="Frutiger Next LT W1G"/>
          <a:ea typeface="+mn-ea"/>
          <a:cs typeface="Frutiger Next LT W1G"/>
        </a:defRPr>
      </a:lvl5pPr>
      <a:lvl6pPr marL="2815667" indent="-255970" algn="l" defTabSz="511939" rtl="0" eaLnBrk="1" latinLnBrk="0" hangingPunct="1">
        <a:spcBef>
          <a:spcPct val="20000"/>
        </a:spcBef>
        <a:buFont typeface="Arial"/>
        <a:buChar char="•"/>
        <a:defRPr sz="2300" kern="1200">
          <a:solidFill>
            <a:schemeClr val="tx1"/>
          </a:solidFill>
          <a:latin typeface="+mn-lt"/>
          <a:ea typeface="+mn-ea"/>
          <a:cs typeface="+mn-cs"/>
        </a:defRPr>
      </a:lvl6pPr>
      <a:lvl7pPr marL="3327607" indent="-255970" algn="l" defTabSz="511939" rtl="0" eaLnBrk="1" latinLnBrk="0" hangingPunct="1">
        <a:spcBef>
          <a:spcPct val="20000"/>
        </a:spcBef>
        <a:buFont typeface="Arial"/>
        <a:buChar char="•"/>
        <a:defRPr sz="2300" kern="1200">
          <a:solidFill>
            <a:schemeClr val="tx1"/>
          </a:solidFill>
          <a:latin typeface="+mn-lt"/>
          <a:ea typeface="+mn-ea"/>
          <a:cs typeface="+mn-cs"/>
        </a:defRPr>
      </a:lvl7pPr>
      <a:lvl8pPr marL="3839547" indent="-255970" algn="l" defTabSz="511939" rtl="0" eaLnBrk="1" latinLnBrk="0" hangingPunct="1">
        <a:spcBef>
          <a:spcPct val="20000"/>
        </a:spcBef>
        <a:buFont typeface="Arial"/>
        <a:buChar char="•"/>
        <a:defRPr sz="2300" kern="1200">
          <a:solidFill>
            <a:schemeClr val="tx1"/>
          </a:solidFill>
          <a:latin typeface="+mn-lt"/>
          <a:ea typeface="+mn-ea"/>
          <a:cs typeface="+mn-cs"/>
        </a:defRPr>
      </a:lvl8pPr>
      <a:lvl9pPr marL="4351486" indent="-255970" algn="l" defTabSz="511939"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1939" rtl="0" eaLnBrk="1" latinLnBrk="0" hangingPunct="1">
        <a:defRPr sz="2000" kern="1200">
          <a:solidFill>
            <a:schemeClr val="tx1"/>
          </a:solidFill>
          <a:latin typeface="+mn-lt"/>
          <a:ea typeface="+mn-ea"/>
          <a:cs typeface="+mn-cs"/>
        </a:defRPr>
      </a:lvl1pPr>
      <a:lvl2pPr marL="511939" algn="l" defTabSz="511939" rtl="0" eaLnBrk="1" latinLnBrk="0" hangingPunct="1">
        <a:defRPr sz="2000" kern="1200">
          <a:solidFill>
            <a:schemeClr val="tx1"/>
          </a:solidFill>
          <a:latin typeface="+mn-lt"/>
          <a:ea typeface="+mn-ea"/>
          <a:cs typeface="+mn-cs"/>
        </a:defRPr>
      </a:lvl2pPr>
      <a:lvl3pPr marL="1023879" algn="l" defTabSz="511939" rtl="0" eaLnBrk="1" latinLnBrk="0" hangingPunct="1">
        <a:defRPr sz="2000" kern="1200">
          <a:solidFill>
            <a:schemeClr val="tx1"/>
          </a:solidFill>
          <a:latin typeface="+mn-lt"/>
          <a:ea typeface="+mn-ea"/>
          <a:cs typeface="+mn-cs"/>
        </a:defRPr>
      </a:lvl3pPr>
      <a:lvl4pPr marL="1535818" algn="l" defTabSz="511939" rtl="0" eaLnBrk="1" latinLnBrk="0" hangingPunct="1">
        <a:defRPr sz="2000" kern="1200">
          <a:solidFill>
            <a:schemeClr val="tx1"/>
          </a:solidFill>
          <a:latin typeface="+mn-lt"/>
          <a:ea typeface="+mn-ea"/>
          <a:cs typeface="+mn-cs"/>
        </a:defRPr>
      </a:lvl4pPr>
      <a:lvl5pPr marL="2047759" algn="l" defTabSz="511939" rtl="0" eaLnBrk="1" latinLnBrk="0" hangingPunct="1">
        <a:defRPr sz="2000" kern="1200">
          <a:solidFill>
            <a:schemeClr val="tx1"/>
          </a:solidFill>
          <a:latin typeface="+mn-lt"/>
          <a:ea typeface="+mn-ea"/>
          <a:cs typeface="+mn-cs"/>
        </a:defRPr>
      </a:lvl5pPr>
      <a:lvl6pPr marL="2559698" algn="l" defTabSz="511939" rtl="0" eaLnBrk="1" latinLnBrk="0" hangingPunct="1">
        <a:defRPr sz="2000" kern="1200">
          <a:solidFill>
            <a:schemeClr val="tx1"/>
          </a:solidFill>
          <a:latin typeface="+mn-lt"/>
          <a:ea typeface="+mn-ea"/>
          <a:cs typeface="+mn-cs"/>
        </a:defRPr>
      </a:lvl6pPr>
      <a:lvl7pPr marL="3071638" algn="l" defTabSz="511939" rtl="0" eaLnBrk="1" latinLnBrk="0" hangingPunct="1">
        <a:defRPr sz="2000" kern="1200">
          <a:solidFill>
            <a:schemeClr val="tx1"/>
          </a:solidFill>
          <a:latin typeface="+mn-lt"/>
          <a:ea typeface="+mn-ea"/>
          <a:cs typeface="+mn-cs"/>
        </a:defRPr>
      </a:lvl7pPr>
      <a:lvl8pPr marL="3583577" algn="l" defTabSz="511939" rtl="0" eaLnBrk="1" latinLnBrk="0" hangingPunct="1">
        <a:defRPr sz="2000" kern="1200">
          <a:solidFill>
            <a:schemeClr val="tx1"/>
          </a:solidFill>
          <a:latin typeface="+mn-lt"/>
          <a:ea typeface="+mn-ea"/>
          <a:cs typeface="+mn-cs"/>
        </a:defRPr>
      </a:lvl8pPr>
      <a:lvl9pPr marL="4095517" algn="l" defTabSz="511939"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chemeClr val="bg1">
                <a:lumMod val="65000"/>
                <a:alpha val="56000"/>
              </a:schemeClr>
            </a:gs>
            <a:gs pos="55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2774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9" r:id="rId6"/>
    <p:sldLayoutId id="2147483790" r:id="rId7"/>
    <p:sldLayoutId id="2147483792" r:id="rId8"/>
    <p:sldLayoutId id="2147483793" r:id="rId9"/>
  </p:sldLayoutIdLst>
  <p:hf sldNum="0" hdr="0" dt="0"/>
  <p:txStyles>
    <p:titleStyle>
      <a:lvl1pPr algn="l" defTabSz="511910" rtl="0" eaLnBrk="1" latinLnBrk="0" hangingPunct="1">
        <a:spcBef>
          <a:spcPct val="0"/>
        </a:spcBef>
        <a:buNone/>
        <a:defRPr sz="2800" b="1" i="0" kern="1200" baseline="0">
          <a:solidFill>
            <a:srgbClr val="1B58A8"/>
          </a:solidFill>
          <a:latin typeface="Frutiger Next LT W1G"/>
          <a:ea typeface="+mj-ea"/>
          <a:cs typeface="Frutiger Next LT W1G"/>
        </a:defRPr>
      </a:lvl1pPr>
    </p:titleStyle>
    <p:bodyStyle>
      <a:lvl1pPr marL="431919" indent="-431919" algn="l" defTabSz="511910" rtl="0" eaLnBrk="1" latinLnBrk="0" hangingPunct="1">
        <a:spcBef>
          <a:spcPts val="0"/>
        </a:spcBef>
        <a:buFont typeface="Wingdings" charset="2"/>
        <a:buChar char="§"/>
        <a:defRPr sz="2800" b="0" i="0" kern="1200" baseline="0">
          <a:solidFill>
            <a:schemeClr val="tx1"/>
          </a:solidFill>
          <a:latin typeface="Frutiger Next LT W1G"/>
          <a:ea typeface="+mn-ea"/>
          <a:cs typeface="Frutiger Next LT W1G"/>
        </a:defRPr>
      </a:lvl1pPr>
      <a:lvl2pPr marL="831855" indent="-319944" algn="l" defTabSz="511910" rtl="0" eaLnBrk="1" latinLnBrk="0" hangingPunct="1">
        <a:spcBef>
          <a:spcPct val="20000"/>
        </a:spcBef>
        <a:buFont typeface="Wingdings" charset="2"/>
        <a:buChar char="§"/>
        <a:defRPr sz="2300" b="0" i="0" kern="1200">
          <a:solidFill>
            <a:schemeClr val="tx1"/>
          </a:solidFill>
          <a:latin typeface="Frutiger Next LT W1G"/>
          <a:ea typeface="+mn-ea"/>
          <a:cs typeface="Frutiger Next LT W1G"/>
        </a:defRPr>
      </a:lvl2pPr>
      <a:lvl3pPr marL="1279777" indent="-255956" algn="l" defTabSz="511910" rtl="0" eaLnBrk="1" latinLnBrk="0" hangingPunct="1">
        <a:spcBef>
          <a:spcPct val="20000"/>
        </a:spcBef>
        <a:buFont typeface="Wingdings" charset="2"/>
        <a:buChar char="§"/>
        <a:defRPr sz="2000" b="0" i="0" kern="1200">
          <a:solidFill>
            <a:schemeClr val="tx1"/>
          </a:solidFill>
          <a:latin typeface="Frutiger Next LT W1G"/>
          <a:ea typeface="+mn-ea"/>
          <a:cs typeface="Frutiger Next LT W1G"/>
        </a:defRPr>
      </a:lvl3pPr>
      <a:lvl4pPr marL="1791689" indent="-255956" algn="l" defTabSz="511910" rtl="0" eaLnBrk="1" latinLnBrk="0" hangingPunct="1">
        <a:spcBef>
          <a:spcPct val="20000"/>
        </a:spcBef>
        <a:buFont typeface="Wingdings" charset="2"/>
        <a:buChar char="§"/>
        <a:defRPr sz="1700" b="0" i="0" kern="1200">
          <a:solidFill>
            <a:schemeClr val="tx1"/>
          </a:solidFill>
          <a:latin typeface="Frutiger Next LT W1G"/>
          <a:ea typeface="+mn-ea"/>
          <a:cs typeface="Frutiger Next LT W1G"/>
        </a:defRPr>
      </a:lvl4pPr>
      <a:lvl5pPr marL="2303598" indent="-255956" algn="l" defTabSz="511910" rtl="0" eaLnBrk="1" latinLnBrk="0" hangingPunct="1">
        <a:spcBef>
          <a:spcPct val="20000"/>
        </a:spcBef>
        <a:buFont typeface="Wingdings" charset="2"/>
        <a:buChar char="§"/>
        <a:defRPr sz="1500" b="0" i="0" kern="1200">
          <a:solidFill>
            <a:schemeClr val="tx1"/>
          </a:solidFill>
          <a:latin typeface="Frutiger Next LT W1G"/>
          <a:ea typeface="+mn-ea"/>
          <a:cs typeface="Frutiger Next LT W1G"/>
        </a:defRPr>
      </a:lvl5pPr>
      <a:lvl6pPr marL="2815509" indent="-255956" algn="l" defTabSz="511910" rtl="0" eaLnBrk="1" latinLnBrk="0" hangingPunct="1">
        <a:spcBef>
          <a:spcPct val="20000"/>
        </a:spcBef>
        <a:buFont typeface="Arial"/>
        <a:buChar char="•"/>
        <a:defRPr sz="2300" kern="1200">
          <a:solidFill>
            <a:schemeClr val="tx1"/>
          </a:solidFill>
          <a:latin typeface="+mn-lt"/>
          <a:ea typeface="+mn-ea"/>
          <a:cs typeface="+mn-cs"/>
        </a:defRPr>
      </a:lvl6pPr>
      <a:lvl7pPr marL="3327420" indent="-255956" algn="l" defTabSz="511910" rtl="0" eaLnBrk="1" latinLnBrk="0" hangingPunct="1">
        <a:spcBef>
          <a:spcPct val="20000"/>
        </a:spcBef>
        <a:buFont typeface="Arial"/>
        <a:buChar char="•"/>
        <a:defRPr sz="2300" kern="1200">
          <a:solidFill>
            <a:schemeClr val="tx1"/>
          </a:solidFill>
          <a:latin typeface="+mn-lt"/>
          <a:ea typeface="+mn-ea"/>
          <a:cs typeface="+mn-cs"/>
        </a:defRPr>
      </a:lvl7pPr>
      <a:lvl8pPr marL="3839331" indent="-255956" algn="l" defTabSz="511910" rtl="0" eaLnBrk="1" latinLnBrk="0" hangingPunct="1">
        <a:spcBef>
          <a:spcPct val="20000"/>
        </a:spcBef>
        <a:buFont typeface="Arial"/>
        <a:buChar char="•"/>
        <a:defRPr sz="2300" kern="1200">
          <a:solidFill>
            <a:schemeClr val="tx1"/>
          </a:solidFill>
          <a:latin typeface="+mn-lt"/>
          <a:ea typeface="+mn-ea"/>
          <a:cs typeface="+mn-cs"/>
        </a:defRPr>
      </a:lvl8pPr>
      <a:lvl9pPr marL="4351241" indent="-255956" algn="l" defTabSz="511910"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1910" rtl="0" eaLnBrk="1" latinLnBrk="0" hangingPunct="1">
        <a:defRPr sz="2000" kern="1200">
          <a:solidFill>
            <a:schemeClr val="tx1"/>
          </a:solidFill>
          <a:latin typeface="+mn-lt"/>
          <a:ea typeface="+mn-ea"/>
          <a:cs typeface="+mn-cs"/>
        </a:defRPr>
      </a:lvl1pPr>
      <a:lvl2pPr marL="511910" algn="l" defTabSz="511910" rtl="0" eaLnBrk="1" latinLnBrk="0" hangingPunct="1">
        <a:defRPr sz="2000" kern="1200">
          <a:solidFill>
            <a:schemeClr val="tx1"/>
          </a:solidFill>
          <a:latin typeface="+mn-lt"/>
          <a:ea typeface="+mn-ea"/>
          <a:cs typeface="+mn-cs"/>
        </a:defRPr>
      </a:lvl2pPr>
      <a:lvl3pPr marL="1023822" algn="l" defTabSz="511910" rtl="0" eaLnBrk="1" latinLnBrk="0" hangingPunct="1">
        <a:defRPr sz="2000" kern="1200">
          <a:solidFill>
            <a:schemeClr val="tx1"/>
          </a:solidFill>
          <a:latin typeface="+mn-lt"/>
          <a:ea typeface="+mn-ea"/>
          <a:cs typeface="+mn-cs"/>
        </a:defRPr>
      </a:lvl3pPr>
      <a:lvl4pPr marL="1535732" algn="l" defTabSz="511910" rtl="0" eaLnBrk="1" latinLnBrk="0" hangingPunct="1">
        <a:defRPr sz="2000" kern="1200">
          <a:solidFill>
            <a:schemeClr val="tx1"/>
          </a:solidFill>
          <a:latin typeface="+mn-lt"/>
          <a:ea typeface="+mn-ea"/>
          <a:cs typeface="+mn-cs"/>
        </a:defRPr>
      </a:lvl4pPr>
      <a:lvl5pPr marL="2047644" algn="l" defTabSz="511910" rtl="0" eaLnBrk="1" latinLnBrk="0" hangingPunct="1">
        <a:defRPr sz="2000" kern="1200">
          <a:solidFill>
            <a:schemeClr val="tx1"/>
          </a:solidFill>
          <a:latin typeface="+mn-lt"/>
          <a:ea typeface="+mn-ea"/>
          <a:cs typeface="+mn-cs"/>
        </a:defRPr>
      </a:lvl5pPr>
      <a:lvl6pPr marL="2559555" algn="l" defTabSz="511910" rtl="0" eaLnBrk="1" latinLnBrk="0" hangingPunct="1">
        <a:defRPr sz="2000" kern="1200">
          <a:solidFill>
            <a:schemeClr val="tx1"/>
          </a:solidFill>
          <a:latin typeface="+mn-lt"/>
          <a:ea typeface="+mn-ea"/>
          <a:cs typeface="+mn-cs"/>
        </a:defRPr>
      </a:lvl6pPr>
      <a:lvl7pPr marL="3071465" algn="l" defTabSz="511910" rtl="0" eaLnBrk="1" latinLnBrk="0" hangingPunct="1">
        <a:defRPr sz="2000" kern="1200">
          <a:solidFill>
            <a:schemeClr val="tx1"/>
          </a:solidFill>
          <a:latin typeface="+mn-lt"/>
          <a:ea typeface="+mn-ea"/>
          <a:cs typeface="+mn-cs"/>
        </a:defRPr>
      </a:lvl7pPr>
      <a:lvl8pPr marL="3583376" algn="l" defTabSz="511910" rtl="0" eaLnBrk="1" latinLnBrk="0" hangingPunct="1">
        <a:defRPr sz="2000" kern="1200">
          <a:solidFill>
            <a:schemeClr val="tx1"/>
          </a:solidFill>
          <a:latin typeface="+mn-lt"/>
          <a:ea typeface="+mn-ea"/>
          <a:cs typeface="+mn-cs"/>
        </a:defRPr>
      </a:lvl8pPr>
      <a:lvl9pPr marL="4095287" algn="l" defTabSz="511910"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035"/>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27" name="Rectangle 2"/>
          <p:cNvSpPr>
            <a:spLocks noGrp="1" noChangeArrowheads="1"/>
          </p:cNvSpPr>
          <p:nvPr>
            <p:ph type="body" idx="1"/>
          </p:nvPr>
        </p:nvSpPr>
        <p:spPr bwMode="auto">
          <a:xfrm>
            <a:off x="417260"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endParaRPr lang="en-US" dirty="0">
              <a:sym typeface="Arial" pitchFamily="34" charset="0"/>
            </a:endParaRPr>
          </a:p>
        </p:txBody>
      </p:sp>
      <p:pic>
        <p:nvPicPr>
          <p:cNvPr id="4" name="Picture 2"/>
          <p:cNvPicPr>
            <a:picLocks noChangeAspect="1" noChangeArrowheads="1"/>
          </p:cNvPicPr>
          <p:nvPr/>
        </p:nvPicPr>
        <p:blipFill>
          <a:blip r:embed="rId7" cstate="email"/>
          <a:srcRect/>
          <a:stretch>
            <a:fillRect/>
          </a:stretch>
        </p:blipFill>
        <p:spPr bwMode="auto">
          <a:xfrm>
            <a:off x="3" y="6322395"/>
            <a:ext cx="9148463" cy="537839"/>
          </a:xfrm>
          <a:prstGeom prst="rect">
            <a:avLst/>
          </a:prstGeom>
          <a:noFill/>
          <a:ln w="12700">
            <a:noFill/>
            <a:miter lim="800000"/>
            <a:headEnd/>
            <a:tailEnd/>
          </a:ln>
        </p:spPr>
      </p:pic>
      <p:sp>
        <p:nvSpPr>
          <p:cNvPr id="5" name="Text Box 76"/>
          <p:cNvSpPr txBox="1">
            <a:spLocks noChangeArrowheads="1"/>
          </p:cNvSpPr>
          <p:nvPr/>
        </p:nvSpPr>
        <p:spPr bwMode="white">
          <a:xfrm>
            <a:off x="415028" y="6515438"/>
            <a:ext cx="2037206" cy="140597"/>
          </a:xfrm>
          <a:prstGeom prst="rect">
            <a:avLst/>
          </a:prstGeom>
          <a:noFill/>
          <a:ln w="9525">
            <a:noFill/>
            <a:miter lim="800000"/>
            <a:headEnd/>
            <a:tailEnd/>
          </a:ln>
          <a:effectLst/>
        </p:spPr>
        <p:txBody>
          <a:bodyPr lIns="0" tIns="0" rIns="0" bIns="0" anchor="ctr"/>
          <a:lstStyle/>
          <a:p>
            <a:pPr defTabSz="913543" eaLnBrk="0" hangingPunct="0">
              <a:defRPr/>
            </a:pPr>
            <a:r>
              <a:rPr lang="en-US" sz="600" dirty="0">
                <a:solidFill>
                  <a:srgbClr val="969696"/>
                </a:solidFill>
              </a:rPr>
              <a:t>© 2011 Autodesk </a:t>
            </a:r>
          </a:p>
        </p:txBody>
      </p:sp>
    </p:spTree>
    <p:extLst>
      <p:ext uri="{BB962C8B-B14F-4D97-AF65-F5344CB8AC3E}">
        <p14:creationId xmlns:p14="http://schemas.microsoft.com/office/powerpoint/2010/main" val="199564238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p:transition/>
  <p:txStyles>
    <p:titleStyle>
      <a:lvl1pPr algn="l" rtl="0" eaLnBrk="1" fontAlgn="base" hangingPunct="1">
        <a:spcBef>
          <a:spcPct val="0"/>
        </a:spcBef>
        <a:spcAft>
          <a:spcPct val="0"/>
        </a:spcAft>
        <a:defRPr sz="2800" b="1" baseline="0">
          <a:solidFill>
            <a:schemeClr val="tx1"/>
          </a:solidFill>
          <a:latin typeface="+mj-lt"/>
          <a:ea typeface="+mj-ea"/>
          <a:cs typeface="+mj-cs"/>
          <a:sym typeface="Arial" pitchFamily="34" charset="0"/>
        </a:defRPr>
      </a:lvl1pPr>
      <a:lvl2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5pPr>
      <a:lvl6pPr marL="321374"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42749"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64120"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85496"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99664" indent="-199664" algn="l" rtl="0" eaLnBrk="1" fontAlgn="base" hangingPunct="1">
        <a:spcBef>
          <a:spcPts val="351"/>
        </a:spcBef>
        <a:spcAft>
          <a:spcPct val="0"/>
        </a:spcAft>
        <a:buClr>
          <a:schemeClr val="tx2"/>
        </a:buClr>
        <a:buSzPct val="80000"/>
        <a:buFont typeface="Wingdings" pitchFamily="2" charset="2"/>
        <a:buChar char="§"/>
        <a:defRPr sz="2200">
          <a:solidFill>
            <a:schemeClr val="tx1"/>
          </a:solidFill>
          <a:latin typeface="+mn-lt"/>
          <a:ea typeface="+mn-ea"/>
          <a:cs typeface="+mn-cs"/>
          <a:sym typeface="Arial" pitchFamily="34" charset="0"/>
        </a:defRPr>
      </a:lvl1pPr>
      <a:lvl2pPr marL="399325" indent="-199664" algn="l" rtl="0" eaLnBrk="1" fontAlgn="base" hangingPunct="1">
        <a:spcBef>
          <a:spcPts val="351"/>
        </a:spcBef>
        <a:spcAft>
          <a:spcPct val="0"/>
        </a:spcAft>
        <a:buClr>
          <a:schemeClr val="tx2"/>
        </a:buClr>
        <a:buSzPct val="80000"/>
        <a:buFont typeface="Wingdings" pitchFamily="2" charset="2"/>
        <a:buChar char="§"/>
        <a:defRPr sz="2000">
          <a:solidFill>
            <a:schemeClr val="tx1"/>
          </a:solidFill>
          <a:latin typeface="+mn-lt"/>
          <a:ea typeface="+mn-ea"/>
          <a:cs typeface="+mn-cs"/>
          <a:sym typeface="Arial" pitchFamily="34" charset="0"/>
        </a:defRPr>
      </a:lvl2pPr>
      <a:lvl3pPr marL="639145" indent="-179586" algn="l" rtl="0" eaLnBrk="1" fontAlgn="base" hangingPunct="1">
        <a:spcBef>
          <a:spcPts val="281"/>
        </a:spcBef>
        <a:spcAft>
          <a:spcPct val="0"/>
        </a:spcAft>
        <a:buClr>
          <a:schemeClr val="tx2"/>
        </a:buClr>
        <a:buSzPct val="80000"/>
        <a:buFont typeface="Wingdings" pitchFamily="2" charset="2"/>
        <a:buChar char="§"/>
        <a:defRPr sz="1700">
          <a:solidFill>
            <a:schemeClr val="tx1"/>
          </a:solidFill>
          <a:latin typeface="+mn-lt"/>
          <a:ea typeface="+mn-ea"/>
          <a:cs typeface="+mn-cs"/>
          <a:sym typeface="Arial" pitchFamily="34" charset="0"/>
        </a:defRPr>
      </a:lvl3pPr>
      <a:lvl4pPr marL="999430" indent="-160623" algn="l" rtl="0" eaLnBrk="1" fontAlgn="base" hangingPunct="1">
        <a:spcBef>
          <a:spcPts val="211"/>
        </a:spcBef>
        <a:spcAft>
          <a:spcPct val="0"/>
        </a:spcAft>
        <a:buClr>
          <a:schemeClr val="tx2"/>
        </a:buClr>
        <a:buSzPct val="80000"/>
        <a:buFont typeface="Wingdings" pitchFamily="2" charset="2"/>
        <a:buChar char="§"/>
        <a:defRPr sz="1500">
          <a:solidFill>
            <a:schemeClr val="tx1"/>
          </a:solidFill>
          <a:latin typeface="+mn-lt"/>
          <a:ea typeface="+mn-ea"/>
          <a:cs typeface="+mn-cs"/>
          <a:sym typeface="Arial" pitchFamily="34" charset="0"/>
        </a:defRPr>
      </a:lvl4pPr>
      <a:lvl5pPr marL="1319561" indent="-145007" algn="l" rtl="0" eaLnBrk="1" fontAlgn="base" hangingPunct="1">
        <a:spcBef>
          <a:spcPts val="211"/>
        </a:spcBef>
        <a:spcAft>
          <a:spcPct val="0"/>
        </a:spcAft>
        <a:buClr>
          <a:schemeClr val="tx2"/>
        </a:buClr>
        <a:buSzPct val="80000"/>
        <a:buFont typeface="Wingdings" pitchFamily="2" charset="2"/>
        <a:buChar char="§"/>
        <a:defRPr sz="1400">
          <a:solidFill>
            <a:schemeClr val="tx1"/>
          </a:solidFill>
          <a:latin typeface="+mn-lt"/>
          <a:ea typeface="+mn-ea"/>
          <a:cs typeface="+mn-cs"/>
          <a:sym typeface="Arial" pitchFamily="34" charset="0"/>
        </a:defRPr>
      </a:lvl5pPr>
      <a:lvl6pPr marL="1641462" indent="-145065"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962836" indent="-145065"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284211" indent="-145065"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605584" indent="-145065"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42749" rtl="0" eaLnBrk="1" latinLnBrk="0" hangingPunct="1">
        <a:defRPr sz="1300" kern="1200">
          <a:solidFill>
            <a:schemeClr val="tx1"/>
          </a:solidFill>
          <a:latin typeface="+mn-lt"/>
          <a:ea typeface="+mn-ea"/>
          <a:cs typeface="+mn-cs"/>
        </a:defRPr>
      </a:lvl1pPr>
      <a:lvl2pPr marL="321374" algn="l" defTabSz="642749" rtl="0" eaLnBrk="1" latinLnBrk="0" hangingPunct="1">
        <a:defRPr sz="1300" kern="1200">
          <a:solidFill>
            <a:schemeClr val="tx1"/>
          </a:solidFill>
          <a:latin typeface="+mn-lt"/>
          <a:ea typeface="+mn-ea"/>
          <a:cs typeface="+mn-cs"/>
        </a:defRPr>
      </a:lvl2pPr>
      <a:lvl3pPr marL="642749" algn="l" defTabSz="642749" rtl="0" eaLnBrk="1" latinLnBrk="0" hangingPunct="1">
        <a:defRPr sz="1300" kern="1200">
          <a:solidFill>
            <a:schemeClr val="tx1"/>
          </a:solidFill>
          <a:latin typeface="+mn-lt"/>
          <a:ea typeface="+mn-ea"/>
          <a:cs typeface="+mn-cs"/>
        </a:defRPr>
      </a:lvl3pPr>
      <a:lvl4pPr marL="964120" algn="l" defTabSz="642749" rtl="0" eaLnBrk="1" latinLnBrk="0" hangingPunct="1">
        <a:defRPr sz="1300" kern="1200">
          <a:solidFill>
            <a:schemeClr val="tx1"/>
          </a:solidFill>
          <a:latin typeface="+mn-lt"/>
          <a:ea typeface="+mn-ea"/>
          <a:cs typeface="+mn-cs"/>
        </a:defRPr>
      </a:lvl4pPr>
      <a:lvl5pPr marL="1285496" algn="l" defTabSz="642749" rtl="0" eaLnBrk="1" latinLnBrk="0" hangingPunct="1">
        <a:defRPr sz="1300" kern="1200">
          <a:solidFill>
            <a:schemeClr val="tx1"/>
          </a:solidFill>
          <a:latin typeface="+mn-lt"/>
          <a:ea typeface="+mn-ea"/>
          <a:cs typeface="+mn-cs"/>
        </a:defRPr>
      </a:lvl5pPr>
      <a:lvl6pPr marL="1606868" algn="l" defTabSz="642749" rtl="0" eaLnBrk="1" latinLnBrk="0" hangingPunct="1">
        <a:defRPr sz="1300" kern="1200">
          <a:solidFill>
            <a:schemeClr val="tx1"/>
          </a:solidFill>
          <a:latin typeface="+mn-lt"/>
          <a:ea typeface="+mn-ea"/>
          <a:cs typeface="+mn-cs"/>
        </a:defRPr>
      </a:lvl6pPr>
      <a:lvl7pPr marL="1928244" algn="l" defTabSz="642749" rtl="0" eaLnBrk="1" latinLnBrk="0" hangingPunct="1">
        <a:defRPr sz="1300" kern="1200">
          <a:solidFill>
            <a:schemeClr val="tx1"/>
          </a:solidFill>
          <a:latin typeface="+mn-lt"/>
          <a:ea typeface="+mn-ea"/>
          <a:cs typeface="+mn-cs"/>
        </a:defRPr>
      </a:lvl7pPr>
      <a:lvl8pPr marL="2249618" algn="l" defTabSz="642749" rtl="0" eaLnBrk="1" latinLnBrk="0" hangingPunct="1">
        <a:defRPr sz="1300" kern="1200">
          <a:solidFill>
            <a:schemeClr val="tx1"/>
          </a:solidFill>
          <a:latin typeface="+mn-lt"/>
          <a:ea typeface="+mn-ea"/>
          <a:cs typeface="+mn-cs"/>
        </a:defRPr>
      </a:lvl8pPr>
      <a:lvl9pPr marL="2570991" algn="l" defTabSz="642749"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52463" y="1149350"/>
            <a:ext cx="7839075" cy="231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1336" tIns="21336" rIns="21336" bIns="21336" numCol="1" anchor="b" anchorCtr="0" compatLnSpc="1">
            <a:prstTxWarp prst="textNoShape">
              <a:avLst/>
            </a:prstTxWarp>
          </a:bodyPr>
          <a:lstStyle/>
          <a:p>
            <a:pPr lvl="0"/>
            <a:r>
              <a:rPr lang="en-US">
                <a:sym typeface="GillSans" charset="0"/>
              </a:rPr>
              <a:t>Click to edit Master title style</a:t>
            </a:r>
          </a:p>
        </p:txBody>
      </p:sp>
      <p:sp>
        <p:nvSpPr>
          <p:cNvPr id="1026" name="Rectangle 2"/>
          <p:cNvSpPr>
            <a:spLocks noGrp="1" noChangeArrowheads="1"/>
          </p:cNvSpPr>
          <p:nvPr>
            <p:ph type="body" idx="1"/>
          </p:nvPr>
        </p:nvSpPr>
        <p:spPr bwMode="auto">
          <a:xfrm>
            <a:off x="652463" y="3530600"/>
            <a:ext cx="7839075"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1336" tIns="21336" rIns="21336" bIns="21336"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Tree>
    <p:extLst>
      <p:ext uri="{BB962C8B-B14F-4D97-AF65-F5344CB8AC3E}">
        <p14:creationId xmlns:p14="http://schemas.microsoft.com/office/powerpoint/2010/main" val="332710875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txStyles>
    <p:titleStyle>
      <a:lvl1pPr algn="ctr" rtl="0" fontAlgn="base">
        <a:spcBef>
          <a:spcPct val="0"/>
        </a:spcBef>
        <a:spcAft>
          <a:spcPct val="0"/>
        </a:spcAft>
        <a:defRPr sz="4900">
          <a:solidFill>
            <a:schemeClr val="tx1"/>
          </a:solidFill>
          <a:latin typeface="+mj-lt"/>
          <a:ea typeface="+mj-ea"/>
          <a:cs typeface="+mj-cs"/>
          <a:sym typeface="GillSans" charset="0"/>
        </a:defRPr>
      </a:lvl1pPr>
      <a:lvl2pPr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2pPr>
      <a:lvl3pPr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3pPr>
      <a:lvl4pPr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4pPr>
      <a:lvl5pPr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5pPr>
      <a:lvl6pPr marL="192024"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6pPr>
      <a:lvl7pPr marL="384048"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7pPr>
      <a:lvl8pPr marL="576072"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8pPr>
      <a:lvl9pPr marL="768096" algn="ctr" rtl="0" fontAlgn="base">
        <a:spcBef>
          <a:spcPct val="0"/>
        </a:spcBef>
        <a:spcAft>
          <a:spcPct val="0"/>
        </a:spcAft>
        <a:defRPr sz="4900">
          <a:solidFill>
            <a:schemeClr val="tx1"/>
          </a:solidFill>
          <a:latin typeface="GillSans" charset="0"/>
          <a:ea typeface="ヒラギノ角ゴ ProN W3" charset="0"/>
          <a:cs typeface="ヒラギノ角ゴ ProN W3" charset="0"/>
          <a:sym typeface="GillSans" charset="0"/>
        </a:defRPr>
      </a:lvl9pPr>
    </p:titleStyle>
    <p:bodyStyle>
      <a:lvl1pPr algn="ctr" rtl="0" fontAlgn="base">
        <a:spcBef>
          <a:spcPct val="0"/>
        </a:spcBef>
        <a:spcAft>
          <a:spcPct val="0"/>
        </a:spcAft>
        <a:defRPr sz="2000">
          <a:solidFill>
            <a:schemeClr val="tx1"/>
          </a:solidFill>
          <a:latin typeface="+mn-lt"/>
          <a:ea typeface="+mn-ea"/>
          <a:cs typeface="+mn-cs"/>
          <a:sym typeface="GillSans" charset="0"/>
        </a:defRPr>
      </a:lvl1pPr>
      <a:lvl2pPr algn="ctr" rtl="0" fontAlgn="base">
        <a:spcBef>
          <a:spcPct val="0"/>
        </a:spcBef>
        <a:spcAft>
          <a:spcPct val="0"/>
        </a:spcAft>
        <a:defRPr sz="2000">
          <a:solidFill>
            <a:schemeClr val="tx1"/>
          </a:solidFill>
          <a:latin typeface="+mn-lt"/>
          <a:ea typeface="+mn-ea"/>
          <a:cs typeface="+mn-cs"/>
          <a:sym typeface="GillSans" charset="0"/>
        </a:defRPr>
      </a:lvl2pPr>
      <a:lvl3pPr algn="ctr" rtl="0" fontAlgn="base">
        <a:spcBef>
          <a:spcPct val="0"/>
        </a:spcBef>
        <a:spcAft>
          <a:spcPct val="0"/>
        </a:spcAft>
        <a:defRPr sz="2000">
          <a:solidFill>
            <a:schemeClr val="tx1"/>
          </a:solidFill>
          <a:latin typeface="+mn-lt"/>
          <a:ea typeface="+mn-ea"/>
          <a:cs typeface="+mn-cs"/>
          <a:sym typeface="GillSans" charset="0"/>
        </a:defRPr>
      </a:lvl3pPr>
      <a:lvl4pPr algn="ctr" rtl="0" fontAlgn="base">
        <a:spcBef>
          <a:spcPct val="0"/>
        </a:spcBef>
        <a:spcAft>
          <a:spcPct val="0"/>
        </a:spcAft>
        <a:defRPr sz="2000">
          <a:solidFill>
            <a:schemeClr val="tx1"/>
          </a:solidFill>
          <a:latin typeface="+mn-lt"/>
          <a:ea typeface="+mn-ea"/>
          <a:cs typeface="+mn-cs"/>
          <a:sym typeface="GillSans" charset="0"/>
        </a:defRPr>
      </a:lvl4pPr>
      <a:lvl5pPr algn="ctr" rtl="0" fontAlgn="base">
        <a:spcBef>
          <a:spcPct val="0"/>
        </a:spcBef>
        <a:spcAft>
          <a:spcPct val="0"/>
        </a:spcAft>
        <a:defRPr sz="2000">
          <a:solidFill>
            <a:schemeClr val="tx1"/>
          </a:solidFill>
          <a:latin typeface="+mn-lt"/>
          <a:ea typeface="+mn-ea"/>
          <a:cs typeface="+mn-cs"/>
          <a:sym typeface="GillSans" charset="0"/>
        </a:defRPr>
      </a:lvl5pPr>
      <a:lvl6pPr marL="192024" algn="ctr" rtl="0" fontAlgn="base">
        <a:spcBef>
          <a:spcPct val="0"/>
        </a:spcBef>
        <a:spcAft>
          <a:spcPct val="0"/>
        </a:spcAft>
        <a:defRPr sz="2000">
          <a:solidFill>
            <a:schemeClr val="tx1"/>
          </a:solidFill>
          <a:latin typeface="+mn-lt"/>
          <a:ea typeface="+mn-ea"/>
          <a:cs typeface="+mn-cs"/>
          <a:sym typeface="GillSans" charset="0"/>
        </a:defRPr>
      </a:lvl6pPr>
      <a:lvl7pPr marL="384048" algn="ctr" rtl="0" fontAlgn="base">
        <a:spcBef>
          <a:spcPct val="0"/>
        </a:spcBef>
        <a:spcAft>
          <a:spcPct val="0"/>
        </a:spcAft>
        <a:defRPr sz="2000">
          <a:solidFill>
            <a:schemeClr val="tx1"/>
          </a:solidFill>
          <a:latin typeface="+mn-lt"/>
          <a:ea typeface="+mn-ea"/>
          <a:cs typeface="+mn-cs"/>
          <a:sym typeface="GillSans" charset="0"/>
        </a:defRPr>
      </a:lvl7pPr>
      <a:lvl8pPr marL="576072" algn="ctr" rtl="0" fontAlgn="base">
        <a:spcBef>
          <a:spcPct val="0"/>
        </a:spcBef>
        <a:spcAft>
          <a:spcPct val="0"/>
        </a:spcAft>
        <a:defRPr sz="2000">
          <a:solidFill>
            <a:schemeClr val="tx1"/>
          </a:solidFill>
          <a:latin typeface="+mn-lt"/>
          <a:ea typeface="+mn-ea"/>
          <a:cs typeface="+mn-cs"/>
          <a:sym typeface="GillSans" charset="0"/>
        </a:defRPr>
      </a:lvl8pPr>
      <a:lvl9pPr marL="768096" algn="ctr" rtl="0" fontAlgn="base">
        <a:spcBef>
          <a:spcPct val="0"/>
        </a:spcBef>
        <a:spcAft>
          <a:spcPct val="0"/>
        </a:spcAft>
        <a:defRPr sz="2000">
          <a:solidFill>
            <a:schemeClr val="tx1"/>
          </a:solidFill>
          <a:latin typeface="+mn-lt"/>
          <a:ea typeface="+mn-ea"/>
          <a:cs typeface="+mn-cs"/>
          <a:sym typeface="GillSans" charset="0"/>
        </a:defRPr>
      </a:lvl9pPr>
    </p:bodyStyle>
    <p:otherStyle>
      <a:defPPr>
        <a:defRPr lang="en-US"/>
      </a:defPPr>
      <a:lvl1pPr marL="0" algn="l" defTabSz="384048" rtl="0" eaLnBrk="1" latinLnBrk="0" hangingPunct="1">
        <a:defRPr sz="800" kern="1200">
          <a:solidFill>
            <a:schemeClr val="tx1"/>
          </a:solidFill>
          <a:latin typeface="+mn-lt"/>
          <a:ea typeface="+mn-ea"/>
          <a:cs typeface="+mn-cs"/>
        </a:defRPr>
      </a:lvl1pPr>
      <a:lvl2pPr marL="192024" algn="l" defTabSz="384048" rtl="0" eaLnBrk="1" latinLnBrk="0" hangingPunct="1">
        <a:defRPr sz="800" kern="1200">
          <a:solidFill>
            <a:schemeClr val="tx1"/>
          </a:solidFill>
          <a:latin typeface="+mn-lt"/>
          <a:ea typeface="+mn-ea"/>
          <a:cs typeface="+mn-cs"/>
        </a:defRPr>
      </a:lvl2pPr>
      <a:lvl3pPr marL="384048" algn="l" defTabSz="384048" rtl="0" eaLnBrk="1" latinLnBrk="0" hangingPunct="1">
        <a:defRPr sz="800" kern="1200">
          <a:solidFill>
            <a:schemeClr val="tx1"/>
          </a:solidFill>
          <a:latin typeface="+mn-lt"/>
          <a:ea typeface="+mn-ea"/>
          <a:cs typeface="+mn-cs"/>
        </a:defRPr>
      </a:lvl3pPr>
      <a:lvl4pPr marL="576072" algn="l" defTabSz="384048" rtl="0" eaLnBrk="1" latinLnBrk="0" hangingPunct="1">
        <a:defRPr sz="800" kern="1200">
          <a:solidFill>
            <a:schemeClr val="tx1"/>
          </a:solidFill>
          <a:latin typeface="+mn-lt"/>
          <a:ea typeface="+mn-ea"/>
          <a:cs typeface="+mn-cs"/>
        </a:defRPr>
      </a:lvl4pPr>
      <a:lvl5pPr marL="768096" algn="l" defTabSz="384048" rtl="0" eaLnBrk="1" latinLnBrk="0" hangingPunct="1">
        <a:defRPr sz="800" kern="1200">
          <a:solidFill>
            <a:schemeClr val="tx1"/>
          </a:solidFill>
          <a:latin typeface="+mn-lt"/>
          <a:ea typeface="+mn-ea"/>
          <a:cs typeface="+mn-cs"/>
        </a:defRPr>
      </a:lvl5pPr>
      <a:lvl6pPr marL="960120" algn="l" defTabSz="384048" rtl="0" eaLnBrk="1" latinLnBrk="0" hangingPunct="1">
        <a:defRPr sz="800" kern="1200">
          <a:solidFill>
            <a:schemeClr val="tx1"/>
          </a:solidFill>
          <a:latin typeface="+mn-lt"/>
          <a:ea typeface="+mn-ea"/>
          <a:cs typeface="+mn-cs"/>
        </a:defRPr>
      </a:lvl6pPr>
      <a:lvl7pPr marL="1152144" algn="l" defTabSz="384048" rtl="0" eaLnBrk="1" latinLnBrk="0" hangingPunct="1">
        <a:defRPr sz="800" kern="1200">
          <a:solidFill>
            <a:schemeClr val="tx1"/>
          </a:solidFill>
          <a:latin typeface="+mn-lt"/>
          <a:ea typeface="+mn-ea"/>
          <a:cs typeface="+mn-cs"/>
        </a:defRPr>
      </a:lvl7pPr>
      <a:lvl8pPr marL="1344168" algn="l" defTabSz="384048" rtl="0" eaLnBrk="1" latinLnBrk="0" hangingPunct="1">
        <a:defRPr sz="800" kern="1200">
          <a:solidFill>
            <a:schemeClr val="tx1"/>
          </a:solidFill>
          <a:latin typeface="+mn-lt"/>
          <a:ea typeface="+mn-ea"/>
          <a:cs typeface="+mn-cs"/>
        </a:defRPr>
      </a:lvl8pPr>
      <a:lvl9pPr marL="1536192" algn="l" defTabSz="384048" rtl="0" eaLnBrk="1" latinLnBrk="0" hangingPunct="1">
        <a:defRPr sz="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Placeholder 2"/>
          <p:cNvSpPr txBox="1">
            <a:spLocks/>
          </p:cNvSpPr>
          <p:nvPr userDrawn="1"/>
        </p:nvSpPr>
        <p:spPr>
          <a:xfrm>
            <a:off x="109825" y="6011466"/>
            <a:ext cx="8923458" cy="703659"/>
          </a:xfrm>
          <a:prstGeom prst="rect">
            <a:avLst/>
          </a:prstGeom>
        </p:spPr>
        <p:txBody>
          <a:bodyPr lIns="0" tIns="0" rIns="0" bIns="0" anchor="b"/>
          <a:lstStyle>
            <a:lvl1pPr marL="0" indent="0" algn="l" defTabSz="457200" rtl="0" eaLnBrk="1" latinLnBrk="0" hangingPunct="1">
              <a:spcBef>
                <a:spcPct val="20000"/>
              </a:spcBef>
              <a:buFont typeface="Arial"/>
              <a:buNone/>
              <a:defRPr sz="1100" kern="0" spc="-10">
                <a:solidFill>
                  <a:srgbClr val="595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71403" fontAlgn="auto">
              <a:spcAft>
                <a:spcPts val="0"/>
              </a:spcAft>
              <a:defRPr/>
            </a:pPr>
            <a:r>
              <a:rPr lang="en-US" sz="394" dirty="0">
                <a:latin typeface="Arial"/>
                <a:cs typeface="Arial"/>
              </a:rPr>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 </a:t>
            </a:r>
            <a:r>
              <a:rPr lang="en-US" sz="394">
                <a:solidFill>
                  <a:prstClr val="black">
                    <a:lumMod val="65000"/>
                    <a:lumOff val="35000"/>
                  </a:prstClr>
                </a:solidFill>
                <a:latin typeface="Arial"/>
                <a:cs typeface="Arial"/>
              </a:rPr>
              <a:t>© 2014 </a:t>
            </a:r>
            <a:r>
              <a:rPr lang="en-US" sz="394" dirty="0">
                <a:solidFill>
                  <a:prstClr val="black">
                    <a:lumMod val="65000"/>
                    <a:lumOff val="35000"/>
                  </a:prstClr>
                </a:solidFill>
                <a:latin typeface="Arial"/>
                <a:cs typeface="Arial"/>
              </a:rPr>
              <a:t>Autodesk, Inc. All rights reserved.</a:t>
            </a:r>
          </a:p>
        </p:txBody>
      </p:sp>
      <p:pic>
        <p:nvPicPr>
          <p:cNvPr id="3075" name="Picture 2" descr="autodesk_logo_large_16x9.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12560" y="2507457"/>
            <a:ext cx="4858169"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reative Commons Attribution-NonCommercial-ShareAlike 3.0 Unported License 88x31.png">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747178" y="6662741"/>
            <a:ext cx="251435" cy="118110"/>
          </a:xfrm>
          <a:prstGeom prst="rect">
            <a:avLst/>
          </a:prstGeom>
        </p:spPr>
      </p:pic>
    </p:spTree>
    <p:extLst>
      <p:ext uri="{BB962C8B-B14F-4D97-AF65-F5344CB8AC3E}">
        <p14:creationId xmlns:p14="http://schemas.microsoft.com/office/powerpoint/2010/main" val="3848907973"/>
      </p:ext>
    </p:extLst>
  </p:cSld>
  <p:clrMap bg1="lt1" tx1="dk1" bg2="lt2" tx2="dk2" accent1="accent1" accent2="accent2" accent3="accent3" accent4="accent4" accent5="accent5" accent6="accent6" hlink="hlink" folHlink="folHlink"/>
  <p:sldLayoutIdLst>
    <p:sldLayoutId id="2147483859" r:id="rId1"/>
  </p:sldLayoutIdLst>
  <p:txStyles>
    <p:titleStyle>
      <a:lvl1pPr algn="ctr" defTabSz="286592" rtl="0" eaLnBrk="0" fontAlgn="base" hangingPunct="0">
        <a:spcBef>
          <a:spcPct val="0"/>
        </a:spcBef>
        <a:spcAft>
          <a:spcPct val="0"/>
        </a:spcAft>
        <a:defRPr sz="2756" kern="1200">
          <a:solidFill>
            <a:schemeClr val="tx1"/>
          </a:solidFill>
          <a:latin typeface="+mj-lt"/>
          <a:ea typeface="ＭＳ Ｐゴシック" charset="0"/>
          <a:cs typeface="ＭＳ Ｐゴシック" charset="0"/>
        </a:defRPr>
      </a:lvl1pPr>
      <a:lvl2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2pPr>
      <a:lvl3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3pPr>
      <a:lvl4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4pPr>
      <a:lvl5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5pPr>
      <a:lvl6pPr marL="257129"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6pPr>
      <a:lvl7pPr marL="514259"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7pPr>
      <a:lvl8pPr marL="771388"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8pPr>
      <a:lvl9pPr marL="1028517"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9pPr>
    </p:titleStyle>
    <p:bodyStyle>
      <a:lvl1pPr marL="214274" indent="-214274" algn="l" defTabSz="286592" rtl="0" eaLnBrk="0" fontAlgn="base" hangingPunct="0">
        <a:spcBef>
          <a:spcPct val="20000"/>
        </a:spcBef>
        <a:spcAft>
          <a:spcPct val="0"/>
        </a:spcAft>
        <a:buFont typeface="Arial" charset="0"/>
        <a:buChar char="•"/>
        <a:defRPr sz="2025" kern="1200">
          <a:solidFill>
            <a:schemeClr val="tx1"/>
          </a:solidFill>
          <a:latin typeface="+mn-lt"/>
          <a:ea typeface="ＭＳ Ｐゴシック" charset="0"/>
          <a:cs typeface="ＭＳ Ｐゴシック" charset="0"/>
        </a:defRPr>
      </a:lvl1pPr>
      <a:lvl2pPr marL="466047" indent="-178562" algn="l" defTabSz="286592" rtl="0" eaLnBrk="0" fontAlgn="base" hangingPunct="0">
        <a:spcBef>
          <a:spcPct val="20000"/>
        </a:spcBef>
        <a:spcAft>
          <a:spcPct val="0"/>
        </a:spcAft>
        <a:buFont typeface="Arial" charset="0"/>
        <a:buChar char="–"/>
        <a:defRPr sz="1743" kern="1200">
          <a:solidFill>
            <a:schemeClr val="tx1"/>
          </a:solidFill>
          <a:latin typeface="+mn-lt"/>
          <a:ea typeface="ＭＳ Ｐゴシック" charset="0"/>
          <a:cs typeface="+mn-cs"/>
        </a:defRPr>
      </a:lvl2pPr>
      <a:lvl3pPr marL="716927" indent="-142850" algn="l" defTabSz="286592" rtl="0" eaLnBrk="0" fontAlgn="base" hangingPunct="0">
        <a:spcBef>
          <a:spcPct val="20000"/>
        </a:spcBef>
        <a:spcAft>
          <a:spcPct val="0"/>
        </a:spcAft>
        <a:buFont typeface="Arial" charset="0"/>
        <a:buChar char="•"/>
        <a:defRPr sz="1518" kern="1200">
          <a:solidFill>
            <a:schemeClr val="tx1"/>
          </a:solidFill>
          <a:latin typeface="+mn-lt"/>
          <a:ea typeface="ＭＳ Ｐゴシック" charset="0"/>
          <a:cs typeface="+mn-cs"/>
        </a:defRPr>
      </a:lvl3pPr>
      <a:lvl4pPr marL="1003518" indent="-142850" algn="l" defTabSz="286592" rtl="0" eaLnBrk="0" fontAlgn="base" hangingPunct="0">
        <a:spcBef>
          <a:spcPct val="20000"/>
        </a:spcBef>
        <a:spcAft>
          <a:spcPct val="0"/>
        </a:spcAft>
        <a:buFont typeface="Arial" charset="0"/>
        <a:buChar char="–"/>
        <a:defRPr sz="1237" kern="1200">
          <a:solidFill>
            <a:schemeClr val="tx1"/>
          </a:solidFill>
          <a:latin typeface="+mn-lt"/>
          <a:ea typeface="ＭＳ Ｐゴシック" charset="0"/>
          <a:cs typeface="+mn-cs"/>
        </a:defRPr>
      </a:lvl4pPr>
      <a:lvl5pPr marL="1290111" indent="-142850" algn="l" defTabSz="286592" rtl="0" eaLnBrk="0" fontAlgn="base" hangingPunct="0">
        <a:spcBef>
          <a:spcPct val="20000"/>
        </a:spcBef>
        <a:spcAft>
          <a:spcPct val="0"/>
        </a:spcAft>
        <a:buFont typeface="Arial" charset="0"/>
        <a:buChar char="»"/>
        <a:defRPr sz="1237" kern="1200">
          <a:solidFill>
            <a:schemeClr val="tx1"/>
          </a:solidFill>
          <a:latin typeface="+mn-lt"/>
          <a:ea typeface="ＭＳ Ｐゴシック" charset="0"/>
          <a:cs typeface="+mn-cs"/>
        </a:defRPr>
      </a:lvl5pPr>
      <a:lvl6pPr marL="1577630" indent="-143421" algn="l" defTabSz="286842" rtl="0" eaLnBrk="1" latinLnBrk="0" hangingPunct="1">
        <a:spcBef>
          <a:spcPct val="20000"/>
        </a:spcBef>
        <a:buFont typeface="Arial"/>
        <a:buChar char="•"/>
        <a:defRPr sz="1237" kern="1200">
          <a:solidFill>
            <a:schemeClr val="tx1"/>
          </a:solidFill>
          <a:latin typeface="+mn-lt"/>
          <a:ea typeface="+mn-ea"/>
          <a:cs typeface="+mn-cs"/>
        </a:defRPr>
      </a:lvl6pPr>
      <a:lvl7pPr marL="1864472" indent="-143421" algn="l" defTabSz="286842" rtl="0" eaLnBrk="1" latinLnBrk="0" hangingPunct="1">
        <a:spcBef>
          <a:spcPct val="20000"/>
        </a:spcBef>
        <a:buFont typeface="Arial"/>
        <a:buChar char="•"/>
        <a:defRPr sz="1237" kern="1200">
          <a:solidFill>
            <a:schemeClr val="tx1"/>
          </a:solidFill>
          <a:latin typeface="+mn-lt"/>
          <a:ea typeface="+mn-ea"/>
          <a:cs typeface="+mn-cs"/>
        </a:defRPr>
      </a:lvl7pPr>
      <a:lvl8pPr marL="2151314" indent="-143421" algn="l" defTabSz="286842" rtl="0" eaLnBrk="1" latinLnBrk="0" hangingPunct="1">
        <a:spcBef>
          <a:spcPct val="20000"/>
        </a:spcBef>
        <a:buFont typeface="Arial"/>
        <a:buChar char="•"/>
        <a:defRPr sz="1237" kern="1200">
          <a:solidFill>
            <a:schemeClr val="tx1"/>
          </a:solidFill>
          <a:latin typeface="+mn-lt"/>
          <a:ea typeface="+mn-ea"/>
          <a:cs typeface="+mn-cs"/>
        </a:defRPr>
      </a:lvl8pPr>
      <a:lvl9pPr marL="2438156" indent="-143421" algn="l" defTabSz="286842" rtl="0" eaLnBrk="1" latinLnBrk="0" hangingPunct="1">
        <a:spcBef>
          <a:spcPct val="20000"/>
        </a:spcBef>
        <a:buFont typeface="Arial"/>
        <a:buChar char="•"/>
        <a:defRPr sz="1237" kern="1200">
          <a:solidFill>
            <a:schemeClr val="tx1"/>
          </a:solidFill>
          <a:latin typeface="+mn-lt"/>
          <a:ea typeface="+mn-ea"/>
          <a:cs typeface="+mn-cs"/>
        </a:defRPr>
      </a:lvl9pPr>
    </p:bodyStyle>
    <p:otherStyle>
      <a:defPPr>
        <a:defRPr lang="en-US"/>
      </a:defPPr>
      <a:lvl1pPr marL="0" algn="l" defTabSz="286842" rtl="0" eaLnBrk="1" latinLnBrk="0" hangingPunct="1">
        <a:defRPr sz="1125" kern="1200">
          <a:solidFill>
            <a:schemeClr val="tx1"/>
          </a:solidFill>
          <a:latin typeface="+mn-lt"/>
          <a:ea typeface="+mn-ea"/>
          <a:cs typeface="+mn-cs"/>
        </a:defRPr>
      </a:lvl1pPr>
      <a:lvl2pPr marL="286842" algn="l" defTabSz="286842" rtl="0" eaLnBrk="1" latinLnBrk="0" hangingPunct="1">
        <a:defRPr sz="1125" kern="1200">
          <a:solidFill>
            <a:schemeClr val="tx1"/>
          </a:solidFill>
          <a:latin typeface="+mn-lt"/>
          <a:ea typeface="+mn-ea"/>
          <a:cs typeface="+mn-cs"/>
        </a:defRPr>
      </a:lvl2pPr>
      <a:lvl3pPr marL="573683" algn="l" defTabSz="286842" rtl="0" eaLnBrk="1" latinLnBrk="0" hangingPunct="1">
        <a:defRPr sz="1125" kern="1200">
          <a:solidFill>
            <a:schemeClr val="tx1"/>
          </a:solidFill>
          <a:latin typeface="+mn-lt"/>
          <a:ea typeface="+mn-ea"/>
          <a:cs typeface="+mn-cs"/>
        </a:defRPr>
      </a:lvl3pPr>
      <a:lvl4pPr marL="860526" algn="l" defTabSz="286842" rtl="0" eaLnBrk="1" latinLnBrk="0" hangingPunct="1">
        <a:defRPr sz="1125" kern="1200">
          <a:solidFill>
            <a:schemeClr val="tx1"/>
          </a:solidFill>
          <a:latin typeface="+mn-lt"/>
          <a:ea typeface="+mn-ea"/>
          <a:cs typeface="+mn-cs"/>
        </a:defRPr>
      </a:lvl4pPr>
      <a:lvl5pPr marL="1147367" algn="l" defTabSz="286842" rtl="0" eaLnBrk="1" latinLnBrk="0" hangingPunct="1">
        <a:defRPr sz="1125" kern="1200">
          <a:solidFill>
            <a:schemeClr val="tx1"/>
          </a:solidFill>
          <a:latin typeface="+mn-lt"/>
          <a:ea typeface="+mn-ea"/>
          <a:cs typeface="+mn-cs"/>
        </a:defRPr>
      </a:lvl5pPr>
      <a:lvl6pPr marL="1434209" algn="l" defTabSz="286842" rtl="0" eaLnBrk="1" latinLnBrk="0" hangingPunct="1">
        <a:defRPr sz="1125" kern="1200">
          <a:solidFill>
            <a:schemeClr val="tx1"/>
          </a:solidFill>
          <a:latin typeface="+mn-lt"/>
          <a:ea typeface="+mn-ea"/>
          <a:cs typeface="+mn-cs"/>
        </a:defRPr>
      </a:lvl6pPr>
      <a:lvl7pPr marL="1721051" algn="l" defTabSz="286842" rtl="0" eaLnBrk="1" latinLnBrk="0" hangingPunct="1">
        <a:defRPr sz="1125" kern="1200">
          <a:solidFill>
            <a:schemeClr val="tx1"/>
          </a:solidFill>
          <a:latin typeface="+mn-lt"/>
          <a:ea typeface="+mn-ea"/>
          <a:cs typeface="+mn-cs"/>
        </a:defRPr>
      </a:lvl7pPr>
      <a:lvl8pPr marL="2007893" algn="l" defTabSz="286842" rtl="0" eaLnBrk="1" latinLnBrk="0" hangingPunct="1">
        <a:defRPr sz="1125" kern="1200">
          <a:solidFill>
            <a:schemeClr val="tx1"/>
          </a:solidFill>
          <a:latin typeface="+mn-lt"/>
          <a:ea typeface="+mn-ea"/>
          <a:cs typeface="+mn-cs"/>
        </a:defRPr>
      </a:lvl8pPr>
      <a:lvl9pPr marL="2294735" algn="l" defTabSz="286842" rtl="0" eaLnBrk="1" latinLnBrk="0" hangingPunct="1">
        <a:defRPr sz="11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Placeholder 2"/>
          <p:cNvSpPr txBox="1">
            <a:spLocks/>
          </p:cNvSpPr>
          <p:nvPr userDrawn="1"/>
        </p:nvSpPr>
        <p:spPr>
          <a:xfrm>
            <a:off x="109825" y="6011466"/>
            <a:ext cx="8923458" cy="703659"/>
          </a:xfrm>
          <a:prstGeom prst="rect">
            <a:avLst/>
          </a:prstGeom>
        </p:spPr>
        <p:txBody>
          <a:bodyPr lIns="0" tIns="0" rIns="0" bIns="0" anchor="b"/>
          <a:lstStyle>
            <a:lvl1pPr marL="0" indent="0" algn="l" defTabSz="457200" rtl="0" eaLnBrk="1" latinLnBrk="0" hangingPunct="1">
              <a:spcBef>
                <a:spcPct val="20000"/>
              </a:spcBef>
              <a:buFont typeface="Arial"/>
              <a:buNone/>
              <a:defRPr sz="1100" kern="0" spc="-10">
                <a:solidFill>
                  <a:srgbClr val="595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71403" fontAlgn="auto">
              <a:spcAft>
                <a:spcPts val="0"/>
              </a:spcAft>
              <a:defRPr/>
            </a:pPr>
            <a:r>
              <a:rPr lang="en-US" sz="394" dirty="0">
                <a:latin typeface="Arial"/>
                <a:cs typeface="Arial"/>
              </a:rPr>
              <a:t>Autodesk is a registered trademark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 </a:t>
            </a:r>
            <a:r>
              <a:rPr lang="en-US" sz="394">
                <a:solidFill>
                  <a:prstClr val="black">
                    <a:lumMod val="65000"/>
                    <a:lumOff val="35000"/>
                  </a:prstClr>
                </a:solidFill>
                <a:latin typeface="Arial"/>
                <a:cs typeface="Arial"/>
              </a:rPr>
              <a:t>© 2014 </a:t>
            </a:r>
            <a:r>
              <a:rPr lang="en-US" sz="394" dirty="0">
                <a:solidFill>
                  <a:prstClr val="black">
                    <a:lumMod val="65000"/>
                    <a:lumOff val="35000"/>
                  </a:prstClr>
                </a:solidFill>
                <a:latin typeface="Arial"/>
                <a:cs typeface="Arial"/>
              </a:rPr>
              <a:t>Autodesk, Inc. All rights reserved.</a:t>
            </a:r>
          </a:p>
        </p:txBody>
      </p:sp>
      <p:pic>
        <p:nvPicPr>
          <p:cNvPr id="3075" name="Picture 2" descr="autodesk_logo_large_16x9.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12560" y="2507457"/>
            <a:ext cx="4858169"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reative Commons Attribution-NonCommercial-ShareAlike 3.0 Unported License 88x31.png">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747178" y="6662741"/>
            <a:ext cx="251435" cy="118110"/>
          </a:xfrm>
          <a:prstGeom prst="rect">
            <a:avLst/>
          </a:prstGeom>
        </p:spPr>
      </p:pic>
    </p:spTree>
    <p:extLst>
      <p:ext uri="{BB962C8B-B14F-4D97-AF65-F5344CB8AC3E}">
        <p14:creationId xmlns:p14="http://schemas.microsoft.com/office/powerpoint/2010/main" val="2349225568"/>
      </p:ext>
    </p:extLst>
  </p:cSld>
  <p:clrMap bg1="lt1" tx1="dk1" bg2="lt2" tx2="dk2" accent1="accent1" accent2="accent2" accent3="accent3" accent4="accent4" accent5="accent5" accent6="accent6" hlink="hlink" folHlink="folHlink"/>
  <p:sldLayoutIdLst>
    <p:sldLayoutId id="2147483861" r:id="rId1"/>
  </p:sldLayoutIdLst>
  <p:txStyles>
    <p:titleStyle>
      <a:lvl1pPr algn="ctr" defTabSz="286592" rtl="0" eaLnBrk="0" fontAlgn="base" hangingPunct="0">
        <a:spcBef>
          <a:spcPct val="0"/>
        </a:spcBef>
        <a:spcAft>
          <a:spcPct val="0"/>
        </a:spcAft>
        <a:defRPr sz="2756" kern="1200">
          <a:solidFill>
            <a:schemeClr val="tx1"/>
          </a:solidFill>
          <a:latin typeface="+mj-lt"/>
          <a:ea typeface="ＭＳ Ｐゴシック" charset="0"/>
          <a:cs typeface="ＭＳ Ｐゴシック" charset="0"/>
        </a:defRPr>
      </a:lvl1pPr>
      <a:lvl2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2pPr>
      <a:lvl3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3pPr>
      <a:lvl4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4pPr>
      <a:lvl5pPr algn="ctr" defTabSz="286592" rtl="0" eaLnBrk="0" fontAlgn="base" hangingPunct="0">
        <a:spcBef>
          <a:spcPct val="0"/>
        </a:spcBef>
        <a:spcAft>
          <a:spcPct val="0"/>
        </a:spcAft>
        <a:defRPr sz="2756">
          <a:solidFill>
            <a:schemeClr val="tx1"/>
          </a:solidFill>
          <a:latin typeface="Calibri" charset="0"/>
          <a:ea typeface="ＭＳ Ｐゴシック" charset="0"/>
          <a:cs typeface="ＭＳ Ｐゴシック" charset="0"/>
        </a:defRPr>
      </a:lvl5pPr>
      <a:lvl6pPr marL="257129"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6pPr>
      <a:lvl7pPr marL="514259"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7pPr>
      <a:lvl8pPr marL="771388"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8pPr>
      <a:lvl9pPr marL="1028517" algn="ctr" defTabSz="286592" rtl="0" fontAlgn="base">
        <a:spcBef>
          <a:spcPct val="0"/>
        </a:spcBef>
        <a:spcAft>
          <a:spcPct val="0"/>
        </a:spcAft>
        <a:defRPr sz="2756">
          <a:solidFill>
            <a:schemeClr val="tx1"/>
          </a:solidFill>
          <a:latin typeface="Calibri" charset="0"/>
          <a:ea typeface="ＭＳ Ｐゴシック" charset="0"/>
          <a:cs typeface="ＭＳ Ｐゴシック" charset="0"/>
        </a:defRPr>
      </a:lvl9pPr>
    </p:titleStyle>
    <p:bodyStyle>
      <a:lvl1pPr marL="214274" indent="-214274" algn="l" defTabSz="286592" rtl="0" eaLnBrk="0" fontAlgn="base" hangingPunct="0">
        <a:spcBef>
          <a:spcPct val="20000"/>
        </a:spcBef>
        <a:spcAft>
          <a:spcPct val="0"/>
        </a:spcAft>
        <a:buFont typeface="Arial" charset="0"/>
        <a:buChar char="•"/>
        <a:defRPr sz="2025" kern="1200">
          <a:solidFill>
            <a:schemeClr val="tx1"/>
          </a:solidFill>
          <a:latin typeface="+mn-lt"/>
          <a:ea typeface="ＭＳ Ｐゴシック" charset="0"/>
          <a:cs typeface="ＭＳ Ｐゴシック" charset="0"/>
        </a:defRPr>
      </a:lvl1pPr>
      <a:lvl2pPr marL="466047" indent="-178562" algn="l" defTabSz="286592" rtl="0" eaLnBrk="0" fontAlgn="base" hangingPunct="0">
        <a:spcBef>
          <a:spcPct val="20000"/>
        </a:spcBef>
        <a:spcAft>
          <a:spcPct val="0"/>
        </a:spcAft>
        <a:buFont typeface="Arial" charset="0"/>
        <a:buChar char="–"/>
        <a:defRPr sz="1743" kern="1200">
          <a:solidFill>
            <a:schemeClr val="tx1"/>
          </a:solidFill>
          <a:latin typeface="+mn-lt"/>
          <a:ea typeface="ＭＳ Ｐゴシック" charset="0"/>
          <a:cs typeface="+mn-cs"/>
        </a:defRPr>
      </a:lvl2pPr>
      <a:lvl3pPr marL="716927" indent="-142850" algn="l" defTabSz="286592" rtl="0" eaLnBrk="0" fontAlgn="base" hangingPunct="0">
        <a:spcBef>
          <a:spcPct val="20000"/>
        </a:spcBef>
        <a:spcAft>
          <a:spcPct val="0"/>
        </a:spcAft>
        <a:buFont typeface="Arial" charset="0"/>
        <a:buChar char="•"/>
        <a:defRPr sz="1518" kern="1200">
          <a:solidFill>
            <a:schemeClr val="tx1"/>
          </a:solidFill>
          <a:latin typeface="+mn-lt"/>
          <a:ea typeface="ＭＳ Ｐゴシック" charset="0"/>
          <a:cs typeface="+mn-cs"/>
        </a:defRPr>
      </a:lvl3pPr>
      <a:lvl4pPr marL="1003518" indent="-142850" algn="l" defTabSz="286592" rtl="0" eaLnBrk="0" fontAlgn="base" hangingPunct="0">
        <a:spcBef>
          <a:spcPct val="20000"/>
        </a:spcBef>
        <a:spcAft>
          <a:spcPct val="0"/>
        </a:spcAft>
        <a:buFont typeface="Arial" charset="0"/>
        <a:buChar char="–"/>
        <a:defRPr sz="1237" kern="1200">
          <a:solidFill>
            <a:schemeClr val="tx1"/>
          </a:solidFill>
          <a:latin typeface="+mn-lt"/>
          <a:ea typeface="ＭＳ Ｐゴシック" charset="0"/>
          <a:cs typeface="+mn-cs"/>
        </a:defRPr>
      </a:lvl4pPr>
      <a:lvl5pPr marL="1290111" indent="-142850" algn="l" defTabSz="286592" rtl="0" eaLnBrk="0" fontAlgn="base" hangingPunct="0">
        <a:spcBef>
          <a:spcPct val="20000"/>
        </a:spcBef>
        <a:spcAft>
          <a:spcPct val="0"/>
        </a:spcAft>
        <a:buFont typeface="Arial" charset="0"/>
        <a:buChar char="»"/>
        <a:defRPr sz="1237" kern="1200">
          <a:solidFill>
            <a:schemeClr val="tx1"/>
          </a:solidFill>
          <a:latin typeface="+mn-lt"/>
          <a:ea typeface="ＭＳ Ｐゴシック" charset="0"/>
          <a:cs typeface="+mn-cs"/>
        </a:defRPr>
      </a:lvl5pPr>
      <a:lvl6pPr marL="1577630" indent="-143421" algn="l" defTabSz="286842" rtl="0" eaLnBrk="1" latinLnBrk="0" hangingPunct="1">
        <a:spcBef>
          <a:spcPct val="20000"/>
        </a:spcBef>
        <a:buFont typeface="Arial"/>
        <a:buChar char="•"/>
        <a:defRPr sz="1237" kern="1200">
          <a:solidFill>
            <a:schemeClr val="tx1"/>
          </a:solidFill>
          <a:latin typeface="+mn-lt"/>
          <a:ea typeface="+mn-ea"/>
          <a:cs typeface="+mn-cs"/>
        </a:defRPr>
      </a:lvl6pPr>
      <a:lvl7pPr marL="1864472" indent="-143421" algn="l" defTabSz="286842" rtl="0" eaLnBrk="1" latinLnBrk="0" hangingPunct="1">
        <a:spcBef>
          <a:spcPct val="20000"/>
        </a:spcBef>
        <a:buFont typeface="Arial"/>
        <a:buChar char="•"/>
        <a:defRPr sz="1237" kern="1200">
          <a:solidFill>
            <a:schemeClr val="tx1"/>
          </a:solidFill>
          <a:latin typeface="+mn-lt"/>
          <a:ea typeface="+mn-ea"/>
          <a:cs typeface="+mn-cs"/>
        </a:defRPr>
      </a:lvl7pPr>
      <a:lvl8pPr marL="2151314" indent="-143421" algn="l" defTabSz="286842" rtl="0" eaLnBrk="1" latinLnBrk="0" hangingPunct="1">
        <a:spcBef>
          <a:spcPct val="20000"/>
        </a:spcBef>
        <a:buFont typeface="Arial"/>
        <a:buChar char="•"/>
        <a:defRPr sz="1237" kern="1200">
          <a:solidFill>
            <a:schemeClr val="tx1"/>
          </a:solidFill>
          <a:latin typeface="+mn-lt"/>
          <a:ea typeface="+mn-ea"/>
          <a:cs typeface="+mn-cs"/>
        </a:defRPr>
      </a:lvl8pPr>
      <a:lvl9pPr marL="2438156" indent="-143421" algn="l" defTabSz="286842" rtl="0" eaLnBrk="1" latinLnBrk="0" hangingPunct="1">
        <a:spcBef>
          <a:spcPct val="20000"/>
        </a:spcBef>
        <a:buFont typeface="Arial"/>
        <a:buChar char="•"/>
        <a:defRPr sz="1237" kern="1200">
          <a:solidFill>
            <a:schemeClr val="tx1"/>
          </a:solidFill>
          <a:latin typeface="+mn-lt"/>
          <a:ea typeface="+mn-ea"/>
          <a:cs typeface="+mn-cs"/>
        </a:defRPr>
      </a:lvl9pPr>
    </p:bodyStyle>
    <p:otherStyle>
      <a:defPPr>
        <a:defRPr lang="en-US"/>
      </a:defPPr>
      <a:lvl1pPr marL="0" algn="l" defTabSz="286842" rtl="0" eaLnBrk="1" latinLnBrk="0" hangingPunct="1">
        <a:defRPr sz="1125" kern="1200">
          <a:solidFill>
            <a:schemeClr val="tx1"/>
          </a:solidFill>
          <a:latin typeface="+mn-lt"/>
          <a:ea typeface="+mn-ea"/>
          <a:cs typeface="+mn-cs"/>
        </a:defRPr>
      </a:lvl1pPr>
      <a:lvl2pPr marL="286842" algn="l" defTabSz="286842" rtl="0" eaLnBrk="1" latinLnBrk="0" hangingPunct="1">
        <a:defRPr sz="1125" kern="1200">
          <a:solidFill>
            <a:schemeClr val="tx1"/>
          </a:solidFill>
          <a:latin typeface="+mn-lt"/>
          <a:ea typeface="+mn-ea"/>
          <a:cs typeface="+mn-cs"/>
        </a:defRPr>
      </a:lvl2pPr>
      <a:lvl3pPr marL="573683" algn="l" defTabSz="286842" rtl="0" eaLnBrk="1" latinLnBrk="0" hangingPunct="1">
        <a:defRPr sz="1125" kern="1200">
          <a:solidFill>
            <a:schemeClr val="tx1"/>
          </a:solidFill>
          <a:latin typeface="+mn-lt"/>
          <a:ea typeface="+mn-ea"/>
          <a:cs typeface="+mn-cs"/>
        </a:defRPr>
      </a:lvl3pPr>
      <a:lvl4pPr marL="860526" algn="l" defTabSz="286842" rtl="0" eaLnBrk="1" latinLnBrk="0" hangingPunct="1">
        <a:defRPr sz="1125" kern="1200">
          <a:solidFill>
            <a:schemeClr val="tx1"/>
          </a:solidFill>
          <a:latin typeface="+mn-lt"/>
          <a:ea typeface="+mn-ea"/>
          <a:cs typeface="+mn-cs"/>
        </a:defRPr>
      </a:lvl4pPr>
      <a:lvl5pPr marL="1147367" algn="l" defTabSz="286842" rtl="0" eaLnBrk="1" latinLnBrk="0" hangingPunct="1">
        <a:defRPr sz="1125" kern="1200">
          <a:solidFill>
            <a:schemeClr val="tx1"/>
          </a:solidFill>
          <a:latin typeface="+mn-lt"/>
          <a:ea typeface="+mn-ea"/>
          <a:cs typeface="+mn-cs"/>
        </a:defRPr>
      </a:lvl5pPr>
      <a:lvl6pPr marL="1434209" algn="l" defTabSz="286842" rtl="0" eaLnBrk="1" latinLnBrk="0" hangingPunct="1">
        <a:defRPr sz="1125" kern="1200">
          <a:solidFill>
            <a:schemeClr val="tx1"/>
          </a:solidFill>
          <a:latin typeface="+mn-lt"/>
          <a:ea typeface="+mn-ea"/>
          <a:cs typeface="+mn-cs"/>
        </a:defRPr>
      </a:lvl6pPr>
      <a:lvl7pPr marL="1721051" algn="l" defTabSz="286842" rtl="0" eaLnBrk="1" latinLnBrk="0" hangingPunct="1">
        <a:defRPr sz="1125" kern="1200">
          <a:solidFill>
            <a:schemeClr val="tx1"/>
          </a:solidFill>
          <a:latin typeface="+mn-lt"/>
          <a:ea typeface="+mn-ea"/>
          <a:cs typeface="+mn-cs"/>
        </a:defRPr>
      </a:lvl7pPr>
      <a:lvl8pPr marL="2007893" algn="l" defTabSz="286842" rtl="0" eaLnBrk="1" latinLnBrk="0" hangingPunct="1">
        <a:defRPr sz="1125" kern="1200">
          <a:solidFill>
            <a:schemeClr val="tx1"/>
          </a:solidFill>
          <a:latin typeface="+mn-lt"/>
          <a:ea typeface="+mn-ea"/>
          <a:cs typeface="+mn-cs"/>
        </a:defRPr>
      </a:lvl8pPr>
      <a:lvl9pPr marL="2294735" algn="l" defTabSz="286842" rtl="0" eaLnBrk="1" latinLnBrk="0" hangingPunct="1">
        <a:defRPr sz="11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036"/>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27" name="Rectangle 2"/>
          <p:cNvSpPr>
            <a:spLocks noGrp="1" noChangeArrowheads="1"/>
          </p:cNvSpPr>
          <p:nvPr>
            <p:ph type="body" idx="1"/>
          </p:nvPr>
        </p:nvSpPr>
        <p:spPr bwMode="auto">
          <a:xfrm>
            <a:off x="417260"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endParaRPr lang="en-US" dirty="0">
              <a:sym typeface="Arial" pitchFamily="34" charset="0"/>
            </a:endParaRPr>
          </a:p>
        </p:txBody>
      </p:sp>
      <p:pic>
        <p:nvPicPr>
          <p:cNvPr id="4" name="Picture 2"/>
          <p:cNvPicPr>
            <a:picLocks noChangeAspect="1" noChangeArrowheads="1"/>
          </p:cNvPicPr>
          <p:nvPr/>
        </p:nvPicPr>
        <p:blipFill>
          <a:blip r:embed="rId6" cstate="email"/>
          <a:srcRect/>
          <a:stretch>
            <a:fillRect/>
          </a:stretch>
        </p:blipFill>
        <p:spPr bwMode="auto">
          <a:xfrm>
            <a:off x="4" y="6322396"/>
            <a:ext cx="9148463" cy="537839"/>
          </a:xfrm>
          <a:prstGeom prst="rect">
            <a:avLst/>
          </a:prstGeom>
          <a:noFill/>
          <a:ln w="12700">
            <a:noFill/>
            <a:miter lim="800000"/>
            <a:headEnd/>
            <a:tailEnd/>
          </a:ln>
        </p:spPr>
      </p:pic>
      <p:sp>
        <p:nvSpPr>
          <p:cNvPr id="5" name="Text Box 76"/>
          <p:cNvSpPr txBox="1">
            <a:spLocks noChangeArrowheads="1"/>
          </p:cNvSpPr>
          <p:nvPr/>
        </p:nvSpPr>
        <p:spPr bwMode="white">
          <a:xfrm>
            <a:off x="415028" y="6515439"/>
            <a:ext cx="2037206" cy="140597"/>
          </a:xfrm>
          <a:prstGeom prst="rect">
            <a:avLst/>
          </a:prstGeom>
          <a:noFill/>
          <a:ln w="9525">
            <a:noFill/>
            <a:miter lim="800000"/>
            <a:headEnd/>
            <a:tailEnd/>
          </a:ln>
          <a:effectLst/>
        </p:spPr>
        <p:txBody>
          <a:bodyPr lIns="0" tIns="0" rIns="0" bIns="0" anchor="ctr"/>
          <a:lstStyle/>
          <a:p>
            <a:pPr defTabSz="913455" eaLnBrk="0" hangingPunct="0">
              <a:defRPr/>
            </a:pPr>
            <a:r>
              <a:rPr lang="en-US" sz="600" baseline="0" dirty="0">
                <a:solidFill>
                  <a:srgbClr val="969696"/>
                </a:solidFill>
              </a:rPr>
              <a:t>© 2011 Autodesk </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p:txStyles>
    <p:titleStyle>
      <a:lvl1pPr algn="l" rtl="0" eaLnBrk="1" fontAlgn="base" hangingPunct="1">
        <a:spcBef>
          <a:spcPct val="0"/>
        </a:spcBef>
        <a:spcAft>
          <a:spcPct val="0"/>
        </a:spcAft>
        <a:defRPr sz="2800" b="1" baseline="0">
          <a:solidFill>
            <a:schemeClr val="tx1"/>
          </a:solidFill>
          <a:latin typeface="+mj-lt"/>
          <a:ea typeface="+mj-ea"/>
          <a:cs typeface="+mj-cs"/>
          <a:sym typeface="Arial" pitchFamily="34" charset="0"/>
        </a:defRPr>
      </a:lvl1pPr>
      <a:lvl2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5pPr>
      <a:lvl6pPr marL="321343"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4268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6402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85371"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99645" indent="-199645" algn="l" rtl="0" eaLnBrk="1" fontAlgn="base" hangingPunct="1">
        <a:spcBef>
          <a:spcPts val="351"/>
        </a:spcBef>
        <a:spcAft>
          <a:spcPct val="0"/>
        </a:spcAft>
        <a:buClr>
          <a:schemeClr val="tx2"/>
        </a:buClr>
        <a:buSzPct val="80000"/>
        <a:buFont typeface="Wingdings" pitchFamily="2" charset="2"/>
        <a:buChar char="§"/>
        <a:defRPr sz="2200">
          <a:solidFill>
            <a:schemeClr val="tx1"/>
          </a:solidFill>
          <a:latin typeface="+mn-lt"/>
          <a:ea typeface="+mn-ea"/>
          <a:cs typeface="+mn-cs"/>
          <a:sym typeface="Arial" pitchFamily="34" charset="0"/>
        </a:defRPr>
      </a:lvl1pPr>
      <a:lvl2pPr marL="399287" indent="-199645" algn="l" rtl="0" eaLnBrk="1" fontAlgn="base" hangingPunct="1">
        <a:spcBef>
          <a:spcPts val="351"/>
        </a:spcBef>
        <a:spcAft>
          <a:spcPct val="0"/>
        </a:spcAft>
        <a:buClr>
          <a:schemeClr val="tx2"/>
        </a:buClr>
        <a:buSzPct val="80000"/>
        <a:buFont typeface="Wingdings" pitchFamily="2" charset="2"/>
        <a:buChar char="§"/>
        <a:defRPr sz="2000">
          <a:solidFill>
            <a:schemeClr val="tx1"/>
          </a:solidFill>
          <a:latin typeface="+mn-lt"/>
          <a:ea typeface="+mn-ea"/>
          <a:cs typeface="+mn-cs"/>
          <a:sym typeface="Arial" pitchFamily="34" charset="0"/>
        </a:defRPr>
      </a:lvl2pPr>
      <a:lvl3pPr marL="639083" indent="-179569" algn="l" rtl="0" eaLnBrk="1" fontAlgn="base" hangingPunct="1">
        <a:spcBef>
          <a:spcPts val="281"/>
        </a:spcBef>
        <a:spcAft>
          <a:spcPct val="0"/>
        </a:spcAft>
        <a:buClr>
          <a:schemeClr val="tx2"/>
        </a:buClr>
        <a:buSzPct val="80000"/>
        <a:buFont typeface="Wingdings" pitchFamily="2" charset="2"/>
        <a:buChar char="§"/>
        <a:defRPr sz="1700">
          <a:solidFill>
            <a:schemeClr val="tx1"/>
          </a:solidFill>
          <a:latin typeface="+mn-lt"/>
          <a:ea typeface="+mn-ea"/>
          <a:cs typeface="+mn-cs"/>
          <a:sym typeface="Arial" pitchFamily="34" charset="0"/>
        </a:defRPr>
      </a:lvl3pPr>
      <a:lvl4pPr marL="999333" indent="-160607" algn="l" rtl="0" eaLnBrk="1" fontAlgn="base" hangingPunct="1">
        <a:spcBef>
          <a:spcPts val="211"/>
        </a:spcBef>
        <a:spcAft>
          <a:spcPct val="0"/>
        </a:spcAft>
        <a:buClr>
          <a:schemeClr val="tx2"/>
        </a:buClr>
        <a:buSzPct val="80000"/>
        <a:buFont typeface="Wingdings" pitchFamily="2" charset="2"/>
        <a:buChar char="§"/>
        <a:defRPr sz="1500">
          <a:solidFill>
            <a:schemeClr val="tx1"/>
          </a:solidFill>
          <a:latin typeface="+mn-lt"/>
          <a:ea typeface="+mn-ea"/>
          <a:cs typeface="+mn-cs"/>
          <a:sym typeface="Arial" pitchFamily="34" charset="0"/>
        </a:defRPr>
      </a:lvl4pPr>
      <a:lvl5pPr marL="1319433" indent="-144993" algn="l" rtl="0" eaLnBrk="1" fontAlgn="base" hangingPunct="1">
        <a:spcBef>
          <a:spcPts val="211"/>
        </a:spcBef>
        <a:spcAft>
          <a:spcPct val="0"/>
        </a:spcAft>
        <a:buClr>
          <a:schemeClr val="tx2"/>
        </a:buClr>
        <a:buSzPct val="80000"/>
        <a:buFont typeface="Wingdings" pitchFamily="2" charset="2"/>
        <a:buChar char="§"/>
        <a:defRPr sz="1400">
          <a:solidFill>
            <a:schemeClr val="tx1"/>
          </a:solidFill>
          <a:latin typeface="+mn-lt"/>
          <a:ea typeface="+mn-ea"/>
          <a:cs typeface="+mn-cs"/>
          <a:sym typeface="Arial" pitchFamily="34" charset="0"/>
        </a:defRPr>
      </a:lvl5pPr>
      <a:lvl6pPr marL="1641303"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962646"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283990"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605332"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42687" rtl="0" eaLnBrk="1" latinLnBrk="0" hangingPunct="1">
        <a:defRPr sz="1300" kern="1200">
          <a:solidFill>
            <a:schemeClr val="tx1"/>
          </a:solidFill>
          <a:latin typeface="+mn-lt"/>
          <a:ea typeface="+mn-ea"/>
          <a:cs typeface="+mn-cs"/>
        </a:defRPr>
      </a:lvl1pPr>
      <a:lvl2pPr marL="321343" algn="l" defTabSz="642687" rtl="0" eaLnBrk="1" latinLnBrk="0" hangingPunct="1">
        <a:defRPr sz="1300" kern="1200">
          <a:solidFill>
            <a:schemeClr val="tx1"/>
          </a:solidFill>
          <a:latin typeface="+mn-lt"/>
          <a:ea typeface="+mn-ea"/>
          <a:cs typeface="+mn-cs"/>
        </a:defRPr>
      </a:lvl2pPr>
      <a:lvl3pPr marL="642687" algn="l" defTabSz="642687" rtl="0" eaLnBrk="1" latinLnBrk="0" hangingPunct="1">
        <a:defRPr sz="1300" kern="1200">
          <a:solidFill>
            <a:schemeClr val="tx1"/>
          </a:solidFill>
          <a:latin typeface="+mn-lt"/>
          <a:ea typeface="+mn-ea"/>
          <a:cs typeface="+mn-cs"/>
        </a:defRPr>
      </a:lvl3pPr>
      <a:lvl4pPr marL="964027" algn="l" defTabSz="642687" rtl="0" eaLnBrk="1" latinLnBrk="0" hangingPunct="1">
        <a:defRPr sz="1300" kern="1200">
          <a:solidFill>
            <a:schemeClr val="tx1"/>
          </a:solidFill>
          <a:latin typeface="+mn-lt"/>
          <a:ea typeface="+mn-ea"/>
          <a:cs typeface="+mn-cs"/>
        </a:defRPr>
      </a:lvl4pPr>
      <a:lvl5pPr marL="1285371" algn="l" defTabSz="642687" rtl="0" eaLnBrk="1" latinLnBrk="0" hangingPunct="1">
        <a:defRPr sz="1300" kern="1200">
          <a:solidFill>
            <a:schemeClr val="tx1"/>
          </a:solidFill>
          <a:latin typeface="+mn-lt"/>
          <a:ea typeface="+mn-ea"/>
          <a:cs typeface="+mn-cs"/>
        </a:defRPr>
      </a:lvl5pPr>
      <a:lvl6pPr marL="1606712" algn="l" defTabSz="642687" rtl="0" eaLnBrk="1" latinLnBrk="0" hangingPunct="1">
        <a:defRPr sz="1300" kern="1200">
          <a:solidFill>
            <a:schemeClr val="tx1"/>
          </a:solidFill>
          <a:latin typeface="+mn-lt"/>
          <a:ea typeface="+mn-ea"/>
          <a:cs typeface="+mn-cs"/>
        </a:defRPr>
      </a:lvl6pPr>
      <a:lvl7pPr marL="1928058" algn="l" defTabSz="642687" rtl="0" eaLnBrk="1" latinLnBrk="0" hangingPunct="1">
        <a:defRPr sz="1300" kern="1200">
          <a:solidFill>
            <a:schemeClr val="tx1"/>
          </a:solidFill>
          <a:latin typeface="+mn-lt"/>
          <a:ea typeface="+mn-ea"/>
          <a:cs typeface="+mn-cs"/>
        </a:defRPr>
      </a:lvl7pPr>
      <a:lvl8pPr marL="2249401" algn="l" defTabSz="642687" rtl="0" eaLnBrk="1" latinLnBrk="0" hangingPunct="1">
        <a:defRPr sz="1300" kern="1200">
          <a:solidFill>
            <a:schemeClr val="tx1"/>
          </a:solidFill>
          <a:latin typeface="+mn-lt"/>
          <a:ea typeface="+mn-ea"/>
          <a:cs typeface="+mn-cs"/>
        </a:defRPr>
      </a:lvl8pPr>
      <a:lvl9pPr marL="2570742" algn="l" defTabSz="64268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036"/>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27" name="Rectangle 2"/>
          <p:cNvSpPr>
            <a:spLocks noGrp="1" noChangeArrowheads="1"/>
          </p:cNvSpPr>
          <p:nvPr>
            <p:ph type="body" idx="1"/>
          </p:nvPr>
        </p:nvSpPr>
        <p:spPr bwMode="auto">
          <a:xfrm>
            <a:off x="417260"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endParaRPr lang="en-US" dirty="0">
              <a:sym typeface="Arial" pitchFamily="34" charset="0"/>
            </a:endParaRPr>
          </a:p>
        </p:txBody>
      </p:sp>
      <p:pic>
        <p:nvPicPr>
          <p:cNvPr id="4" name="Picture 2"/>
          <p:cNvPicPr>
            <a:picLocks noChangeAspect="1" noChangeArrowheads="1"/>
          </p:cNvPicPr>
          <p:nvPr/>
        </p:nvPicPr>
        <p:blipFill>
          <a:blip r:embed="rId3" cstate="email"/>
          <a:srcRect/>
          <a:stretch>
            <a:fillRect/>
          </a:stretch>
        </p:blipFill>
        <p:spPr bwMode="auto">
          <a:xfrm>
            <a:off x="4" y="6322396"/>
            <a:ext cx="9148463" cy="537839"/>
          </a:xfrm>
          <a:prstGeom prst="rect">
            <a:avLst/>
          </a:prstGeom>
          <a:noFill/>
          <a:ln w="12700">
            <a:noFill/>
            <a:miter lim="800000"/>
            <a:headEnd/>
            <a:tailEnd/>
          </a:ln>
        </p:spPr>
      </p:pic>
      <p:sp>
        <p:nvSpPr>
          <p:cNvPr id="5" name="Text Box 76"/>
          <p:cNvSpPr txBox="1">
            <a:spLocks noChangeArrowheads="1"/>
          </p:cNvSpPr>
          <p:nvPr/>
        </p:nvSpPr>
        <p:spPr bwMode="white">
          <a:xfrm>
            <a:off x="415028" y="6515439"/>
            <a:ext cx="2037206" cy="140597"/>
          </a:xfrm>
          <a:prstGeom prst="rect">
            <a:avLst/>
          </a:prstGeom>
          <a:noFill/>
          <a:ln w="9525">
            <a:noFill/>
            <a:miter lim="800000"/>
            <a:headEnd/>
            <a:tailEnd/>
          </a:ln>
          <a:effectLst/>
        </p:spPr>
        <p:txBody>
          <a:bodyPr lIns="0" tIns="0" rIns="0" bIns="0" anchor="ctr"/>
          <a:lstStyle/>
          <a:p>
            <a:pPr eaLnBrk="0" hangingPunct="0">
              <a:defRPr/>
            </a:pPr>
            <a:r>
              <a:rPr lang="en-US" sz="600" dirty="0">
                <a:solidFill>
                  <a:srgbClr val="969696"/>
                </a:solidFill>
              </a:rPr>
              <a:t>© 2011 Autodesk </a:t>
            </a:r>
          </a:p>
        </p:txBody>
      </p:sp>
    </p:spTree>
  </p:cSld>
  <p:clrMap bg1="dk1" tx1="lt1" bg2="dk2" tx2="lt2" accent1="accent1" accent2="accent2" accent3="accent3" accent4="accent4" accent5="accent5" accent6="accent6" hlink="hlink" folHlink="folHlink"/>
  <p:sldLayoutIdLst>
    <p:sldLayoutId id="2147483728" r:id="rId1"/>
  </p:sldLayoutIdLst>
  <p:transition/>
  <p:txStyles>
    <p:titleStyle>
      <a:lvl1pPr algn="l" rtl="0" eaLnBrk="1" fontAlgn="base" hangingPunct="1">
        <a:spcBef>
          <a:spcPct val="0"/>
        </a:spcBef>
        <a:spcAft>
          <a:spcPct val="0"/>
        </a:spcAft>
        <a:defRPr sz="2800" b="1" baseline="0">
          <a:solidFill>
            <a:srgbClr val="FFFFFF"/>
          </a:solidFill>
          <a:latin typeface="+mj-lt"/>
          <a:ea typeface="+mj-ea"/>
          <a:cs typeface="+mj-cs"/>
          <a:sym typeface="Arial" pitchFamily="34" charset="0"/>
        </a:defRPr>
      </a:lvl1pPr>
      <a:lvl2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5pPr>
      <a:lvl6pPr marL="321343"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4268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6402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85371"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99645" indent="-199645" algn="l" rtl="0" eaLnBrk="1" fontAlgn="base" hangingPunct="1">
        <a:spcBef>
          <a:spcPts val="351"/>
        </a:spcBef>
        <a:spcAft>
          <a:spcPct val="0"/>
        </a:spcAft>
        <a:buClr>
          <a:srgbClr val="FFFFFF"/>
        </a:buClr>
        <a:buSzPct val="80000"/>
        <a:buFont typeface="Wingdings" pitchFamily="2" charset="2"/>
        <a:buChar char="§"/>
        <a:defRPr sz="2200">
          <a:solidFill>
            <a:srgbClr val="FFFFFF"/>
          </a:solidFill>
          <a:latin typeface="+mn-lt"/>
          <a:ea typeface="+mn-ea"/>
          <a:cs typeface="+mn-cs"/>
          <a:sym typeface="Arial" pitchFamily="34" charset="0"/>
        </a:defRPr>
      </a:lvl1pPr>
      <a:lvl2pPr marL="399287" indent="-199645" algn="l" rtl="0" eaLnBrk="1" fontAlgn="base" hangingPunct="1">
        <a:spcBef>
          <a:spcPts val="351"/>
        </a:spcBef>
        <a:spcAft>
          <a:spcPct val="0"/>
        </a:spcAft>
        <a:buClr>
          <a:srgbClr val="FFFFFF"/>
        </a:buClr>
        <a:buSzPct val="80000"/>
        <a:buFont typeface="Wingdings" pitchFamily="2" charset="2"/>
        <a:buChar char="§"/>
        <a:defRPr sz="2000">
          <a:solidFill>
            <a:srgbClr val="FFFFFF"/>
          </a:solidFill>
          <a:latin typeface="+mn-lt"/>
          <a:ea typeface="+mn-ea"/>
          <a:cs typeface="+mn-cs"/>
          <a:sym typeface="Arial" pitchFamily="34" charset="0"/>
        </a:defRPr>
      </a:lvl2pPr>
      <a:lvl3pPr marL="639083" indent="-179569" algn="l" rtl="0" eaLnBrk="1" fontAlgn="base" hangingPunct="1">
        <a:spcBef>
          <a:spcPts val="281"/>
        </a:spcBef>
        <a:spcAft>
          <a:spcPct val="0"/>
        </a:spcAft>
        <a:buClr>
          <a:srgbClr val="FFFFFF"/>
        </a:buClr>
        <a:buSzPct val="80000"/>
        <a:buFont typeface="Wingdings" pitchFamily="2" charset="2"/>
        <a:buChar char="§"/>
        <a:defRPr sz="1700">
          <a:solidFill>
            <a:srgbClr val="FFFFFF"/>
          </a:solidFill>
          <a:latin typeface="+mn-lt"/>
          <a:ea typeface="+mn-ea"/>
          <a:cs typeface="+mn-cs"/>
          <a:sym typeface="Arial" pitchFamily="34" charset="0"/>
        </a:defRPr>
      </a:lvl3pPr>
      <a:lvl4pPr marL="999333" indent="-160607" algn="l" rtl="0" eaLnBrk="1" fontAlgn="base" hangingPunct="1">
        <a:spcBef>
          <a:spcPts val="211"/>
        </a:spcBef>
        <a:spcAft>
          <a:spcPct val="0"/>
        </a:spcAft>
        <a:buClr>
          <a:srgbClr val="FFFFFF"/>
        </a:buClr>
        <a:buSzPct val="80000"/>
        <a:buFont typeface="Wingdings" pitchFamily="2" charset="2"/>
        <a:buChar char="§"/>
        <a:defRPr sz="1500">
          <a:solidFill>
            <a:srgbClr val="FFFFFF"/>
          </a:solidFill>
          <a:latin typeface="+mn-lt"/>
          <a:ea typeface="+mn-ea"/>
          <a:cs typeface="+mn-cs"/>
          <a:sym typeface="Arial" pitchFamily="34" charset="0"/>
        </a:defRPr>
      </a:lvl4pPr>
      <a:lvl5pPr marL="1319433" indent="-144993" algn="l" rtl="0" eaLnBrk="1" fontAlgn="base" hangingPunct="1">
        <a:spcBef>
          <a:spcPts val="211"/>
        </a:spcBef>
        <a:spcAft>
          <a:spcPct val="0"/>
        </a:spcAft>
        <a:buClr>
          <a:srgbClr val="FFFFFF"/>
        </a:buClr>
        <a:buSzPct val="80000"/>
        <a:buFont typeface="Wingdings" pitchFamily="2" charset="2"/>
        <a:buChar char="§"/>
        <a:defRPr sz="1400">
          <a:solidFill>
            <a:srgbClr val="FFFFFF"/>
          </a:solidFill>
          <a:latin typeface="+mn-lt"/>
          <a:ea typeface="+mn-ea"/>
          <a:cs typeface="+mn-cs"/>
          <a:sym typeface="Arial" pitchFamily="34" charset="0"/>
        </a:defRPr>
      </a:lvl5pPr>
      <a:lvl6pPr marL="1641303"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962646"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283990"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605332" indent="-145051"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42687" rtl="0" eaLnBrk="1" latinLnBrk="0" hangingPunct="1">
        <a:defRPr sz="1300" kern="1200">
          <a:solidFill>
            <a:schemeClr val="tx1"/>
          </a:solidFill>
          <a:latin typeface="+mn-lt"/>
          <a:ea typeface="+mn-ea"/>
          <a:cs typeface="+mn-cs"/>
        </a:defRPr>
      </a:lvl1pPr>
      <a:lvl2pPr marL="321343" algn="l" defTabSz="642687" rtl="0" eaLnBrk="1" latinLnBrk="0" hangingPunct="1">
        <a:defRPr sz="1300" kern="1200">
          <a:solidFill>
            <a:schemeClr val="tx1"/>
          </a:solidFill>
          <a:latin typeface="+mn-lt"/>
          <a:ea typeface="+mn-ea"/>
          <a:cs typeface="+mn-cs"/>
        </a:defRPr>
      </a:lvl2pPr>
      <a:lvl3pPr marL="642687" algn="l" defTabSz="642687" rtl="0" eaLnBrk="1" latinLnBrk="0" hangingPunct="1">
        <a:defRPr sz="1300" kern="1200">
          <a:solidFill>
            <a:schemeClr val="tx1"/>
          </a:solidFill>
          <a:latin typeface="+mn-lt"/>
          <a:ea typeface="+mn-ea"/>
          <a:cs typeface="+mn-cs"/>
        </a:defRPr>
      </a:lvl3pPr>
      <a:lvl4pPr marL="964027" algn="l" defTabSz="642687" rtl="0" eaLnBrk="1" latinLnBrk="0" hangingPunct="1">
        <a:defRPr sz="1300" kern="1200">
          <a:solidFill>
            <a:schemeClr val="tx1"/>
          </a:solidFill>
          <a:latin typeface="+mn-lt"/>
          <a:ea typeface="+mn-ea"/>
          <a:cs typeface="+mn-cs"/>
        </a:defRPr>
      </a:lvl4pPr>
      <a:lvl5pPr marL="1285371" algn="l" defTabSz="642687" rtl="0" eaLnBrk="1" latinLnBrk="0" hangingPunct="1">
        <a:defRPr sz="1300" kern="1200">
          <a:solidFill>
            <a:schemeClr val="tx1"/>
          </a:solidFill>
          <a:latin typeface="+mn-lt"/>
          <a:ea typeface="+mn-ea"/>
          <a:cs typeface="+mn-cs"/>
        </a:defRPr>
      </a:lvl5pPr>
      <a:lvl6pPr marL="1606712" algn="l" defTabSz="642687" rtl="0" eaLnBrk="1" latinLnBrk="0" hangingPunct="1">
        <a:defRPr sz="1300" kern="1200">
          <a:solidFill>
            <a:schemeClr val="tx1"/>
          </a:solidFill>
          <a:latin typeface="+mn-lt"/>
          <a:ea typeface="+mn-ea"/>
          <a:cs typeface="+mn-cs"/>
        </a:defRPr>
      </a:lvl6pPr>
      <a:lvl7pPr marL="1928058" algn="l" defTabSz="642687" rtl="0" eaLnBrk="1" latinLnBrk="0" hangingPunct="1">
        <a:defRPr sz="1300" kern="1200">
          <a:solidFill>
            <a:schemeClr val="tx1"/>
          </a:solidFill>
          <a:latin typeface="+mn-lt"/>
          <a:ea typeface="+mn-ea"/>
          <a:cs typeface="+mn-cs"/>
        </a:defRPr>
      </a:lvl7pPr>
      <a:lvl8pPr marL="2249401" algn="l" defTabSz="642687" rtl="0" eaLnBrk="1" latinLnBrk="0" hangingPunct="1">
        <a:defRPr sz="1300" kern="1200">
          <a:solidFill>
            <a:schemeClr val="tx1"/>
          </a:solidFill>
          <a:latin typeface="+mn-lt"/>
          <a:ea typeface="+mn-ea"/>
          <a:cs typeface="+mn-cs"/>
        </a:defRPr>
      </a:lvl8pPr>
      <a:lvl9pPr marL="2570742" algn="l" defTabSz="64268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513" y="255589"/>
            <a:ext cx="8266112" cy="99695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417513" y="1508129"/>
            <a:ext cx="8266112" cy="4710113"/>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pic>
        <p:nvPicPr>
          <p:cNvPr id="102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rPr>
              <a:t>© 2012 Autodesk</a:t>
            </a:r>
          </a:p>
        </p:txBody>
      </p:sp>
    </p:spTree>
    <p:extLst>
      <p:ext uri="{BB962C8B-B14F-4D97-AF65-F5344CB8AC3E}">
        <p14:creationId xmlns:p14="http://schemas.microsoft.com/office/powerpoint/2010/main" val="10687926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rtl="0" eaLnBrk="0" fontAlgn="base" hangingPunct="0">
        <a:spcBef>
          <a:spcPct val="0"/>
        </a:spcBef>
        <a:spcAft>
          <a:spcPct val="0"/>
        </a:spcAft>
        <a:defRPr sz="2800" b="1">
          <a:solidFill>
            <a:srgbClr val="FFFFFF"/>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5pPr>
      <a:lvl6pPr marL="30865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17249"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25940"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34511"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86287" indent="-186287" algn="l" rtl="0" eaLnBrk="0" fontAlgn="base" hangingPunct="0">
        <a:spcBef>
          <a:spcPts val="350"/>
        </a:spcBef>
        <a:spcAft>
          <a:spcPct val="0"/>
        </a:spcAft>
        <a:buClr>
          <a:srgbClr val="FFFFFF"/>
        </a:buClr>
        <a:buSzPct val="80000"/>
        <a:buFont typeface="Wingdings" charset="2"/>
        <a:buChar char="§"/>
        <a:defRPr sz="2200">
          <a:solidFill>
            <a:srgbClr val="FFFFFF"/>
          </a:solidFill>
          <a:latin typeface="+mn-lt"/>
          <a:ea typeface="ＭＳ Ｐゴシック" charset="-128"/>
          <a:cs typeface="ＭＳ Ｐゴシック" charset="-128"/>
          <a:sym typeface="Arial" charset="0"/>
        </a:defRPr>
      </a:lvl1pPr>
      <a:lvl2pPr marL="378724" indent="-186287" algn="l" rtl="0" eaLnBrk="0" fontAlgn="base" hangingPunct="0">
        <a:spcBef>
          <a:spcPts val="350"/>
        </a:spcBef>
        <a:spcAft>
          <a:spcPct val="0"/>
        </a:spcAft>
        <a:buClr>
          <a:srgbClr val="FFFFFF"/>
        </a:buClr>
        <a:buSzPct val="80000"/>
        <a:buFont typeface="Wingdings" charset="2"/>
        <a:buChar char="§"/>
        <a:defRPr sz="2000">
          <a:solidFill>
            <a:srgbClr val="FFFFFF"/>
          </a:solidFill>
          <a:latin typeface="+mn-lt"/>
          <a:ea typeface="ＭＳ Ｐゴシック" charset="-128"/>
          <a:cs typeface="+mn-cs"/>
          <a:sym typeface="Arial" charset="0"/>
        </a:defRPr>
      </a:lvl2pPr>
      <a:lvl3pPr marL="609214" indent="-168018" algn="l" rtl="0" eaLnBrk="0" fontAlgn="base" hangingPunct="0">
        <a:spcBef>
          <a:spcPts val="275"/>
        </a:spcBef>
        <a:spcAft>
          <a:spcPct val="0"/>
        </a:spcAft>
        <a:buClr>
          <a:srgbClr val="FFFFFF"/>
        </a:buClr>
        <a:buSzPct val="80000"/>
        <a:buFont typeface="Wingdings" charset="2"/>
        <a:buChar char="§"/>
        <a:defRPr sz="1700">
          <a:solidFill>
            <a:srgbClr val="FFFFFF"/>
          </a:solidFill>
          <a:latin typeface="+mn-lt"/>
          <a:ea typeface="ＭＳ Ｐゴシック" charset="-128"/>
          <a:cs typeface="+mn-cs"/>
          <a:sym typeface="Arial" charset="0"/>
        </a:defRPr>
      </a:lvl3pPr>
      <a:lvl4pPr marL="955858" indent="-149568" algn="l" rtl="0" eaLnBrk="0" fontAlgn="base" hangingPunct="0">
        <a:spcBef>
          <a:spcPts val="213"/>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4pPr>
      <a:lvl5pPr marL="1262805" indent="-134492" algn="l" rtl="0" eaLnBrk="0" fontAlgn="base" hangingPunct="0">
        <a:spcBef>
          <a:spcPts val="213"/>
        </a:spcBef>
        <a:spcAft>
          <a:spcPct val="0"/>
        </a:spcAft>
        <a:buClr>
          <a:srgbClr val="FFFFFF"/>
        </a:buClr>
        <a:buSzPct val="80000"/>
        <a:buFont typeface="Wingdings" charset="2"/>
        <a:buChar char="§"/>
        <a:defRPr sz="1400">
          <a:solidFill>
            <a:srgbClr val="FFFFFF"/>
          </a:solidFill>
          <a:latin typeface="+mn-lt"/>
          <a:ea typeface="ＭＳ Ｐゴシック" charset="-128"/>
          <a:cs typeface="+mn-cs"/>
          <a:sym typeface="Arial" charset="0"/>
        </a:defRPr>
      </a:lvl5pPr>
      <a:lvl6pPr marL="1576325"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884981"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193622"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502219"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17249" rtl="0" eaLnBrk="1" latinLnBrk="0" hangingPunct="1">
        <a:defRPr sz="1300" kern="1200">
          <a:solidFill>
            <a:schemeClr val="tx1"/>
          </a:solidFill>
          <a:latin typeface="+mn-lt"/>
          <a:ea typeface="+mn-ea"/>
          <a:cs typeface="+mn-cs"/>
        </a:defRPr>
      </a:lvl1pPr>
      <a:lvl2pPr marL="308657" algn="l" defTabSz="617249" rtl="0" eaLnBrk="1" latinLnBrk="0" hangingPunct="1">
        <a:defRPr sz="1300" kern="1200">
          <a:solidFill>
            <a:schemeClr val="tx1"/>
          </a:solidFill>
          <a:latin typeface="+mn-lt"/>
          <a:ea typeface="+mn-ea"/>
          <a:cs typeface="+mn-cs"/>
        </a:defRPr>
      </a:lvl2pPr>
      <a:lvl3pPr marL="617249" algn="l" defTabSz="617249" rtl="0" eaLnBrk="1" latinLnBrk="0" hangingPunct="1">
        <a:defRPr sz="1300" kern="1200">
          <a:solidFill>
            <a:schemeClr val="tx1"/>
          </a:solidFill>
          <a:latin typeface="+mn-lt"/>
          <a:ea typeface="+mn-ea"/>
          <a:cs typeface="+mn-cs"/>
        </a:defRPr>
      </a:lvl3pPr>
      <a:lvl4pPr marL="925940" algn="l" defTabSz="617249" rtl="0" eaLnBrk="1" latinLnBrk="0" hangingPunct="1">
        <a:defRPr sz="1300" kern="1200">
          <a:solidFill>
            <a:schemeClr val="tx1"/>
          </a:solidFill>
          <a:latin typeface="+mn-lt"/>
          <a:ea typeface="+mn-ea"/>
          <a:cs typeface="+mn-cs"/>
        </a:defRPr>
      </a:lvl4pPr>
      <a:lvl5pPr marL="1234511" algn="l" defTabSz="617249" rtl="0" eaLnBrk="1" latinLnBrk="0" hangingPunct="1">
        <a:defRPr sz="1300" kern="1200">
          <a:solidFill>
            <a:schemeClr val="tx1"/>
          </a:solidFill>
          <a:latin typeface="+mn-lt"/>
          <a:ea typeface="+mn-ea"/>
          <a:cs typeface="+mn-cs"/>
        </a:defRPr>
      </a:lvl5pPr>
      <a:lvl6pPr marL="1543106" algn="l" defTabSz="617249" rtl="0" eaLnBrk="1" latinLnBrk="0" hangingPunct="1">
        <a:defRPr sz="1300" kern="1200">
          <a:solidFill>
            <a:schemeClr val="tx1"/>
          </a:solidFill>
          <a:latin typeface="+mn-lt"/>
          <a:ea typeface="+mn-ea"/>
          <a:cs typeface="+mn-cs"/>
        </a:defRPr>
      </a:lvl6pPr>
      <a:lvl7pPr marL="1851788" algn="l" defTabSz="617249" rtl="0" eaLnBrk="1" latinLnBrk="0" hangingPunct="1">
        <a:defRPr sz="1300" kern="1200">
          <a:solidFill>
            <a:schemeClr val="tx1"/>
          </a:solidFill>
          <a:latin typeface="+mn-lt"/>
          <a:ea typeface="+mn-ea"/>
          <a:cs typeface="+mn-cs"/>
        </a:defRPr>
      </a:lvl7pPr>
      <a:lvl8pPr marL="2160391" algn="l" defTabSz="617249" rtl="0" eaLnBrk="1" latinLnBrk="0" hangingPunct="1">
        <a:defRPr sz="1300" kern="1200">
          <a:solidFill>
            <a:schemeClr val="tx1"/>
          </a:solidFill>
          <a:latin typeface="+mn-lt"/>
          <a:ea typeface="+mn-ea"/>
          <a:cs typeface="+mn-cs"/>
        </a:defRPr>
      </a:lvl8pPr>
      <a:lvl9pPr marL="2468988" algn="l" defTabSz="617249"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382"/>
            <a:ext cx="8266028" cy="99615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417260" y="1508921"/>
            <a:ext cx="8266028" cy="4709319"/>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3457320042"/>
      </p:ext>
    </p:extLst>
  </p:cSld>
  <p:clrMap bg1="dk1" tx1="lt1" bg2="dk2" tx2="lt2" accent1="accent1" accent2="accent2" accent3="accent3" accent4="accent4" accent5="accent5" accent6="accent6" hlink="hlink" folHlink="folHlink"/>
  <p:sldLayoutIdLst>
    <p:sldLayoutId id="2147483749" r:id="rId1"/>
    <p:sldLayoutId id="2147483750" r:id="rId2"/>
  </p:sldLayoutIdLst>
  <p:transition/>
  <p:txStyles>
    <p:titleStyle>
      <a:lvl1pPr algn="l" rtl="0" eaLnBrk="0" fontAlgn="base" hangingPunct="0">
        <a:spcBef>
          <a:spcPct val="0"/>
        </a:spcBef>
        <a:spcAft>
          <a:spcPct val="0"/>
        </a:spcAft>
        <a:defRPr sz="2500" b="1">
          <a:solidFill>
            <a:srgbClr val="FFFFFF"/>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5pPr>
      <a:lvl6pPr marL="28569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138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5707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42760"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245" indent="-177245" algn="l" rtl="0" eaLnBrk="0" fontAlgn="base" hangingPunct="0">
        <a:spcBef>
          <a:spcPts val="310"/>
        </a:spcBef>
        <a:spcAft>
          <a:spcPct val="0"/>
        </a:spcAft>
        <a:buClr>
          <a:srgbClr val="FFFFFF"/>
        </a:buClr>
        <a:buSzPct val="80000"/>
        <a:buFont typeface="Wingdings" charset="2"/>
        <a:buChar char="§"/>
        <a:defRPr sz="2000">
          <a:solidFill>
            <a:srgbClr val="FFFFFF"/>
          </a:solidFill>
          <a:latin typeface="+mn-lt"/>
          <a:ea typeface="ＭＳ Ｐゴシック" charset="-128"/>
          <a:cs typeface="ＭＳ Ｐゴシック" charset="-128"/>
          <a:sym typeface="Arial" charset="0"/>
        </a:defRPr>
      </a:lvl1pPr>
      <a:lvl2pPr marL="354489" indent="-177245" algn="l" rtl="0" eaLnBrk="0" fontAlgn="base" hangingPunct="0">
        <a:spcBef>
          <a:spcPts val="310"/>
        </a:spcBef>
        <a:spcAft>
          <a:spcPct val="0"/>
        </a:spcAft>
        <a:buClr>
          <a:srgbClr val="FFFFFF"/>
        </a:buClr>
        <a:buSzPct val="80000"/>
        <a:buFont typeface="Wingdings" charset="2"/>
        <a:buChar char="§"/>
        <a:defRPr sz="1800">
          <a:solidFill>
            <a:srgbClr val="FFFFFF"/>
          </a:solidFill>
          <a:latin typeface="+mn-lt"/>
          <a:ea typeface="ＭＳ Ｐゴシック" charset="-128"/>
          <a:cs typeface="+mn-cs"/>
          <a:sym typeface="Arial" charset="0"/>
        </a:defRPr>
      </a:lvl2pPr>
      <a:lvl3pPr marL="567717" indent="-159254" algn="l" rtl="0" eaLnBrk="0" fontAlgn="base" hangingPunct="0">
        <a:spcBef>
          <a:spcPts val="252"/>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3pPr>
      <a:lvl4pPr marL="888223" indent="-142596" algn="l" rtl="0" eaLnBrk="0" fontAlgn="base" hangingPunct="0">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4pPr>
      <a:lvl5pPr marL="1172748" indent="-128604" algn="l" rtl="0" eaLnBrk="0" fontAlgn="base" hangingPunct="0">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5pPr>
      <a:lvl6pPr marL="1459202"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44892"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30583"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16273"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1381" rtl="0" eaLnBrk="1" latinLnBrk="0" hangingPunct="1">
        <a:defRPr sz="1100" kern="1200">
          <a:solidFill>
            <a:schemeClr val="tx1"/>
          </a:solidFill>
          <a:latin typeface="+mn-lt"/>
          <a:ea typeface="+mn-ea"/>
          <a:cs typeface="+mn-cs"/>
        </a:defRPr>
      </a:lvl1pPr>
      <a:lvl2pPr marL="285691" algn="l" defTabSz="571381" rtl="0" eaLnBrk="1" latinLnBrk="0" hangingPunct="1">
        <a:defRPr sz="1100" kern="1200">
          <a:solidFill>
            <a:schemeClr val="tx1"/>
          </a:solidFill>
          <a:latin typeface="+mn-lt"/>
          <a:ea typeface="+mn-ea"/>
          <a:cs typeface="+mn-cs"/>
        </a:defRPr>
      </a:lvl2pPr>
      <a:lvl3pPr marL="571381" algn="l" defTabSz="571381" rtl="0" eaLnBrk="1" latinLnBrk="0" hangingPunct="1">
        <a:defRPr sz="1100" kern="1200">
          <a:solidFill>
            <a:schemeClr val="tx1"/>
          </a:solidFill>
          <a:latin typeface="+mn-lt"/>
          <a:ea typeface="+mn-ea"/>
          <a:cs typeface="+mn-cs"/>
        </a:defRPr>
      </a:lvl3pPr>
      <a:lvl4pPr marL="857071" algn="l" defTabSz="571381" rtl="0" eaLnBrk="1" latinLnBrk="0" hangingPunct="1">
        <a:defRPr sz="1100" kern="1200">
          <a:solidFill>
            <a:schemeClr val="tx1"/>
          </a:solidFill>
          <a:latin typeface="+mn-lt"/>
          <a:ea typeface="+mn-ea"/>
          <a:cs typeface="+mn-cs"/>
        </a:defRPr>
      </a:lvl4pPr>
      <a:lvl5pPr marL="1142760" algn="l" defTabSz="571381" rtl="0" eaLnBrk="1" latinLnBrk="0" hangingPunct="1">
        <a:defRPr sz="1100" kern="1200">
          <a:solidFill>
            <a:schemeClr val="tx1"/>
          </a:solidFill>
          <a:latin typeface="+mn-lt"/>
          <a:ea typeface="+mn-ea"/>
          <a:cs typeface="+mn-cs"/>
        </a:defRPr>
      </a:lvl5pPr>
      <a:lvl6pPr marL="1428451" algn="l" defTabSz="571381" rtl="0" eaLnBrk="1" latinLnBrk="0" hangingPunct="1">
        <a:defRPr sz="1100" kern="1200">
          <a:solidFill>
            <a:schemeClr val="tx1"/>
          </a:solidFill>
          <a:latin typeface="+mn-lt"/>
          <a:ea typeface="+mn-ea"/>
          <a:cs typeface="+mn-cs"/>
        </a:defRPr>
      </a:lvl6pPr>
      <a:lvl7pPr marL="1714140" algn="l" defTabSz="571381" rtl="0" eaLnBrk="1" latinLnBrk="0" hangingPunct="1">
        <a:defRPr sz="1100" kern="1200">
          <a:solidFill>
            <a:schemeClr val="tx1"/>
          </a:solidFill>
          <a:latin typeface="+mn-lt"/>
          <a:ea typeface="+mn-ea"/>
          <a:cs typeface="+mn-cs"/>
        </a:defRPr>
      </a:lvl7pPr>
      <a:lvl8pPr marL="1999832" algn="l" defTabSz="571381" rtl="0" eaLnBrk="1" latinLnBrk="0" hangingPunct="1">
        <a:defRPr sz="1100" kern="1200">
          <a:solidFill>
            <a:schemeClr val="tx1"/>
          </a:solidFill>
          <a:latin typeface="+mn-lt"/>
          <a:ea typeface="+mn-ea"/>
          <a:cs typeface="+mn-cs"/>
        </a:defRPr>
      </a:lvl8pPr>
      <a:lvl9pPr marL="2285521" algn="l" defTabSz="571381"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036"/>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27" name="Rectangle 2"/>
          <p:cNvSpPr>
            <a:spLocks noGrp="1" noChangeArrowheads="1"/>
          </p:cNvSpPr>
          <p:nvPr>
            <p:ph type="body" idx="1"/>
          </p:nvPr>
        </p:nvSpPr>
        <p:spPr bwMode="auto">
          <a:xfrm>
            <a:off x="417260"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a:p>
            <a:pPr lvl="4"/>
            <a:r>
              <a:rPr lang="en-US">
                <a:sym typeface="Arial" pitchFamily="34" charset="0"/>
              </a:rPr>
              <a:t>Fifth level</a:t>
            </a:r>
            <a:endParaRPr lang="en-US" dirty="0">
              <a:sym typeface="Arial" pitchFamily="34" charset="0"/>
            </a:endParaRPr>
          </a:p>
        </p:txBody>
      </p:sp>
      <p:pic>
        <p:nvPicPr>
          <p:cNvPr id="4" name="Picture 2"/>
          <p:cNvPicPr>
            <a:picLocks noChangeAspect="1" noChangeArrowheads="1"/>
          </p:cNvPicPr>
          <p:nvPr/>
        </p:nvPicPr>
        <p:blipFill>
          <a:blip r:embed="rId7" cstate="email"/>
          <a:srcRect/>
          <a:stretch>
            <a:fillRect/>
          </a:stretch>
        </p:blipFill>
        <p:spPr bwMode="auto">
          <a:xfrm>
            <a:off x="4" y="6322396"/>
            <a:ext cx="9148463" cy="537839"/>
          </a:xfrm>
          <a:prstGeom prst="rect">
            <a:avLst/>
          </a:prstGeom>
          <a:noFill/>
          <a:ln w="12700">
            <a:noFill/>
            <a:miter lim="800000"/>
            <a:headEnd/>
            <a:tailEnd/>
          </a:ln>
        </p:spPr>
      </p:pic>
      <p:sp>
        <p:nvSpPr>
          <p:cNvPr id="5" name="Text Box 76"/>
          <p:cNvSpPr txBox="1">
            <a:spLocks noChangeArrowheads="1"/>
          </p:cNvSpPr>
          <p:nvPr/>
        </p:nvSpPr>
        <p:spPr bwMode="white">
          <a:xfrm>
            <a:off x="415028" y="6515439"/>
            <a:ext cx="2037206" cy="140597"/>
          </a:xfrm>
          <a:prstGeom prst="rect">
            <a:avLst/>
          </a:prstGeom>
          <a:noFill/>
          <a:ln w="9525">
            <a:noFill/>
            <a:miter lim="800000"/>
            <a:headEnd/>
            <a:tailEnd/>
          </a:ln>
          <a:effectLst/>
        </p:spPr>
        <p:txBody>
          <a:bodyPr lIns="0" tIns="0" rIns="0" bIns="0" anchor="ctr"/>
          <a:lstStyle/>
          <a:p>
            <a:pPr defTabSz="913404" eaLnBrk="0" hangingPunct="0">
              <a:defRPr/>
            </a:pPr>
            <a:r>
              <a:rPr lang="en-US" sz="600" dirty="0">
                <a:solidFill>
                  <a:srgbClr val="969696"/>
                </a:solidFill>
              </a:rPr>
              <a:t>© 2011 Autodesk </a:t>
            </a:r>
          </a:p>
        </p:txBody>
      </p:sp>
    </p:spTree>
    <p:extLst>
      <p:ext uri="{BB962C8B-B14F-4D97-AF65-F5344CB8AC3E}">
        <p14:creationId xmlns:p14="http://schemas.microsoft.com/office/powerpoint/2010/main" val="240111985"/>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transition/>
  <p:txStyles>
    <p:titleStyle>
      <a:lvl1pPr algn="l" rtl="0" eaLnBrk="1" fontAlgn="base" hangingPunct="1">
        <a:spcBef>
          <a:spcPct val="0"/>
        </a:spcBef>
        <a:spcAft>
          <a:spcPct val="0"/>
        </a:spcAft>
        <a:defRPr sz="2800" b="1" baseline="0">
          <a:solidFill>
            <a:srgbClr val="FFFFFF"/>
          </a:solidFill>
          <a:latin typeface="+mj-lt"/>
          <a:ea typeface="+mj-ea"/>
          <a:cs typeface="+mj-cs"/>
          <a:sym typeface="Arial" pitchFamily="34" charset="0"/>
        </a:defRPr>
      </a:lvl1pPr>
      <a:lvl2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pitchFamily="34" charset="0"/>
        </a:defRPr>
      </a:lvl5pPr>
      <a:lvl6pPr marL="321325"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42650"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63974"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85300"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99634" indent="-199634" algn="l" rtl="0" eaLnBrk="1" fontAlgn="base" hangingPunct="1">
        <a:spcBef>
          <a:spcPts val="351"/>
        </a:spcBef>
        <a:spcAft>
          <a:spcPct val="0"/>
        </a:spcAft>
        <a:buClr>
          <a:srgbClr val="FFFFFF"/>
        </a:buClr>
        <a:buSzPct val="80000"/>
        <a:buFont typeface="Wingdings" pitchFamily="2" charset="2"/>
        <a:buChar char="§"/>
        <a:defRPr sz="2200">
          <a:solidFill>
            <a:srgbClr val="FFFFFF"/>
          </a:solidFill>
          <a:latin typeface="+mn-lt"/>
          <a:ea typeface="+mn-ea"/>
          <a:cs typeface="+mn-cs"/>
          <a:sym typeface="Arial" pitchFamily="34" charset="0"/>
        </a:defRPr>
      </a:lvl1pPr>
      <a:lvl2pPr marL="399265" indent="-199634" algn="l" rtl="0" eaLnBrk="1" fontAlgn="base" hangingPunct="1">
        <a:spcBef>
          <a:spcPts val="351"/>
        </a:spcBef>
        <a:spcAft>
          <a:spcPct val="0"/>
        </a:spcAft>
        <a:buClr>
          <a:srgbClr val="FFFFFF"/>
        </a:buClr>
        <a:buSzPct val="80000"/>
        <a:buFont typeface="Wingdings" pitchFamily="2" charset="2"/>
        <a:buChar char="§"/>
        <a:defRPr sz="2000">
          <a:solidFill>
            <a:srgbClr val="FFFFFF"/>
          </a:solidFill>
          <a:latin typeface="+mn-lt"/>
          <a:ea typeface="+mn-ea"/>
          <a:cs typeface="+mn-cs"/>
          <a:sym typeface="Arial" pitchFamily="34" charset="0"/>
        </a:defRPr>
      </a:lvl2pPr>
      <a:lvl3pPr marL="639047" indent="-179557" algn="l" rtl="0" eaLnBrk="1" fontAlgn="base" hangingPunct="1">
        <a:spcBef>
          <a:spcPts val="281"/>
        </a:spcBef>
        <a:spcAft>
          <a:spcPct val="0"/>
        </a:spcAft>
        <a:buClr>
          <a:srgbClr val="FFFFFF"/>
        </a:buClr>
        <a:buSzPct val="80000"/>
        <a:buFont typeface="Wingdings" pitchFamily="2" charset="2"/>
        <a:buChar char="§"/>
        <a:defRPr sz="1700">
          <a:solidFill>
            <a:srgbClr val="FFFFFF"/>
          </a:solidFill>
          <a:latin typeface="+mn-lt"/>
          <a:ea typeface="+mn-ea"/>
          <a:cs typeface="+mn-cs"/>
          <a:sym typeface="Arial" pitchFamily="34" charset="0"/>
        </a:defRPr>
      </a:lvl3pPr>
      <a:lvl4pPr marL="999277" indent="-160597" algn="l" rtl="0" eaLnBrk="1" fontAlgn="base" hangingPunct="1">
        <a:spcBef>
          <a:spcPts val="211"/>
        </a:spcBef>
        <a:spcAft>
          <a:spcPct val="0"/>
        </a:spcAft>
        <a:buClr>
          <a:srgbClr val="FFFFFF"/>
        </a:buClr>
        <a:buSzPct val="80000"/>
        <a:buFont typeface="Wingdings" pitchFamily="2" charset="2"/>
        <a:buChar char="§"/>
        <a:defRPr sz="1500">
          <a:solidFill>
            <a:srgbClr val="FFFFFF"/>
          </a:solidFill>
          <a:latin typeface="+mn-lt"/>
          <a:ea typeface="+mn-ea"/>
          <a:cs typeface="+mn-cs"/>
          <a:sym typeface="Arial" pitchFamily="34" charset="0"/>
        </a:defRPr>
      </a:lvl4pPr>
      <a:lvl5pPr marL="1319360" indent="-144984" algn="l" rtl="0" eaLnBrk="1" fontAlgn="base" hangingPunct="1">
        <a:spcBef>
          <a:spcPts val="211"/>
        </a:spcBef>
        <a:spcAft>
          <a:spcPct val="0"/>
        </a:spcAft>
        <a:buClr>
          <a:srgbClr val="FFFFFF"/>
        </a:buClr>
        <a:buSzPct val="80000"/>
        <a:buFont typeface="Wingdings" pitchFamily="2" charset="2"/>
        <a:buChar char="§"/>
        <a:defRPr sz="1400">
          <a:solidFill>
            <a:srgbClr val="FFFFFF"/>
          </a:solidFill>
          <a:latin typeface="+mn-lt"/>
          <a:ea typeface="+mn-ea"/>
          <a:cs typeface="+mn-cs"/>
          <a:sym typeface="Arial" pitchFamily="34" charset="0"/>
        </a:defRPr>
      </a:lvl5pPr>
      <a:lvl6pPr marL="1641211" indent="-14504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962536" indent="-14504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283861" indent="-14504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605184" indent="-14504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42650" rtl="0" eaLnBrk="1" latinLnBrk="0" hangingPunct="1">
        <a:defRPr sz="1300" kern="1200">
          <a:solidFill>
            <a:schemeClr val="tx1"/>
          </a:solidFill>
          <a:latin typeface="+mn-lt"/>
          <a:ea typeface="+mn-ea"/>
          <a:cs typeface="+mn-cs"/>
        </a:defRPr>
      </a:lvl1pPr>
      <a:lvl2pPr marL="321325" algn="l" defTabSz="642650" rtl="0" eaLnBrk="1" latinLnBrk="0" hangingPunct="1">
        <a:defRPr sz="1300" kern="1200">
          <a:solidFill>
            <a:schemeClr val="tx1"/>
          </a:solidFill>
          <a:latin typeface="+mn-lt"/>
          <a:ea typeface="+mn-ea"/>
          <a:cs typeface="+mn-cs"/>
        </a:defRPr>
      </a:lvl2pPr>
      <a:lvl3pPr marL="642650" algn="l" defTabSz="642650" rtl="0" eaLnBrk="1" latinLnBrk="0" hangingPunct="1">
        <a:defRPr sz="1300" kern="1200">
          <a:solidFill>
            <a:schemeClr val="tx1"/>
          </a:solidFill>
          <a:latin typeface="+mn-lt"/>
          <a:ea typeface="+mn-ea"/>
          <a:cs typeface="+mn-cs"/>
        </a:defRPr>
      </a:lvl3pPr>
      <a:lvl4pPr marL="963974" algn="l" defTabSz="642650" rtl="0" eaLnBrk="1" latinLnBrk="0" hangingPunct="1">
        <a:defRPr sz="1300" kern="1200">
          <a:solidFill>
            <a:schemeClr val="tx1"/>
          </a:solidFill>
          <a:latin typeface="+mn-lt"/>
          <a:ea typeface="+mn-ea"/>
          <a:cs typeface="+mn-cs"/>
        </a:defRPr>
      </a:lvl4pPr>
      <a:lvl5pPr marL="1285300" algn="l" defTabSz="642650" rtl="0" eaLnBrk="1" latinLnBrk="0" hangingPunct="1">
        <a:defRPr sz="1300" kern="1200">
          <a:solidFill>
            <a:schemeClr val="tx1"/>
          </a:solidFill>
          <a:latin typeface="+mn-lt"/>
          <a:ea typeface="+mn-ea"/>
          <a:cs typeface="+mn-cs"/>
        </a:defRPr>
      </a:lvl5pPr>
      <a:lvl6pPr marL="1606622" algn="l" defTabSz="642650" rtl="0" eaLnBrk="1" latinLnBrk="0" hangingPunct="1">
        <a:defRPr sz="1300" kern="1200">
          <a:solidFill>
            <a:schemeClr val="tx1"/>
          </a:solidFill>
          <a:latin typeface="+mn-lt"/>
          <a:ea typeface="+mn-ea"/>
          <a:cs typeface="+mn-cs"/>
        </a:defRPr>
      </a:lvl6pPr>
      <a:lvl7pPr marL="1927948" algn="l" defTabSz="642650" rtl="0" eaLnBrk="1" latinLnBrk="0" hangingPunct="1">
        <a:defRPr sz="1300" kern="1200">
          <a:solidFill>
            <a:schemeClr val="tx1"/>
          </a:solidFill>
          <a:latin typeface="+mn-lt"/>
          <a:ea typeface="+mn-ea"/>
          <a:cs typeface="+mn-cs"/>
        </a:defRPr>
      </a:lvl7pPr>
      <a:lvl8pPr marL="2249273" algn="l" defTabSz="642650" rtl="0" eaLnBrk="1" latinLnBrk="0" hangingPunct="1">
        <a:defRPr sz="1300" kern="1200">
          <a:solidFill>
            <a:schemeClr val="tx1"/>
          </a:solidFill>
          <a:latin typeface="+mn-lt"/>
          <a:ea typeface="+mn-ea"/>
          <a:cs typeface="+mn-cs"/>
        </a:defRPr>
      </a:lvl8pPr>
      <a:lvl9pPr marL="2570599" algn="l" defTabSz="64265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513" y="255589"/>
            <a:ext cx="8266112" cy="99695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417513" y="1508129"/>
            <a:ext cx="8266112" cy="4710113"/>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pic>
        <p:nvPicPr>
          <p:cNvPr id="102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9" y="6323704"/>
            <a:ext cx="9148763" cy="536575"/>
          </a:xfrm>
          <a:prstGeom prst="rect">
            <a:avLst/>
          </a:prstGeom>
          <a:noFill/>
          <a:ln w="12700">
            <a:noFill/>
            <a:miter lim="800000"/>
            <a:headEnd/>
            <a:tailEnd/>
          </a:ln>
        </p:spPr>
      </p:pic>
      <p:sp>
        <p:nvSpPr>
          <p:cNvPr id="6" name="Text Box 76"/>
          <p:cNvSpPr txBox="1">
            <a:spLocks noChangeArrowheads="1"/>
          </p:cNvSpPr>
          <p:nvPr userDrawn="1"/>
        </p:nvSpPr>
        <p:spPr bwMode="white">
          <a:xfrm>
            <a:off x="414338" y="6515100"/>
            <a:ext cx="2038350" cy="141288"/>
          </a:xfrm>
          <a:prstGeom prst="rect">
            <a:avLst/>
          </a:prstGeom>
          <a:noFill/>
          <a:ln>
            <a:noFill/>
          </a:ln>
          <a:extLst/>
        </p:spPr>
        <p:txBody>
          <a:bodyPr lIns="0" tIns="0" rIns="0" bIns="0" anchor="ctr">
            <a:prstTxWarp prst="textNoShape">
              <a:avLst/>
            </a:prstTxWarp>
          </a:bodyPr>
          <a:lstStyle/>
          <a:p>
            <a:pPr defTabSz="877966" eaLnBrk="0" hangingPunct="0"/>
            <a:r>
              <a:rPr lang="en-US" sz="600" dirty="0">
                <a:solidFill>
                  <a:srgbClr val="969696"/>
                </a:solidFill>
                <a:latin typeface="Arial"/>
                <a:ea typeface="ＭＳ Ｐゴシック" charset="-128"/>
                <a:cs typeface="+mn-cs"/>
              </a:rPr>
              <a:t>© 2012 Autodesk</a:t>
            </a:r>
          </a:p>
        </p:txBody>
      </p:sp>
    </p:spTree>
    <p:extLst>
      <p:ext uri="{BB962C8B-B14F-4D97-AF65-F5344CB8AC3E}">
        <p14:creationId xmlns:p14="http://schemas.microsoft.com/office/powerpoint/2010/main" val="26120854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rtl="0" eaLnBrk="0" fontAlgn="base" hangingPunct="0">
        <a:spcBef>
          <a:spcPct val="0"/>
        </a:spcBef>
        <a:spcAft>
          <a:spcPct val="0"/>
        </a:spcAft>
        <a:defRPr sz="2800" b="1">
          <a:solidFill>
            <a:srgbClr val="FFFFFF"/>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2800" b="1">
          <a:solidFill>
            <a:srgbClr val="FFFFFF"/>
          </a:solidFill>
          <a:latin typeface="Arial" charset="0"/>
          <a:ea typeface="ＭＳ Ｐゴシック" charset="-128"/>
          <a:cs typeface="ＭＳ Ｐゴシック" charset="-128"/>
          <a:sym typeface="Arial" charset="0"/>
        </a:defRPr>
      </a:lvl5pPr>
      <a:lvl6pPr marL="308657"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6pPr>
      <a:lvl7pPr marL="617249"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7pPr>
      <a:lvl8pPr marL="925940"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8pPr>
      <a:lvl9pPr marL="1234511" algn="l" rtl="0" eaLnBrk="1" fontAlgn="base" hangingPunct="1">
        <a:spcBef>
          <a:spcPct val="0"/>
        </a:spcBef>
        <a:spcAft>
          <a:spcPct val="0"/>
        </a:spcAft>
        <a:defRPr sz="2800" b="1">
          <a:solidFill>
            <a:srgbClr val="FFFFFF"/>
          </a:solidFill>
          <a:latin typeface="Arial" charset="0"/>
          <a:ea typeface="ヒラギノ角ゴ Pro W6" charset="0"/>
          <a:cs typeface="ヒラギノ角ゴ Pro W6" charset="0"/>
          <a:sym typeface="Arial" charset="0"/>
        </a:defRPr>
      </a:lvl9pPr>
    </p:titleStyle>
    <p:bodyStyle>
      <a:lvl1pPr marL="186287" indent="-186287" algn="l" rtl="0" eaLnBrk="0" fontAlgn="base" hangingPunct="0">
        <a:spcBef>
          <a:spcPts val="350"/>
        </a:spcBef>
        <a:spcAft>
          <a:spcPct val="0"/>
        </a:spcAft>
        <a:buClr>
          <a:srgbClr val="FFFFFF"/>
        </a:buClr>
        <a:buSzPct val="80000"/>
        <a:buFont typeface="Wingdings" charset="2"/>
        <a:buChar char="§"/>
        <a:defRPr sz="2200">
          <a:solidFill>
            <a:srgbClr val="FFFFFF"/>
          </a:solidFill>
          <a:latin typeface="+mn-lt"/>
          <a:ea typeface="ＭＳ Ｐゴシック" charset="-128"/>
          <a:cs typeface="ＭＳ Ｐゴシック" charset="-128"/>
          <a:sym typeface="Arial" charset="0"/>
        </a:defRPr>
      </a:lvl1pPr>
      <a:lvl2pPr marL="378724" indent="-186287" algn="l" rtl="0" eaLnBrk="0" fontAlgn="base" hangingPunct="0">
        <a:spcBef>
          <a:spcPts val="350"/>
        </a:spcBef>
        <a:spcAft>
          <a:spcPct val="0"/>
        </a:spcAft>
        <a:buClr>
          <a:srgbClr val="FFFFFF"/>
        </a:buClr>
        <a:buSzPct val="80000"/>
        <a:buFont typeface="Wingdings" charset="2"/>
        <a:buChar char="§"/>
        <a:defRPr sz="2000">
          <a:solidFill>
            <a:srgbClr val="FFFFFF"/>
          </a:solidFill>
          <a:latin typeface="+mn-lt"/>
          <a:ea typeface="ＭＳ Ｐゴシック" charset="-128"/>
          <a:cs typeface="+mn-cs"/>
          <a:sym typeface="Arial" charset="0"/>
        </a:defRPr>
      </a:lvl2pPr>
      <a:lvl3pPr marL="609214" indent="-168018" algn="l" rtl="0" eaLnBrk="0" fontAlgn="base" hangingPunct="0">
        <a:spcBef>
          <a:spcPts val="275"/>
        </a:spcBef>
        <a:spcAft>
          <a:spcPct val="0"/>
        </a:spcAft>
        <a:buClr>
          <a:srgbClr val="FFFFFF"/>
        </a:buClr>
        <a:buSzPct val="80000"/>
        <a:buFont typeface="Wingdings" charset="2"/>
        <a:buChar char="§"/>
        <a:defRPr sz="1700">
          <a:solidFill>
            <a:srgbClr val="FFFFFF"/>
          </a:solidFill>
          <a:latin typeface="+mn-lt"/>
          <a:ea typeface="ＭＳ Ｐゴシック" charset="-128"/>
          <a:cs typeface="+mn-cs"/>
          <a:sym typeface="Arial" charset="0"/>
        </a:defRPr>
      </a:lvl3pPr>
      <a:lvl4pPr marL="955858" indent="-149568" algn="l" rtl="0" eaLnBrk="0" fontAlgn="base" hangingPunct="0">
        <a:spcBef>
          <a:spcPts val="213"/>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4pPr>
      <a:lvl5pPr marL="1262805" indent="-134492" algn="l" rtl="0" eaLnBrk="0" fontAlgn="base" hangingPunct="0">
        <a:spcBef>
          <a:spcPts val="213"/>
        </a:spcBef>
        <a:spcAft>
          <a:spcPct val="0"/>
        </a:spcAft>
        <a:buClr>
          <a:srgbClr val="FFFFFF"/>
        </a:buClr>
        <a:buSzPct val="80000"/>
        <a:buFont typeface="Wingdings" charset="2"/>
        <a:buChar char="§"/>
        <a:defRPr sz="1400">
          <a:solidFill>
            <a:srgbClr val="FFFFFF"/>
          </a:solidFill>
          <a:latin typeface="+mn-lt"/>
          <a:ea typeface="ＭＳ Ｐゴシック" charset="-128"/>
          <a:cs typeface="+mn-cs"/>
          <a:sym typeface="Arial" charset="0"/>
        </a:defRPr>
      </a:lvl5pPr>
      <a:lvl6pPr marL="1576325"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6pPr>
      <a:lvl7pPr marL="1884981"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7pPr>
      <a:lvl8pPr marL="2193622"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8pPr>
      <a:lvl9pPr marL="2502219" indent="-139304" algn="l" rtl="0" eaLnBrk="1" fontAlgn="base" hangingPunct="1">
        <a:spcBef>
          <a:spcPts val="211"/>
        </a:spcBef>
        <a:spcAft>
          <a:spcPct val="0"/>
        </a:spcAft>
        <a:buClr>
          <a:srgbClr val="FFFFFF"/>
        </a:buClr>
        <a:buSzPct val="80000"/>
        <a:buFont typeface="Lucida Grande" charset="0"/>
        <a:buChar char="§"/>
        <a:defRPr sz="1400">
          <a:solidFill>
            <a:srgbClr val="FFFFFF"/>
          </a:solidFill>
          <a:latin typeface="+mn-lt"/>
          <a:ea typeface="+mn-ea"/>
          <a:cs typeface="+mn-cs"/>
          <a:sym typeface="Arial" charset="0"/>
        </a:defRPr>
      </a:lvl9pPr>
    </p:bodyStyle>
    <p:otherStyle>
      <a:defPPr>
        <a:defRPr lang="en-US"/>
      </a:defPPr>
      <a:lvl1pPr marL="0" algn="l" defTabSz="617249" rtl="0" eaLnBrk="1" latinLnBrk="0" hangingPunct="1">
        <a:defRPr sz="1300" kern="1200">
          <a:solidFill>
            <a:schemeClr val="tx1"/>
          </a:solidFill>
          <a:latin typeface="+mn-lt"/>
          <a:ea typeface="+mn-ea"/>
          <a:cs typeface="+mn-cs"/>
        </a:defRPr>
      </a:lvl1pPr>
      <a:lvl2pPr marL="308657" algn="l" defTabSz="617249" rtl="0" eaLnBrk="1" latinLnBrk="0" hangingPunct="1">
        <a:defRPr sz="1300" kern="1200">
          <a:solidFill>
            <a:schemeClr val="tx1"/>
          </a:solidFill>
          <a:latin typeface="+mn-lt"/>
          <a:ea typeface="+mn-ea"/>
          <a:cs typeface="+mn-cs"/>
        </a:defRPr>
      </a:lvl2pPr>
      <a:lvl3pPr marL="617249" algn="l" defTabSz="617249" rtl="0" eaLnBrk="1" latinLnBrk="0" hangingPunct="1">
        <a:defRPr sz="1300" kern="1200">
          <a:solidFill>
            <a:schemeClr val="tx1"/>
          </a:solidFill>
          <a:latin typeface="+mn-lt"/>
          <a:ea typeface="+mn-ea"/>
          <a:cs typeface="+mn-cs"/>
        </a:defRPr>
      </a:lvl3pPr>
      <a:lvl4pPr marL="925940" algn="l" defTabSz="617249" rtl="0" eaLnBrk="1" latinLnBrk="0" hangingPunct="1">
        <a:defRPr sz="1300" kern="1200">
          <a:solidFill>
            <a:schemeClr val="tx1"/>
          </a:solidFill>
          <a:latin typeface="+mn-lt"/>
          <a:ea typeface="+mn-ea"/>
          <a:cs typeface="+mn-cs"/>
        </a:defRPr>
      </a:lvl4pPr>
      <a:lvl5pPr marL="1234511" algn="l" defTabSz="617249" rtl="0" eaLnBrk="1" latinLnBrk="0" hangingPunct="1">
        <a:defRPr sz="1300" kern="1200">
          <a:solidFill>
            <a:schemeClr val="tx1"/>
          </a:solidFill>
          <a:latin typeface="+mn-lt"/>
          <a:ea typeface="+mn-ea"/>
          <a:cs typeface="+mn-cs"/>
        </a:defRPr>
      </a:lvl5pPr>
      <a:lvl6pPr marL="1543106" algn="l" defTabSz="617249" rtl="0" eaLnBrk="1" latinLnBrk="0" hangingPunct="1">
        <a:defRPr sz="1300" kern="1200">
          <a:solidFill>
            <a:schemeClr val="tx1"/>
          </a:solidFill>
          <a:latin typeface="+mn-lt"/>
          <a:ea typeface="+mn-ea"/>
          <a:cs typeface="+mn-cs"/>
        </a:defRPr>
      </a:lvl6pPr>
      <a:lvl7pPr marL="1851788" algn="l" defTabSz="617249" rtl="0" eaLnBrk="1" latinLnBrk="0" hangingPunct="1">
        <a:defRPr sz="1300" kern="1200">
          <a:solidFill>
            <a:schemeClr val="tx1"/>
          </a:solidFill>
          <a:latin typeface="+mn-lt"/>
          <a:ea typeface="+mn-ea"/>
          <a:cs typeface="+mn-cs"/>
        </a:defRPr>
      </a:lvl7pPr>
      <a:lvl8pPr marL="2160391" algn="l" defTabSz="617249" rtl="0" eaLnBrk="1" latinLnBrk="0" hangingPunct="1">
        <a:defRPr sz="1300" kern="1200">
          <a:solidFill>
            <a:schemeClr val="tx1"/>
          </a:solidFill>
          <a:latin typeface="+mn-lt"/>
          <a:ea typeface="+mn-ea"/>
          <a:cs typeface="+mn-cs"/>
        </a:defRPr>
      </a:lvl8pPr>
      <a:lvl9pPr marL="2468988" algn="l" defTabSz="617249"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0" y="256382"/>
            <a:ext cx="8266028" cy="99615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Grp="1" noChangeArrowheads="1"/>
          </p:cNvSpPr>
          <p:nvPr>
            <p:ph type="body" idx="1"/>
          </p:nvPr>
        </p:nvSpPr>
        <p:spPr bwMode="auto">
          <a:xfrm>
            <a:off x="417260" y="1508921"/>
            <a:ext cx="8266028" cy="4709319"/>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1592892428"/>
      </p:ext>
    </p:extLst>
  </p:cSld>
  <p:clrMap bg1="dk1" tx1="lt1" bg2="dk2" tx2="lt2" accent1="accent1" accent2="accent2" accent3="accent3" accent4="accent4" accent5="accent5" accent6="accent6" hlink="hlink" folHlink="folHlink"/>
  <p:sldLayoutIdLst>
    <p:sldLayoutId id="2147483763" r:id="rId1"/>
    <p:sldLayoutId id="2147483764" r:id="rId2"/>
  </p:sldLayoutIdLst>
  <p:transition/>
  <p:txStyles>
    <p:titleStyle>
      <a:lvl1pPr algn="l" rtl="0" eaLnBrk="0" fontAlgn="base" hangingPunct="0">
        <a:spcBef>
          <a:spcPct val="0"/>
        </a:spcBef>
        <a:spcAft>
          <a:spcPct val="0"/>
        </a:spcAft>
        <a:defRPr sz="2500" b="1">
          <a:solidFill>
            <a:srgbClr val="FFFFFF"/>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5pPr>
      <a:lvl6pPr marL="28569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138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5707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42760"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245" indent="-177245" algn="l" rtl="0" eaLnBrk="0" fontAlgn="base" hangingPunct="0">
        <a:spcBef>
          <a:spcPts val="310"/>
        </a:spcBef>
        <a:spcAft>
          <a:spcPct val="0"/>
        </a:spcAft>
        <a:buClr>
          <a:srgbClr val="FFFFFF"/>
        </a:buClr>
        <a:buSzPct val="80000"/>
        <a:buFont typeface="Wingdings" charset="2"/>
        <a:buChar char="§"/>
        <a:defRPr sz="2000">
          <a:solidFill>
            <a:srgbClr val="FFFFFF"/>
          </a:solidFill>
          <a:latin typeface="+mn-lt"/>
          <a:ea typeface="ＭＳ Ｐゴシック" charset="-128"/>
          <a:cs typeface="ＭＳ Ｐゴシック" charset="-128"/>
          <a:sym typeface="Arial" charset="0"/>
        </a:defRPr>
      </a:lvl1pPr>
      <a:lvl2pPr marL="354489" indent="-177245" algn="l" rtl="0" eaLnBrk="0" fontAlgn="base" hangingPunct="0">
        <a:spcBef>
          <a:spcPts val="310"/>
        </a:spcBef>
        <a:spcAft>
          <a:spcPct val="0"/>
        </a:spcAft>
        <a:buClr>
          <a:srgbClr val="FFFFFF"/>
        </a:buClr>
        <a:buSzPct val="80000"/>
        <a:buFont typeface="Wingdings" charset="2"/>
        <a:buChar char="§"/>
        <a:defRPr sz="1800">
          <a:solidFill>
            <a:srgbClr val="FFFFFF"/>
          </a:solidFill>
          <a:latin typeface="+mn-lt"/>
          <a:ea typeface="ＭＳ Ｐゴシック" charset="-128"/>
          <a:cs typeface="+mn-cs"/>
          <a:sym typeface="Arial" charset="0"/>
        </a:defRPr>
      </a:lvl2pPr>
      <a:lvl3pPr marL="567717" indent="-159254" algn="l" rtl="0" eaLnBrk="0" fontAlgn="base" hangingPunct="0">
        <a:spcBef>
          <a:spcPts val="252"/>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3pPr>
      <a:lvl4pPr marL="888223" indent="-142596" algn="l" rtl="0" eaLnBrk="0" fontAlgn="base" hangingPunct="0">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4pPr>
      <a:lvl5pPr marL="1172748" indent="-128604" algn="l" rtl="0" eaLnBrk="0" fontAlgn="base" hangingPunct="0">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5pPr>
      <a:lvl6pPr marL="1459202"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44892"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30583"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16273" indent="-128959"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1381" rtl="0" eaLnBrk="1" latinLnBrk="0" hangingPunct="1">
        <a:defRPr sz="1100" kern="1200">
          <a:solidFill>
            <a:schemeClr val="tx1"/>
          </a:solidFill>
          <a:latin typeface="+mn-lt"/>
          <a:ea typeface="+mn-ea"/>
          <a:cs typeface="+mn-cs"/>
        </a:defRPr>
      </a:lvl1pPr>
      <a:lvl2pPr marL="285691" algn="l" defTabSz="571381" rtl="0" eaLnBrk="1" latinLnBrk="0" hangingPunct="1">
        <a:defRPr sz="1100" kern="1200">
          <a:solidFill>
            <a:schemeClr val="tx1"/>
          </a:solidFill>
          <a:latin typeface="+mn-lt"/>
          <a:ea typeface="+mn-ea"/>
          <a:cs typeface="+mn-cs"/>
        </a:defRPr>
      </a:lvl2pPr>
      <a:lvl3pPr marL="571381" algn="l" defTabSz="571381" rtl="0" eaLnBrk="1" latinLnBrk="0" hangingPunct="1">
        <a:defRPr sz="1100" kern="1200">
          <a:solidFill>
            <a:schemeClr val="tx1"/>
          </a:solidFill>
          <a:latin typeface="+mn-lt"/>
          <a:ea typeface="+mn-ea"/>
          <a:cs typeface="+mn-cs"/>
        </a:defRPr>
      </a:lvl3pPr>
      <a:lvl4pPr marL="857071" algn="l" defTabSz="571381" rtl="0" eaLnBrk="1" latinLnBrk="0" hangingPunct="1">
        <a:defRPr sz="1100" kern="1200">
          <a:solidFill>
            <a:schemeClr val="tx1"/>
          </a:solidFill>
          <a:latin typeface="+mn-lt"/>
          <a:ea typeface="+mn-ea"/>
          <a:cs typeface="+mn-cs"/>
        </a:defRPr>
      </a:lvl4pPr>
      <a:lvl5pPr marL="1142760" algn="l" defTabSz="571381" rtl="0" eaLnBrk="1" latinLnBrk="0" hangingPunct="1">
        <a:defRPr sz="1100" kern="1200">
          <a:solidFill>
            <a:schemeClr val="tx1"/>
          </a:solidFill>
          <a:latin typeface="+mn-lt"/>
          <a:ea typeface="+mn-ea"/>
          <a:cs typeface="+mn-cs"/>
        </a:defRPr>
      </a:lvl5pPr>
      <a:lvl6pPr marL="1428451" algn="l" defTabSz="571381" rtl="0" eaLnBrk="1" latinLnBrk="0" hangingPunct="1">
        <a:defRPr sz="1100" kern="1200">
          <a:solidFill>
            <a:schemeClr val="tx1"/>
          </a:solidFill>
          <a:latin typeface="+mn-lt"/>
          <a:ea typeface="+mn-ea"/>
          <a:cs typeface="+mn-cs"/>
        </a:defRPr>
      </a:lvl6pPr>
      <a:lvl7pPr marL="1714140" algn="l" defTabSz="571381" rtl="0" eaLnBrk="1" latinLnBrk="0" hangingPunct="1">
        <a:defRPr sz="1100" kern="1200">
          <a:solidFill>
            <a:schemeClr val="tx1"/>
          </a:solidFill>
          <a:latin typeface="+mn-lt"/>
          <a:ea typeface="+mn-ea"/>
          <a:cs typeface="+mn-cs"/>
        </a:defRPr>
      </a:lvl7pPr>
      <a:lvl8pPr marL="1999832" algn="l" defTabSz="571381" rtl="0" eaLnBrk="1" latinLnBrk="0" hangingPunct="1">
        <a:defRPr sz="1100" kern="1200">
          <a:solidFill>
            <a:schemeClr val="tx1"/>
          </a:solidFill>
          <a:latin typeface="+mn-lt"/>
          <a:ea typeface="+mn-ea"/>
          <a:cs typeface="+mn-cs"/>
        </a:defRPr>
      </a:lvl8pPr>
      <a:lvl9pPr marL="2285521" algn="l" defTabSz="571381" rtl="0" eaLnBrk="1" latinLnBrk="0" hangingPunct="1">
        <a:defRPr sz="1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17261" y="256036"/>
            <a:ext cx="8266176" cy="996229"/>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dirty="0">
                <a:sym typeface="Arial" pitchFamily="34" charset="0"/>
              </a:rPr>
              <a:t>Click to edit Master title style</a:t>
            </a:r>
          </a:p>
        </p:txBody>
      </p:sp>
      <p:sp>
        <p:nvSpPr>
          <p:cNvPr id="1027" name="Rectangle 2"/>
          <p:cNvSpPr>
            <a:spLocks noGrp="1" noChangeArrowheads="1"/>
          </p:cNvSpPr>
          <p:nvPr>
            <p:ph type="body" idx="1"/>
          </p:nvPr>
        </p:nvSpPr>
        <p:spPr bwMode="auto">
          <a:xfrm>
            <a:off x="417261" y="1508760"/>
            <a:ext cx="8266176" cy="470916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a:p>
            <a:pPr lvl="4"/>
            <a:r>
              <a:rPr lang="en-US" dirty="0">
                <a:sym typeface="Arial" pitchFamily="34" charset="0"/>
              </a:rPr>
              <a:t>Fifth level</a:t>
            </a:r>
          </a:p>
        </p:txBody>
      </p:sp>
      <p:sp>
        <p:nvSpPr>
          <p:cNvPr id="5" name="Text Box 76"/>
          <p:cNvSpPr txBox="1">
            <a:spLocks noChangeArrowheads="1"/>
          </p:cNvSpPr>
          <p:nvPr userDrawn="1"/>
        </p:nvSpPr>
        <p:spPr bwMode="auto">
          <a:xfrm>
            <a:off x="0" y="6503670"/>
            <a:ext cx="1036072" cy="354330"/>
          </a:xfrm>
          <a:prstGeom prst="rect">
            <a:avLst/>
          </a:prstGeom>
          <a:noFill/>
          <a:ln w="9525">
            <a:noFill/>
            <a:miter lim="800000"/>
            <a:headEnd/>
            <a:tailEnd/>
          </a:ln>
          <a:effectLst/>
        </p:spPr>
        <p:txBody>
          <a:bodyPr lIns="0" tIns="0" rIns="0" bIns="0" anchor="ctr"/>
          <a:lstStyle/>
          <a:p>
            <a:pPr algn="ctr" defTabSz="818658" eaLnBrk="0" hangingPunct="0">
              <a:defRPr/>
            </a:pPr>
            <a:r>
              <a:rPr lang="en-US" sz="600" dirty="0">
                <a:solidFill>
                  <a:srgbClr val="969696"/>
                </a:solidFill>
                <a:latin typeface="Kievit-RegularSC"/>
                <a:ea typeface="+mn-ea"/>
                <a:cs typeface="Kievit-RegularSC"/>
              </a:rPr>
              <a:t>© 2012 </a:t>
            </a:r>
            <a:r>
              <a:rPr lang="en-US" sz="600" dirty="0">
                <a:solidFill>
                  <a:srgbClr val="969696"/>
                </a:solidFill>
                <a:latin typeface="KievitPro-Regular"/>
                <a:ea typeface="+mn-ea"/>
                <a:cs typeface="KievitPro-Regular"/>
              </a:rPr>
              <a:t>Autodesk</a:t>
            </a:r>
          </a:p>
        </p:txBody>
      </p:sp>
    </p:spTree>
    <p:extLst>
      <p:ext uri="{BB962C8B-B14F-4D97-AF65-F5344CB8AC3E}">
        <p14:creationId xmlns:p14="http://schemas.microsoft.com/office/powerpoint/2010/main" val="1624142405"/>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transition/>
  <p:txStyles>
    <p:titleStyle>
      <a:lvl1pPr algn="l" rtl="0" eaLnBrk="1" fontAlgn="base" hangingPunct="1">
        <a:spcBef>
          <a:spcPct val="0"/>
        </a:spcBef>
        <a:spcAft>
          <a:spcPct val="0"/>
        </a:spcAft>
        <a:defRPr sz="2500" b="0" baseline="0">
          <a:solidFill>
            <a:srgbClr val="FFFFFF"/>
          </a:solidFill>
          <a:latin typeface="KievitPro-Bold"/>
          <a:ea typeface="+mj-ea"/>
          <a:cs typeface="KievitPro-Bold"/>
          <a:sym typeface="Arial" pitchFamily="34" charset="0"/>
        </a:defRPr>
      </a:lvl1pPr>
      <a:lvl2pPr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pitchFamily="34" charset="0"/>
        </a:defRPr>
      </a:lvl2pPr>
      <a:lvl3pPr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pitchFamily="34" charset="0"/>
        </a:defRPr>
      </a:lvl3pPr>
      <a:lvl4pPr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pitchFamily="34" charset="0"/>
        </a:defRPr>
      </a:lvl4pPr>
      <a:lvl5pPr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pitchFamily="34" charset="0"/>
        </a:defRPr>
      </a:lvl5pPr>
      <a:lvl6pPr marL="287996"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5988"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63983"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51977"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8925" indent="-178925" algn="l" rtl="0" eaLnBrk="1" fontAlgn="base" hangingPunct="1">
        <a:spcBef>
          <a:spcPts val="314"/>
        </a:spcBef>
        <a:spcAft>
          <a:spcPct val="0"/>
        </a:spcAft>
        <a:buClr>
          <a:srgbClr val="FFFFFF"/>
        </a:buClr>
        <a:buSzPct val="80000"/>
        <a:buFont typeface="Wingdings" pitchFamily="2" charset="2"/>
        <a:buChar char="§"/>
        <a:defRPr sz="2000">
          <a:solidFill>
            <a:srgbClr val="FFFFFF"/>
          </a:solidFill>
          <a:latin typeface="KievitPro-Bold"/>
          <a:ea typeface="+mn-ea"/>
          <a:cs typeface="KievitPro-Bold"/>
          <a:sym typeface="Arial" pitchFamily="34" charset="0"/>
        </a:defRPr>
      </a:lvl1pPr>
      <a:lvl2pPr marL="357851" indent="-178925" algn="l" rtl="0" eaLnBrk="1" fontAlgn="base" hangingPunct="1">
        <a:spcBef>
          <a:spcPts val="314"/>
        </a:spcBef>
        <a:spcAft>
          <a:spcPct val="0"/>
        </a:spcAft>
        <a:buClr>
          <a:srgbClr val="FFFFFF"/>
        </a:buClr>
        <a:buSzPct val="80000"/>
        <a:buFont typeface="Wingdings" pitchFamily="2" charset="2"/>
        <a:buChar char="§"/>
        <a:defRPr sz="1800">
          <a:solidFill>
            <a:srgbClr val="FFFFFF"/>
          </a:solidFill>
          <a:latin typeface="KievitPro-Bold"/>
          <a:ea typeface="+mn-ea"/>
          <a:cs typeface="KievitPro-Bold"/>
          <a:sym typeface="Arial" pitchFamily="34" charset="0"/>
        </a:defRPr>
      </a:lvl2pPr>
      <a:lvl3pPr marL="572761" indent="-160933" algn="l" rtl="0" eaLnBrk="1" fontAlgn="base" hangingPunct="1">
        <a:spcBef>
          <a:spcPts val="252"/>
        </a:spcBef>
        <a:spcAft>
          <a:spcPct val="0"/>
        </a:spcAft>
        <a:buClr>
          <a:srgbClr val="FFFFFF"/>
        </a:buClr>
        <a:buSzPct val="80000"/>
        <a:buFont typeface="Wingdings" pitchFamily="2" charset="2"/>
        <a:buChar char="§"/>
        <a:defRPr sz="1500">
          <a:solidFill>
            <a:srgbClr val="FFFFFF"/>
          </a:solidFill>
          <a:latin typeface="KievitPro-Bold"/>
          <a:ea typeface="+mn-ea"/>
          <a:cs typeface="KievitPro-Bold"/>
          <a:sym typeface="Arial" pitchFamily="34" charset="0"/>
        </a:defRPr>
      </a:lvl3pPr>
      <a:lvl4pPr marL="895625" indent="-143940" algn="l" rtl="0" eaLnBrk="1" fontAlgn="base" hangingPunct="1">
        <a:spcBef>
          <a:spcPts val="189"/>
        </a:spcBef>
        <a:spcAft>
          <a:spcPct val="0"/>
        </a:spcAft>
        <a:buClr>
          <a:srgbClr val="FFFFFF"/>
        </a:buClr>
        <a:buSzPct val="80000"/>
        <a:buFont typeface="Wingdings" pitchFamily="2" charset="2"/>
        <a:buChar char="§"/>
        <a:defRPr sz="1300">
          <a:solidFill>
            <a:srgbClr val="FFFFFF"/>
          </a:solidFill>
          <a:latin typeface="KievitPro-Bold"/>
          <a:ea typeface="+mn-ea"/>
          <a:cs typeface="KievitPro-Bold"/>
          <a:sym typeface="Arial" pitchFamily="34" charset="0"/>
        </a:defRPr>
      </a:lvl4pPr>
      <a:lvl5pPr marL="1182504" indent="-129945" algn="l" rtl="0" eaLnBrk="1" fontAlgn="base" hangingPunct="1">
        <a:spcBef>
          <a:spcPts val="189"/>
        </a:spcBef>
        <a:spcAft>
          <a:spcPct val="0"/>
        </a:spcAft>
        <a:buClr>
          <a:srgbClr val="FFFFFF"/>
        </a:buClr>
        <a:buSzPct val="80000"/>
        <a:buFont typeface="Wingdings" pitchFamily="2" charset="2"/>
        <a:buChar char="§"/>
        <a:defRPr sz="1300">
          <a:solidFill>
            <a:srgbClr val="FFFFFF"/>
          </a:solidFill>
          <a:latin typeface="KievitPro-Bold"/>
          <a:ea typeface="+mn-ea"/>
          <a:cs typeface="KievitPro-Bold"/>
          <a:sym typeface="Arial" pitchFamily="34" charset="0"/>
        </a:defRPr>
      </a:lvl5pPr>
      <a:lvl6pPr marL="1470971" indent="-129998"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8967" indent="-129998"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6961" indent="-129998"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4954" indent="-129998"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5988" rtl="0" eaLnBrk="1" latinLnBrk="0" hangingPunct="1">
        <a:defRPr sz="1100" kern="1200">
          <a:solidFill>
            <a:schemeClr val="tx1"/>
          </a:solidFill>
          <a:latin typeface="+mn-lt"/>
          <a:ea typeface="+mn-ea"/>
          <a:cs typeface="+mn-cs"/>
        </a:defRPr>
      </a:lvl1pPr>
      <a:lvl2pPr marL="287996" algn="l" defTabSz="575988" rtl="0" eaLnBrk="1" latinLnBrk="0" hangingPunct="1">
        <a:defRPr sz="1100" kern="1200">
          <a:solidFill>
            <a:schemeClr val="tx1"/>
          </a:solidFill>
          <a:latin typeface="+mn-lt"/>
          <a:ea typeface="+mn-ea"/>
          <a:cs typeface="+mn-cs"/>
        </a:defRPr>
      </a:lvl2pPr>
      <a:lvl3pPr marL="575988" algn="l" defTabSz="575988" rtl="0" eaLnBrk="1" latinLnBrk="0" hangingPunct="1">
        <a:defRPr sz="1100" kern="1200">
          <a:solidFill>
            <a:schemeClr val="tx1"/>
          </a:solidFill>
          <a:latin typeface="+mn-lt"/>
          <a:ea typeface="+mn-ea"/>
          <a:cs typeface="+mn-cs"/>
        </a:defRPr>
      </a:lvl3pPr>
      <a:lvl4pPr marL="863983" algn="l" defTabSz="575988" rtl="0" eaLnBrk="1" latinLnBrk="0" hangingPunct="1">
        <a:defRPr sz="1100" kern="1200">
          <a:solidFill>
            <a:schemeClr val="tx1"/>
          </a:solidFill>
          <a:latin typeface="+mn-lt"/>
          <a:ea typeface="+mn-ea"/>
          <a:cs typeface="+mn-cs"/>
        </a:defRPr>
      </a:lvl4pPr>
      <a:lvl5pPr marL="1151977" algn="l" defTabSz="575988" rtl="0" eaLnBrk="1" latinLnBrk="0" hangingPunct="1">
        <a:defRPr sz="1100" kern="1200">
          <a:solidFill>
            <a:schemeClr val="tx1"/>
          </a:solidFill>
          <a:latin typeface="+mn-lt"/>
          <a:ea typeface="+mn-ea"/>
          <a:cs typeface="+mn-cs"/>
        </a:defRPr>
      </a:lvl5pPr>
      <a:lvl6pPr marL="1439971" algn="l" defTabSz="575988" rtl="0" eaLnBrk="1" latinLnBrk="0" hangingPunct="1">
        <a:defRPr sz="1100" kern="1200">
          <a:solidFill>
            <a:schemeClr val="tx1"/>
          </a:solidFill>
          <a:latin typeface="+mn-lt"/>
          <a:ea typeface="+mn-ea"/>
          <a:cs typeface="+mn-cs"/>
        </a:defRPr>
      </a:lvl6pPr>
      <a:lvl7pPr marL="1727967" algn="l" defTabSz="575988" rtl="0" eaLnBrk="1" latinLnBrk="0" hangingPunct="1">
        <a:defRPr sz="1100" kern="1200">
          <a:solidFill>
            <a:schemeClr val="tx1"/>
          </a:solidFill>
          <a:latin typeface="+mn-lt"/>
          <a:ea typeface="+mn-ea"/>
          <a:cs typeface="+mn-cs"/>
        </a:defRPr>
      </a:lvl7pPr>
      <a:lvl8pPr marL="2015961" algn="l" defTabSz="575988" rtl="0" eaLnBrk="1" latinLnBrk="0" hangingPunct="1">
        <a:defRPr sz="1100" kern="1200">
          <a:solidFill>
            <a:schemeClr val="tx1"/>
          </a:solidFill>
          <a:latin typeface="+mn-lt"/>
          <a:ea typeface="+mn-ea"/>
          <a:cs typeface="+mn-cs"/>
        </a:defRPr>
      </a:lvl8pPr>
      <a:lvl9pPr marL="2303955" algn="l" defTabSz="575988"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37.xml"/><Relationship Id="rId5" Type="http://schemas.openxmlformats.org/officeDocument/2006/relationships/image" Target="../media/image62.jp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p:txBody>
          <a:bodyPr/>
          <a:lstStyle/>
          <a:p>
            <a:r>
              <a:rPr lang="en-US" sz="2025" dirty="0"/>
              <a:t>Autodesk – Improving quality and client satisfaction</a:t>
            </a:r>
          </a:p>
        </p:txBody>
      </p:sp>
      <p:sp>
        <p:nvSpPr>
          <p:cNvPr id="18" name="Text Placeholder 17"/>
          <p:cNvSpPr>
            <a:spLocks noGrp="1"/>
          </p:cNvSpPr>
          <p:nvPr>
            <p:ph type="body" sz="quarter" idx="12"/>
          </p:nvPr>
        </p:nvSpPr>
        <p:spPr/>
        <p:txBody>
          <a:bodyPr/>
          <a:lstStyle/>
          <a:p>
            <a:r>
              <a:rPr lang="en-US" dirty="0"/>
              <a:t>Mike Keane</a:t>
            </a:r>
          </a:p>
        </p:txBody>
      </p:sp>
      <p:sp>
        <p:nvSpPr>
          <p:cNvPr id="19" name="Text Placeholder 18"/>
          <p:cNvSpPr>
            <a:spLocks noGrp="1"/>
          </p:cNvSpPr>
          <p:nvPr>
            <p:ph type="body" sz="quarter" idx="13"/>
          </p:nvPr>
        </p:nvSpPr>
        <p:spPr/>
        <p:txBody>
          <a:bodyPr/>
          <a:lstStyle/>
          <a:p>
            <a:r>
              <a:rPr lang="en-US" dirty="0"/>
              <a:t>UK &amp; I Construction</a:t>
            </a:r>
          </a:p>
        </p:txBody>
      </p:sp>
    </p:spTree>
    <p:extLst>
      <p:ext uri="{BB962C8B-B14F-4D97-AF65-F5344CB8AC3E}">
        <p14:creationId xmlns:p14="http://schemas.microsoft.com/office/powerpoint/2010/main" val="20356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sz="2700" dirty="0"/>
              <a:t>Addressing skills shortages</a:t>
            </a:r>
          </a:p>
        </p:txBody>
      </p:sp>
      <p:sp>
        <p:nvSpPr>
          <p:cNvPr id="13" name="Content Placeholder 12"/>
          <p:cNvSpPr>
            <a:spLocks noGrp="1"/>
          </p:cNvSpPr>
          <p:nvPr>
            <p:ph sz="half" idx="1"/>
          </p:nvPr>
        </p:nvSpPr>
        <p:spPr>
          <a:xfrm>
            <a:off x="173978" y="1417638"/>
            <a:ext cx="4038600" cy="4525963"/>
          </a:xfrm>
        </p:spPr>
        <p:txBody>
          <a:bodyPr>
            <a:normAutofit/>
          </a:bodyPr>
          <a:lstStyle/>
          <a:p>
            <a:r>
              <a:rPr lang="en-US" sz="1400" dirty="0">
                <a:ln w="1905"/>
                <a:solidFill>
                  <a:schemeClr val="accent4">
                    <a:lumMod val="75000"/>
                  </a:schemeClr>
                </a:solidFill>
                <a:latin typeface="Arial" pitchFamily="34" charset="0"/>
                <a:cs typeface="Arial" pitchFamily="34" charset="0"/>
              </a:rPr>
              <a:t>Skills shortages leading to increased issues with communication and quality of site work</a:t>
            </a:r>
          </a:p>
          <a:p>
            <a:endParaRPr lang="en-US" sz="1400" dirty="0">
              <a:ln w="1905"/>
              <a:solidFill>
                <a:schemeClr val="accent4">
                  <a:lumMod val="75000"/>
                </a:schemeClr>
              </a:solidFill>
              <a:latin typeface="Arial" pitchFamily="34" charset="0"/>
              <a:cs typeface="Arial" pitchFamily="34" charset="0"/>
            </a:endParaRPr>
          </a:p>
          <a:p>
            <a:r>
              <a:rPr lang="en-US" sz="1400" b="1" dirty="0">
                <a:ln w="1905"/>
                <a:solidFill>
                  <a:schemeClr val="accent4">
                    <a:lumMod val="75000"/>
                  </a:schemeClr>
                </a:solidFill>
                <a:latin typeface="Arial" pitchFamily="34" charset="0"/>
              </a:rPr>
              <a:t>Design quality is being diluted</a:t>
            </a:r>
            <a:r>
              <a:rPr lang="en-US" sz="1400" dirty="0">
                <a:ln w="1905"/>
                <a:solidFill>
                  <a:schemeClr val="accent4">
                    <a:lumMod val="75000"/>
                  </a:schemeClr>
                </a:solidFill>
                <a:latin typeface="Arial" pitchFamily="34" charset="0"/>
              </a:rPr>
              <a:t>, as no common delivery “best practice” exists</a:t>
            </a:r>
            <a:endParaRPr lang="en-US" sz="1400" dirty="0">
              <a:ln w="1905"/>
              <a:solidFill>
                <a:schemeClr val="accent4">
                  <a:lumMod val="75000"/>
                </a:schemeClr>
              </a:solidFill>
              <a:latin typeface="Arial" pitchFamily="34" charset="0"/>
              <a:cs typeface="Arial" pitchFamily="34" charset="0"/>
            </a:endParaRPr>
          </a:p>
          <a:p>
            <a:endParaRPr lang="en-US" sz="1400" dirty="0">
              <a:ln w="1905"/>
              <a:solidFill>
                <a:schemeClr val="accent4">
                  <a:lumMod val="75000"/>
                </a:schemeClr>
              </a:solidFill>
              <a:latin typeface="Arial" pitchFamily="34" charset="0"/>
              <a:cs typeface="Arial" pitchFamily="34" charset="0"/>
            </a:endParaRPr>
          </a:p>
          <a:p>
            <a:r>
              <a:rPr lang="en-US" sz="1400" dirty="0">
                <a:ln w="1905"/>
                <a:solidFill>
                  <a:schemeClr val="accent4">
                    <a:lumMod val="75000"/>
                  </a:schemeClr>
                </a:solidFill>
                <a:latin typeface="Arial" pitchFamily="34" charset="0"/>
                <a:cs typeface="Arial" pitchFamily="34" charset="0"/>
              </a:rPr>
              <a:t>Visual communication and guidance reduces ambiguity and supports </a:t>
            </a:r>
            <a:r>
              <a:rPr lang="en-US" sz="1400" b="1" dirty="0">
                <a:ln w="1905"/>
                <a:solidFill>
                  <a:schemeClr val="accent4">
                    <a:lumMod val="75000"/>
                  </a:schemeClr>
                </a:solidFill>
                <a:latin typeface="Arial" pitchFamily="34" charset="0"/>
                <a:cs typeface="Arial" pitchFamily="34" charset="0"/>
              </a:rPr>
              <a:t>better quality and accelerated delivery</a:t>
            </a:r>
          </a:p>
          <a:p>
            <a:pPr marL="0" indent="0">
              <a:buNone/>
            </a:pPr>
            <a:endParaRPr lang="en-US" sz="1400" dirty="0">
              <a:ln w="1905"/>
              <a:solidFill>
                <a:schemeClr val="accent4">
                  <a:lumMod val="75000"/>
                </a:schemeClr>
              </a:solidFill>
              <a:latin typeface="Arial" pitchFamily="34" charset="0"/>
              <a:cs typeface="Arial" pitchFamily="34" charset="0"/>
            </a:endParaRPr>
          </a:p>
          <a:p>
            <a:r>
              <a:rPr lang="en-US" sz="1400" dirty="0">
                <a:ln w="1905"/>
                <a:solidFill>
                  <a:schemeClr val="accent4">
                    <a:lumMod val="75000"/>
                  </a:schemeClr>
                </a:solidFill>
                <a:latin typeface="Arial" pitchFamily="34" charset="0"/>
                <a:cs typeface="Arial" pitchFamily="34" charset="0"/>
              </a:rPr>
              <a:t>All development drawings, standards, 3d views, checklists, and commissioning materials </a:t>
            </a:r>
            <a:r>
              <a:rPr lang="en-US" sz="1400" b="1" dirty="0">
                <a:ln w="1905"/>
                <a:solidFill>
                  <a:schemeClr val="accent4">
                    <a:lumMod val="75000"/>
                  </a:schemeClr>
                </a:solidFill>
                <a:latin typeface="Arial" pitchFamily="34" charset="0"/>
                <a:cs typeface="Arial" pitchFamily="34" charset="0"/>
              </a:rPr>
              <a:t>on one device </a:t>
            </a:r>
          </a:p>
          <a:p>
            <a:endParaRPr lang="en-US" sz="1400" dirty="0">
              <a:ln w="1905"/>
              <a:solidFill>
                <a:schemeClr val="accent4">
                  <a:lumMod val="75000"/>
                </a:schemeClr>
              </a:solidFill>
              <a:latin typeface="Arial" pitchFamily="34" charset="0"/>
              <a:cs typeface="Arial" pitchFamily="34" charset="0"/>
            </a:endParaRPr>
          </a:p>
          <a:p>
            <a:r>
              <a:rPr lang="en-US" sz="1400" dirty="0">
                <a:ln w="1905"/>
                <a:solidFill>
                  <a:schemeClr val="accent4">
                    <a:lumMod val="75000"/>
                  </a:schemeClr>
                </a:solidFill>
                <a:latin typeface="Arial" pitchFamily="34" charset="0"/>
                <a:cs typeface="Arial" pitchFamily="34" charset="0"/>
              </a:rPr>
              <a:t>Capture and share best practice to </a:t>
            </a:r>
            <a:r>
              <a:rPr lang="en-US" sz="1400" b="1" dirty="0">
                <a:ln w="1905"/>
                <a:solidFill>
                  <a:schemeClr val="accent4">
                    <a:lumMod val="75000"/>
                  </a:schemeClr>
                </a:solidFill>
                <a:latin typeface="Arial" pitchFamily="34" charset="0"/>
                <a:cs typeface="Arial" pitchFamily="34" charset="0"/>
              </a:rPr>
              <a:t>upskill </a:t>
            </a:r>
            <a:r>
              <a:rPr lang="en-US" sz="1400" dirty="0">
                <a:ln w="1905"/>
                <a:solidFill>
                  <a:schemeClr val="accent4">
                    <a:lumMod val="75000"/>
                  </a:schemeClr>
                </a:solidFill>
                <a:latin typeface="Arial" pitchFamily="34" charset="0"/>
                <a:cs typeface="Arial" pitchFamily="34" charset="0"/>
              </a:rPr>
              <a:t>and </a:t>
            </a:r>
            <a:r>
              <a:rPr lang="en-US" sz="1400" b="1" dirty="0">
                <a:ln w="1905"/>
                <a:solidFill>
                  <a:schemeClr val="accent4">
                    <a:lumMod val="75000"/>
                  </a:schemeClr>
                </a:solidFill>
                <a:latin typeface="Arial" pitchFamily="34" charset="0"/>
                <a:cs typeface="Arial" pitchFamily="34" charset="0"/>
              </a:rPr>
              <a:t>empower workforce</a:t>
            </a:r>
          </a:p>
          <a:p>
            <a:endParaRPr lang="en-US" sz="1400" b="1" dirty="0">
              <a:ln w="1905"/>
              <a:solidFill>
                <a:schemeClr val="accent4">
                  <a:lumMod val="75000"/>
                </a:schemeClr>
              </a:solidFill>
              <a:latin typeface="Arial" pitchFamily="34" charset="0"/>
              <a:cs typeface="Arial" pitchFamily="34" charset="0"/>
            </a:endParaRPr>
          </a:p>
          <a:p>
            <a:r>
              <a:rPr lang="en-US" sz="1400" b="1" dirty="0">
                <a:ln w="1905"/>
                <a:solidFill>
                  <a:schemeClr val="accent4">
                    <a:lumMod val="75000"/>
                  </a:schemeClr>
                </a:solidFill>
                <a:latin typeface="Arial" pitchFamily="34" charset="0"/>
                <a:cs typeface="Arial" pitchFamily="34" charset="0"/>
              </a:rPr>
              <a:t>Communicate WHAT and HOW</a:t>
            </a:r>
          </a:p>
          <a:p>
            <a:pPr marL="0" indent="0">
              <a:buNone/>
            </a:pPr>
            <a:endParaRPr lang="en-US" sz="1350" b="1" dirty="0">
              <a:ln w="1905"/>
              <a:solidFill>
                <a:schemeClr val="accent6"/>
              </a:solidFill>
            </a:endParaRPr>
          </a:p>
          <a:p>
            <a:endParaRPr lang="en-GB" sz="4049"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3415" y="2216727"/>
            <a:ext cx="4535033" cy="2327564"/>
          </a:xfrm>
        </p:spPr>
      </p:pic>
      <p:sp>
        <p:nvSpPr>
          <p:cNvPr id="6" name="TextBox 5"/>
          <p:cNvSpPr txBox="1"/>
          <p:nvPr/>
        </p:nvSpPr>
        <p:spPr>
          <a:xfrm>
            <a:off x="7340138" y="5740435"/>
            <a:ext cx="1670859" cy="215444"/>
          </a:xfrm>
          <a:prstGeom prst="rect">
            <a:avLst/>
          </a:prstGeom>
          <a:noFill/>
        </p:spPr>
        <p:txBody>
          <a:bodyPr wrap="square" rtlCol="0">
            <a:spAutoFit/>
          </a:bodyPr>
          <a:lstStyle/>
          <a:p>
            <a:r>
              <a:rPr lang="en-GB" sz="800" dirty="0"/>
              <a:t>Source : </a:t>
            </a:r>
            <a:r>
              <a:rPr lang="en-GB" sz="800" dirty="0" err="1"/>
              <a:t>Glenigan</a:t>
            </a:r>
            <a:endParaRPr lang="en-GB" sz="800" dirty="0"/>
          </a:p>
        </p:txBody>
      </p:sp>
    </p:spTree>
    <p:extLst>
      <p:ext uri="{BB962C8B-B14F-4D97-AF65-F5344CB8AC3E}">
        <p14:creationId xmlns:p14="http://schemas.microsoft.com/office/powerpoint/2010/main" val="366098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1640" tIns="40820" rIns="81640" bIns="40820" anchor="t" anchorCtr="0">
            <a:noAutofit/>
          </a:bodyPr>
          <a:lstStyle/>
          <a:p>
            <a:r>
              <a:rPr lang="en-GB" sz="2700" dirty="0"/>
              <a:t>Our Role</a:t>
            </a:r>
          </a:p>
        </p:txBody>
      </p:sp>
      <p:sp>
        <p:nvSpPr>
          <p:cNvPr id="3" name="Content Placeholder 2"/>
          <p:cNvSpPr>
            <a:spLocks noGrp="1"/>
          </p:cNvSpPr>
          <p:nvPr>
            <p:ph idx="17"/>
          </p:nvPr>
        </p:nvSpPr>
        <p:spPr>
          <a:xfrm>
            <a:off x="457200" y="1629682"/>
            <a:ext cx="4933057" cy="3575112"/>
          </a:xfrm>
        </p:spPr>
        <p:txBody>
          <a:bodyPr lIns="81640" tIns="40820" rIns="81640" bIns="40820">
            <a:normAutofit/>
          </a:bodyPr>
          <a:lstStyle/>
          <a:p>
            <a:pPr>
              <a:buNone/>
            </a:pPr>
            <a:r>
              <a:rPr lang="en-GB" sz="2025" b="1" dirty="0"/>
              <a:t>Together</a:t>
            </a:r>
            <a:r>
              <a:rPr lang="en-GB" sz="2025" dirty="0"/>
              <a:t>, we can;</a:t>
            </a:r>
          </a:p>
          <a:p>
            <a:pPr>
              <a:buNone/>
            </a:pPr>
            <a:endParaRPr lang="en-GB" sz="2025" dirty="0"/>
          </a:p>
          <a:p>
            <a:r>
              <a:rPr lang="en-GB" sz="2025" dirty="0"/>
              <a:t>De-risk all phases of the development</a:t>
            </a:r>
          </a:p>
          <a:p>
            <a:r>
              <a:rPr lang="en-GB" sz="2025" dirty="0"/>
              <a:t>Improve Productivity</a:t>
            </a:r>
          </a:p>
          <a:p>
            <a:r>
              <a:rPr lang="en-GB" sz="2025" dirty="0"/>
              <a:t>Reduce costly errors and rework</a:t>
            </a:r>
          </a:p>
          <a:p>
            <a:r>
              <a:rPr lang="en-GB" sz="2025" dirty="0"/>
              <a:t>Produce enterprise data to identify and address root causes of issues</a:t>
            </a:r>
          </a:p>
          <a:p>
            <a:r>
              <a:rPr lang="en-GB" sz="2025" dirty="0"/>
              <a:t>Improve customer loyalty and reduce cost of warranty support</a:t>
            </a:r>
          </a:p>
          <a:p>
            <a:r>
              <a:rPr lang="en-GB" sz="2025" dirty="0"/>
              <a:t>Differentiate your company through innovation and quality</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103" y="2410692"/>
            <a:ext cx="3346787" cy="1881006"/>
          </a:xfrm>
          <a:prstGeom prst="rect">
            <a:avLst/>
          </a:prstGeom>
        </p:spPr>
      </p:pic>
    </p:spTree>
    <p:extLst>
      <p:ext uri="{BB962C8B-B14F-4D97-AF65-F5344CB8AC3E}">
        <p14:creationId xmlns:p14="http://schemas.microsoft.com/office/powerpoint/2010/main" val="171384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1640" tIns="40820" rIns="81640" bIns="40820" anchor="t" anchorCtr="0">
            <a:noAutofit/>
          </a:bodyPr>
          <a:lstStyle/>
          <a:p>
            <a:r>
              <a:rPr lang="en-GB" sz="2700" dirty="0"/>
              <a:t>Why Autodesk?</a:t>
            </a:r>
          </a:p>
        </p:txBody>
      </p:sp>
      <p:sp>
        <p:nvSpPr>
          <p:cNvPr id="3" name="Content Placeholder 2"/>
          <p:cNvSpPr>
            <a:spLocks noGrp="1"/>
          </p:cNvSpPr>
          <p:nvPr>
            <p:ph idx="17"/>
          </p:nvPr>
        </p:nvSpPr>
        <p:spPr>
          <a:xfrm>
            <a:off x="457201" y="1493244"/>
            <a:ext cx="4933057" cy="4236333"/>
          </a:xfrm>
        </p:spPr>
        <p:txBody>
          <a:bodyPr lIns="81640" tIns="40820" rIns="81640" bIns="40820">
            <a:normAutofit/>
          </a:bodyPr>
          <a:lstStyle/>
          <a:p>
            <a:endParaRPr lang="en-GB" sz="2025" b="1" dirty="0"/>
          </a:p>
          <a:p>
            <a:r>
              <a:rPr lang="en-GB" sz="2025" b="1" dirty="0"/>
              <a:t>Over 12 million pro users and 170 million consumer apps users</a:t>
            </a:r>
          </a:p>
          <a:p>
            <a:r>
              <a:rPr lang="en-GB" sz="2025" b="1" dirty="0"/>
              <a:t>You are using our software throughout your business</a:t>
            </a:r>
          </a:p>
          <a:p>
            <a:r>
              <a:rPr lang="en-GB" sz="2025" b="1" dirty="0"/>
              <a:t>Over £500m invested in Research and Development in past 12 months</a:t>
            </a:r>
          </a:p>
          <a:p>
            <a:r>
              <a:rPr lang="en-GB" sz="2025" b="1" dirty="0"/>
              <a:t>Unrivalled consulting and support resources to ensure project success and measurable results</a:t>
            </a:r>
          </a:p>
          <a:p>
            <a:r>
              <a:rPr lang="en-GB" sz="2025" b="1" dirty="0"/>
              <a:t>Strategic partnerships and integration capabilities </a:t>
            </a:r>
          </a:p>
          <a:p>
            <a:pPr>
              <a:buNone/>
            </a:pPr>
            <a:endParaRPr lang="en-GB" sz="2025" b="1" dirty="0"/>
          </a:p>
        </p:txBody>
      </p:sp>
      <p:pic>
        <p:nvPicPr>
          <p:cNvPr id="1026" name="Picture 2" descr="http://www.lenovo.com/images/products/workstation/AU-2013-Platinum-Sponsor-248x2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6068" y="397869"/>
            <a:ext cx="23622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p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5601" y="4807263"/>
            <a:ext cx="10858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0951" y="4807262"/>
            <a:ext cx="10858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icroso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101" y="4807263"/>
            <a:ext cx="10858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ead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1333" y="2940907"/>
            <a:ext cx="6007333" cy="590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1981" y="4006929"/>
            <a:ext cx="3210373" cy="295316"/>
          </a:xfrm>
          <a:prstGeom prst="rect">
            <a:avLst/>
          </a:prstGeom>
        </p:spPr>
      </p:pic>
    </p:spTree>
    <p:extLst>
      <p:ext uri="{BB962C8B-B14F-4D97-AF65-F5344CB8AC3E}">
        <p14:creationId xmlns:p14="http://schemas.microsoft.com/office/powerpoint/2010/main" val="2011363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Autodesk BIM360 Field</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84787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BIM360 Field is a construction field management solution that accelerates project delivery, improves quality, safety and profitability for construction projects of all sizes.</a:t>
            </a:r>
          </a:p>
          <a:p>
            <a:endParaRPr lang="en-US" sz="2000" dirty="0"/>
          </a:p>
          <a:p>
            <a:r>
              <a:rPr lang="en-US" sz="2000" dirty="0"/>
              <a:t>All construction documents on iPad</a:t>
            </a:r>
          </a:p>
          <a:p>
            <a:r>
              <a:rPr lang="en-US" sz="2000" dirty="0"/>
              <a:t>Simply communicate design and delivery</a:t>
            </a:r>
          </a:p>
          <a:p>
            <a:r>
              <a:rPr lang="en-US" sz="2000" dirty="0"/>
              <a:t>2d and 3d projects</a:t>
            </a:r>
          </a:p>
          <a:p>
            <a:r>
              <a:rPr lang="en-US" sz="2000" dirty="0"/>
              <a:t>Integration with Autodesk tools</a:t>
            </a:r>
          </a:p>
          <a:p>
            <a:r>
              <a:rPr lang="en-US" sz="2000" dirty="0"/>
              <a:t>Subscription - Expertise – Adoption</a:t>
            </a:r>
          </a:p>
          <a:p>
            <a:r>
              <a:rPr lang="en-US" sz="2000" dirty="0"/>
              <a:t>iPad app to manage work on site</a:t>
            </a:r>
          </a:p>
          <a:p>
            <a:r>
              <a:rPr lang="en-US" sz="2000" dirty="0"/>
              <a:t>Web reporting and analytics</a:t>
            </a:r>
          </a:p>
          <a:p>
            <a:endParaRPr lang="en-GB" sz="2000" dirty="0"/>
          </a:p>
        </p:txBody>
      </p:sp>
      <p:sp>
        <p:nvSpPr>
          <p:cNvPr id="3" name="Title 2"/>
          <p:cNvSpPr>
            <a:spLocks noGrp="1"/>
          </p:cNvSpPr>
          <p:nvPr>
            <p:ph type="title"/>
          </p:nvPr>
        </p:nvSpPr>
        <p:spPr/>
        <p:txBody>
          <a:bodyPr/>
          <a:lstStyle/>
          <a:p>
            <a:r>
              <a:rPr lang="en-GB" dirty="0"/>
              <a:t>What is BIM360 Field?</a:t>
            </a:r>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10350" y="2674486"/>
            <a:ext cx="3071256" cy="172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89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73890" y="354575"/>
            <a:ext cx="8229600" cy="1143000"/>
          </a:xfrm>
        </p:spPr>
        <p:txBody>
          <a:bodyPr/>
          <a:lstStyle/>
          <a:p>
            <a:r>
              <a:rPr lang="en-US" dirty="0"/>
              <a:t>Autodesk</a:t>
            </a:r>
            <a:r>
              <a:rPr lang="en-US" baseline="30000" dirty="0"/>
              <a:t>®</a:t>
            </a:r>
            <a:r>
              <a:rPr lang="en-US" dirty="0"/>
              <a:t> BIM 360</a:t>
            </a:r>
          </a:p>
        </p:txBody>
      </p:sp>
      <p:sp>
        <p:nvSpPr>
          <p:cNvPr id="28" name="Rounded Rectangle 27"/>
          <p:cNvSpPr/>
          <p:nvPr/>
        </p:nvSpPr>
        <p:spPr bwMode="auto">
          <a:xfrm>
            <a:off x="246423" y="1447800"/>
            <a:ext cx="8905875" cy="4709159"/>
          </a:xfrm>
          <a:prstGeom prst="roundRect">
            <a:avLst>
              <a:gd name="adj" fmla="val 3454"/>
            </a:avLst>
          </a:prstGeom>
          <a:gradFill>
            <a:gsLst>
              <a:gs pos="0">
                <a:schemeClr val="bg1">
                  <a:lumMod val="75000"/>
                </a:schemeClr>
              </a:gs>
              <a:gs pos="100000">
                <a:schemeClr val="bg1"/>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04" rIns="91410" bIns="45704" rtlCol="0" anchor="ctr"/>
          <a:lstStyle/>
          <a:p>
            <a:pPr algn="ctr">
              <a:defRPr/>
            </a:pPr>
            <a:endParaRPr lang="en-US" b="1" dirty="0">
              <a:solidFill>
                <a:schemeClr val="lt1"/>
              </a:solidFill>
              <a:latin typeface="+mn-lt"/>
            </a:endParaRPr>
          </a:p>
        </p:txBody>
      </p:sp>
      <p:grpSp>
        <p:nvGrpSpPr>
          <p:cNvPr id="241" name="Group 240"/>
          <p:cNvGrpSpPr/>
          <p:nvPr/>
        </p:nvGrpSpPr>
        <p:grpSpPr>
          <a:xfrm>
            <a:off x="318342" y="3388460"/>
            <a:ext cx="8671618" cy="1359277"/>
            <a:chOff x="68060" y="4821034"/>
            <a:chExt cx="8746322" cy="1212112"/>
          </a:xfrm>
        </p:grpSpPr>
        <p:sp>
          <p:nvSpPr>
            <p:cNvPr id="33" name="AutoShape 9"/>
            <p:cNvSpPr>
              <a:spLocks noChangeArrowheads="1"/>
            </p:cNvSpPr>
            <p:nvPr/>
          </p:nvSpPr>
          <p:spPr bwMode="auto">
            <a:xfrm>
              <a:off x="1884244" y="4821035"/>
              <a:ext cx="1595389" cy="1212111"/>
            </a:xfrm>
            <a:prstGeom prst="roundRect">
              <a:avLst>
                <a:gd name="adj" fmla="val 11404"/>
              </a:avLst>
            </a:prstGeom>
            <a:solidFill>
              <a:schemeClr val="tx2">
                <a:lumMod val="50000"/>
                <a:lumOff val="50000"/>
              </a:schemeClr>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Online &amp; Mobile Document Library with Mark-up</a:t>
              </a:r>
            </a:p>
          </p:txBody>
        </p:sp>
        <p:sp>
          <p:nvSpPr>
            <p:cNvPr id="34" name="AutoShape 10"/>
            <p:cNvSpPr>
              <a:spLocks noChangeArrowheads="1"/>
            </p:cNvSpPr>
            <p:nvPr/>
          </p:nvSpPr>
          <p:spPr bwMode="auto">
            <a:xfrm>
              <a:off x="3543879" y="4821034"/>
              <a:ext cx="1258780" cy="1212111"/>
            </a:xfrm>
            <a:prstGeom prst="roundRect">
              <a:avLst>
                <a:gd name="adj" fmla="val 10527"/>
              </a:avLst>
            </a:prstGeom>
            <a:solidFill>
              <a:srgbClr val="7F7F7F"/>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Checklists with</a:t>
              </a:r>
              <a:br>
                <a:rPr lang="en-US" sz="1300" dirty="0">
                  <a:solidFill>
                    <a:schemeClr val="bg1"/>
                  </a:solidFill>
                  <a:latin typeface="+mn-lt"/>
                </a:rPr>
              </a:br>
              <a:r>
                <a:rPr lang="en-US" sz="1300" dirty="0">
                  <a:solidFill>
                    <a:schemeClr val="bg1"/>
                  </a:solidFill>
                  <a:latin typeface="+mn-lt"/>
                </a:rPr>
                <a:t>Company-wide Templates</a:t>
              </a:r>
            </a:p>
          </p:txBody>
        </p:sp>
        <p:sp>
          <p:nvSpPr>
            <p:cNvPr id="35" name="AutoShape 11"/>
            <p:cNvSpPr>
              <a:spLocks noChangeArrowheads="1"/>
            </p:cNvSpPr>
            <p:nvPr/>
          </p:nvSpPr>
          <p:spPr bwMode="auto">
            <a:xfrm>
              <a:off x="4848246" y="4821034"/>
              <a:ext cx="1220486" cy="1212111"/>
            </a:xfrm>
            <a:prstGeom prst="roundRect">
              <a:avLst>
                <a:gd name="adj" fmla="val 10527"/>
              </a:avLst>
            </a:prstGeom>
            <a:solidFill>
              <a:srgbClr val="7F7F7F"/>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Issues &amp; Work Tasks Snagging &amp; More</a:t>
              </a:r>
            </a:p>
          </p:txBody>
        </p:sp>
        <p:sp>
          <p:nvSpPr>
            <p:cNvPr id="36" name="AutoShape 12"/>
            <p:cNvSpPr>
              <a:spLocks noChangeArrowheads="1"/>
            </p:cNvSpPr>
            <p:nvPr/>
          </p:nvSpPr>
          <p:spPr bwMode="auto">
            <a:xfrm>
              <a:off x="7388659" y="4821034"/>
              <a:ext cx="1425723" cy="1212111"/>
            </a:xfrm>
            <a:prstGeom prst="roundRect">
              <a:avLst>
                <a:gd name="adj" fmla="val 11404"/>
              </a:avLst>
            </a:prstGeom>
            <a:solidFill>
              <a:srgbClr val="7F7F7F"/>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Analytical Reporting for Operations &amp; FM</a:t>
              </a:r>
            </a:p>
          </p:txBody>
        </p:sp>
        <p:sp>
          <p:nvSpPr>
            <p:cNvPr id="311" name="Flowchart: Punched Tape 310"/>
            <p:cNvSpPr/>
            <p:nvPr/>
          </p:nvSpPr>
          <p:spPr bwMode="auto">
            <a:xfrm>
              <a:off x="2228648" y="5018636"/>
              <a:ext cx="272889" cy="206330"/>
            </a:xfrm>
            <a:prstGeom prst="flowChartPunchedTape">
              <a:avLst/>
            </a:prstGeom>
            <a:solidFill>
              <a:srgbClr val="7F7F7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315" name="Flowchart: Punched Tape 314"/>
            <p:cNvSpPr/>
            <p:nvPr/>
          </p:nvSpPr>
          <p:spPr bwMode="auto">
            <a:xfrm>
              <a:off x="2869994" y="5040232"/>
              <a:ext cx="200233" cy="151395"/>
            </a:xfrm>
            <a:prstGeom prst="flowChartPunchedTape">
              <a:avLst/>
            </a:prstGeom>
            <a:solidFill>
              <a:srgbClr val="7F7F7F">
                <a:alpha val="6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313" name="Flowchart: Punched Tape 312"/>
            <p:cNvSpPr/>
            <p:nvPr/>
          </p:nvSpPr>
          <p:spPr bwMode="auto">
            <a:xfrm>
              <a:off x="3162096" y="5040232"/>
              <a:ext cx="200233" cy="151395"/>
            </a:xfrm>
            <a:prstGeom prst="flowChartPunchedTape">
              <a:avLst/>
            </a:prstGeom>
            <a:solidFill>
              <a:srgbClr val="7F7F7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156" name="TextBox 25"/>
            <p:cNvSpPr txBox="1">
              <a:spLocks noChangeArrowheads="1"/>
            </p:cNvSpPr>
            <p:nvPr/>
          </p:nvSpPr>
          <p:spPr bwMode="auto">
            <a:xfrm>
              <a:off x="95691" y="5205085"/>
              <a:ext cx="1432631" cy="343068"/>
            </a:xfrm>
            <a:prstGeom prst="rect">
              <a:avLst/>
            </a:prstGeom>
            <a:noFill/>
            <a:ln w="9525">
              <a:noFill/>
              <a:miter lim="800000"/>
              <a:headEnd/>
              <a:tailEnd/>
            </a:ln>
          </p:spPr>
          <p:txBody>
            <a:bodyPr wrap="square">
              <a:spAutoFit/>
            </a:bodyPr>
            <a:lstStyle/>
            <a:p>
              <a:pPr algn="r"/>
              <a:r>
                <a:rPr lang="en-US" sz="1900" b="1" i="1" dirty="0">
                  <a:solidFill>
                    <a:srgbClr val="7F7F7F"/>
                  </a:solidFill>
                  <a:latin typeface="KievitPro-Regular"/>
                </a:rPr>
                <a:t>How:</a:t>
              </a:r>
            </a:p>
          </p:txBody>
        </p:sp>
        <p:sp>
          <p:nvSpPr>
            <p:cNvPr id="144" name="AutoShape 9"/>
            <p:cNvSpPr>
              <a:spLocks noChangeArrowheads="1"/>
            </p:cNvSpPr>
            <p:nvPr/>
          </p:nvSpPr>
          <p:spPr bwMode="auto">
            <a:xfrm>
              <a:off x="68060" y="4821035"/>
              <a:ext cx="1780629" cy="1212111"/>
            </a:xfrm>
            <a:prstGeom prst="roundRect">
              <a:avLst>
                <a:gd name="adj" fmla="val 11404"/>
              </a:avLst>
            </a:prstGeom>
            <a:solidFill>
              <a:schemeClr val="tx2">
                <a:lumMod val="50000"/>
                <a:lumOff val="50000"/>
              </a:schemeClr>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Design Interaction,  Mark up and Clash Detection</a:t>
              </a:r>
            </a:p>
          </p:txBody>
        </p:sp>
        <p:sp>
          <p:nvSpPr>
            <p:cNvPr id="157" name="AutoShape 11"/>
            <p:cNvSpPr>
              <a:spLocks noChangeArrowheads="1"/>
            </p:cNvSpPr>
            <p:nvPr/>
          </p:nvSpPr>
          <p:spPr bwMode="auto">
            <a:xfrm>
              <a:off x="6120132" y="4821034"/>
              <a:ext cx="1220486" cy="1212111"/>
            </a:xfrm>
            <a:prstGeom prst="roundRect">
              <a:avLst>
                <a:gd name="adj" fmla="val 10527"/>
              </a:avLst>
            </a:prstGeom>
            <a:solidFill>
              <a:srgbClr val="7F7F7F"/>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Setting Out &amp; As built information</a:t>
              </a:r>
            </a:p>
          </p:txBody>
        </p:sp>
      </p:grpSp>
      <p:grpSp>
        <p:nvGrpSpPr>
          <p:cNvPr id="155" name="Group 154"/>
          <p:cNvGrpSpPr/>
          <p:nvPr/>
        </p:nvGrpSpPr>
        <p:grpSpPr>
          <a:xfrm>
            <a:off x="318342" y="1824071"/>
            <a:ext cx="8711357" cy="1359278"/>
            <a:chOff x="594782" y="2360443"/>
            <a:chExt cx="8230239" cy="1212113"/>
          </a:xfrm>
        </p:grpSpPr>
        <p:sp>
          <p:nvSpPr>
            <p:cNvPr id="27" name="AutoShape 4"/>
            <p:cNvSpPr>
              <a:spLocks noChangeArrowheads="1"/>
            </p:cNvSpPr>
            <p:nvPr/>
          </p:nvSpPr>
          <p:spPr bwMode="auto">
            <a:xfrm>
              <a:off x="2042243" y="2360443"/>
              <a:ext cx="1270894" cy="1212111"/>
            </a:xfrm>
            <a:prstGeom prst="roundRect">
              <a:avLst>
                <a:gd name="adj" fmla="val 1390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Quality Programs</a:t>
              </a:r>
            </a:p>
          </p:txBody>
        </p:sp>
        <p:sp>
          <p:nvSpPr>
            <p:cNvPr id="30" name="AutoShape 6"/>
            <p:cNvSpPr>
              <a:spLocks noChangeArrowheads="1"/>
            </p:cNvSpPr>
            <p:nvPr/>
          </p:nvSpPr>
          <p:spPr bwMode="auto">
            <a:xfrm>
              <a:off x="3362413" y="2360444"/>
              <a:ext cx="1017130"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Safety Programs</a:t>
              </a:r>
            </a:p>
          </p:txBody>
        </p:sp>
        <p:sp>
          <p:nvSpPr>
            <p:cNvPr id="31" name="AutoShape 7"/>
            <p:cNvSpPr>
              <a:spLocks noChangeArrowheads="1"/>
            </p:cNvSpPr>
            <p:nvPr/>
          </p:nvSpPr>
          <p:spPr bwMode="auto">
            <a:xfrm>
              <a:off x="4407141" y="2360445"/>
              <a:ext cx="1133575"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Documents to</a:t>
              </a:r>
              <a:br>
                <a:rPr lang="en-US" sz="1300" dirty="0">
                  <a:solidFill>
                    <a:schemeClr val="bg1"/>
                  </a:solidFill>
                  <a:latin typeface="+mn-lt"/>
                </a:rPr>
              </a:br>
              <a:r>
                <a:rPr lang="en-US" sz="1300" dirty="0">
                  <a:solidFill>
                    <a:schemeClr val="bg1"/>
                  </a:solidFill>
                  <a:latin typeface="+mn-lt"/>
                </a:rPr>
                <a:t>the Field</a:t>
              </a:r>
            </a:p>
          </p:txBody>
        </p:sp>
        <p:sp>
          <p:nvSpPr>
            <p:cNvPr id="32" name="AutoShape 8"/>
            <p:cNvSpPr>
              <a:spLocks noChangeArrowheads="1"/>
            </p:cNvSpPr>
            <p:nvPr/>
          </p:nvSpPr>
          <p:spPr bwMode="auto">
            <a:xfrm>
              <a:off x="6998235" y="2360444"/>
              <a:ext cx="1826786" cy="1212111"/>
            </a:xfrm>
            <a:prstGeom prst="roundRect">
              <a:avLst>
                <a:gd name="adj" fmla="val 11146"/>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Equipment: Commissioning, Handover, Operations</a:t>
              </a:r>
            </a:p>
          </p:txBody>
        </p:sp>
        <p:sp>
          <p:nvSpPr>
            <p:cNvPr id="1247" name="Freeform 223"/>
            <p:cNvSpPr>
              <a:spLocks noEditPoints="1"/>
            </p:cNvSpPr>
            <p:nvPr/>
          </p:nvSpPr>
          <p:spPr bwMode="auto">
            <a:xfrm>
              <a:off x="2168309" y="2614409"/>
              <a:ext cx="437965" cy="441645"/>
            </a:xfrm>
            <a:custGeom>
              <a:avLst/>
              <a:gdLst/>
              <a:ahLst/>
              <a:cxnLst>
                <a:cxn ang="0">
                  <a:pos x="2646" y="2308"/>
                </a:cxn>
                <a:cxn ang="0">
                  <a:pos x="2762" y="2048"/>
                </a:cxn>
                <a:cxn ang="0">
                  <a:pos x="2811" y="1753"/>
                </a:cxn>
                <a:cxn ang="0">
                  <a:pos x="2798" y="1463"/>
                </a:cxn>
                <a:cxn ang="0">
                  <a:pos x="2723" y="1202"/>
                </a:cxn>
                <a:cxn ang="0">
                  <a:pos x="2587" y="963"/>
                </a:cxn>
                <a:cxn ang="0">
                  <a:pos x="2382" y="742"/>
                </a:cxn>
                <a:cxn ang="0">
                  <a:pos x="2132" y="576"/>
                </a:cxn>
                <a:cxn ang="0">
                  <a:pos x="1857" y="486"/>
                </a:cxn>
                <a:cxn ang="0">
                  <a:pos x="1555" y="472"/>
                </a:cxn>
                <a:cxn ang="0">
                  <a:pos x="1284" y="526"/>
                </a:cxn>
                <a:cxn ang="0">
                  <a:pos x="1035" y="646"/>
                </a:cxn>
                <a:cxn ang="0">
                  <a:pos x="820" y="828"/>
                </a:cxn>
                <a:cxn ang="0">
                  <a:pos x="641" y="1072"/>
                </a:cxn>
                <a:cxn ang="0">
                  <a:pos x="527" y="1354"/>
                </a:cxn>
                <a:cxn ang="0">
                  <a:pos x="484" y="1652"/>
                </a:cxn>
                <a:cxn ang="0">
                  <a:pos x="516" y="1953"/>
                </a:cxn>
                <a:cxn ang="0">
                  <a:pos x="736" y="1947"/>
                </a:cxn>
                <a:cxn ang="0">
                  <a:pos x="1110" y="1915"/>
                </a:cxn>
                <a:cxn ang="0">
                  <a:pos x="1563" y="1989"/>
                </a:cxn>
                <a:cxn ang="0">
                  <a:pos x="2014" y="2187"/>
                </a:cxn>
                <a:cxn ang="0">
                  <a:pos x="2439" y="2496"/>
                </a:cxn>
                <a:cxn ang="0">
                  <a:pos x="1869" y="2596"/>
                </a:cxn>
                <a:cxn ang="0">
                  <a:pos x="1522" y="2421"/>
                </a:cxn>
                <a:cxn ang="0">
                  <a:pos x="1161" y="2337"/>
                </a:cxn>
                <a:cxn ang="0">
                  <a:pos x="773" y="2357"/>
                </a:cxn>
                <a:cxn ang="0">
                  <a:pos x="890" y="2598"/>
                </a:cxn>
                <a:cxn ang="0">
                  <a:pos x="1186" y="2793"/>
                </a:cxn>
                <a:cxn ang="0">
                  <a:pos x="1523" y="2889"/>
                </a:cxn>
                <a:cxn ang="0">
                  <a:pos x="1830" y="2884"/>
                </a:cxn>
                <a:cxn ang="0">
                  <a:pos x="2126" y="2796"/>
                </a:cxn>
                <a:cxn ang="0">
                  <a:pos x="2087" y="3302"/>
                </a:cxn>
                <a:cxn ang="0">
                  <a:pos x="1608" y="3361"/>
                </a:cxn>
                <a:cxn ang="0">
                  <a:pos x="1265" y="3318"/>
                </a:cxn>
                <a:cxn ang="0">
                  <a:pos x="942" y="3205"/>
                </a:cxn>
                <a:cxn ang="0">
                  <a:pos x="650" y="3027"/>
                </a:cxn>
                <a:cxn ang="0">
                  <a:pos x="328" y="2699"/>
                </a:cxn>
                <a:cxn ang="0">
                  <a:pos x="106" y="2284"/>
                </a:cxn>
                <a:cxn ang="0">
                  <a:pos x="6" y="1812"/>
                </a:cxn>
                <a:cxn ang="0">
                  <a:pos x="24" y="1372"/>
                </a:cxn>
                <a:cxn ang="0">
                  <a:pos x="145" y="983"/>
                </a:cxn>
                <a:cxn ang="0">
                  <a:pos x="362" y="629"/>
                </a:cxn>
                <a:cxn ang="0">
                  <a:pos x="657" y="336"/>
                </a:cxn>
                <a:cxn ang="0">
                  <a:pos x="991" y="134"/>
                </a:cxn>
                <a:cxn ang="0">
                  <a:pos x="1365" y="24"/>
                </a:cxn>
                <a:cxn ang="0">
                  <a:pos x="1770" y="5"/>
                </a:cxn>
                <a:cxn ang="0">
                  <a:pos x="2163" y="79"/>
                </a:cxn>
                <a:cxn ang="0">
                  <a:pos x="2517" y="245"/>
                </a:cxn>
                <a:cxn ang="0">
                  <a:pos x="2833" y="504"/>
                </a:cxn>
                <a:cxn ang="0">
                  <a:pos x="3085" y="842"/>
                </a:cxn>
                <a:cxn ang="0">
                  <a:pos x="3241" y="1226"/>
                </a:cxn>
                <a:cxn ang="0">
                  <a:pos x="3300" y="1656"/>
                </a:cxn>
                <a:cxn ang="0">
                  <a:pos x="3269" y="2042"/>
                </a:cxn>
                <a:cxn ang="0">
                  <a:pos x="3159" y="2387"/>
                </a:cxn>
                <a:cxn ang="0">
                  <a:pos x="2969" y="2700"/>
                </a:cxn>
                <a:cxn ang="0">
                  <a:pos x="3052" y="2843"/>
                </a:cxn>
                <a:cxn ang="0">
                  <a:pos x="3330" y="2868"/>
                </a:cxn>
                <a:cxn ang="0">
                  <a:pos x="2921" y="3264"/>
                </a:cxn>
              </a:cxnLst>
              <a:rect l="0" t="0" r="r" b="b"/>
              <a:pathLst>
                <a:path w="3330" h="3361">
                  <a:moveTo>
                    <a:pt x="2480" y="2533"/>
                  </a:moveTo>
                  <a:lnTo>
                    <a:pt x="2501" y="2508"/>
                  </a:lnTo>
                  <a:lnTo>
                    <a:pt x="2522" y="2483"/>
                  </a:lnTo>
                  <a:lnTo>
                    <a:pt x="2542" y="2459"/>
                  </a:lnTo>
                  <a:lnTo>
                    <a:pt x="2562" y="2433"/>
                  </a:lnTo>
                  <a:lnTo>
                    <a:pt x="2580" y="2409"/>
                  </a:lnTo>
                  <a:lnTo>
                    <a:pt x="2598" y="2383"/>
                  </a:lnTo>
                  <a:lnTo>
                    <a:pt x="2615" y="2358"/>
                  </a:lnTo>
                  <a:lnTo>
                    <a:pt x="2631" y="2333"/>
                  </a:lnTo>
                  <a:lnTo>
                    <a:pt x="2646" y="2308"/>
                  </a:lnTo>
                  <a:lnTo>
                    <a:pt x="2662" y="2283"/>
                  </a:lnTo>
                  <a:lnTo>
                    <a:pt x="2675" y="2257"/>
                  </a:lnTo>
                  <a:lnTo>
                    <a:pt x="2689" y="2230"/>
                  </a:lnTo>
                  <a:lnTo>
                    <a:pt x="2702" y="2205"/>
                  </a:lnTo>
                  <a:lnTo>
                    <a:pt x="2713" y="2180"/>
                  </a:lnTo>
                  <a:lnTo>
                    <a:pt x="2724" y="2154"/>
                  </a:lnTo>
                  <a:lnTo>
                    <a:pt x="2735" y="2128"/>
                  </a:lnTo>
                  <a:lnTo>
                    <a:pt x="2744" y="2102"/>
                  </a:lnTo>
                  <a:lnTo>
                    <a:pt x="2754" y="2075"/>
                  </a:lnTo>
                  <a:lnTo>
                    <a:pt x="2762" y="2048"/>
                  </a:lnTo>
                  <a:lnTo>
                    <a:pt x="2769" y="2021"/>
                  </a:lnTo>
                  <a:lnTo>
                    <a:pt x="2777" y="1992"/>
                  </a:lnTo>
                  <a:lnTo>
                    <a:pt x="2783" y="1965"/>
                  </a:lnTo>
                  <a:lnTo>
                    <a:pt x="2789" y="1936"/>
                  </a:lnTo>
                  <a:lnTo>
                    <a:pt x="2795" y="1906"/>
                  </a:lnTo>
                  <a:lnTo>
                    <a:pt x="2799" y="1876"/>
                  </a:lnTo>
                  <a:lnTo>
                    <a:pt x="2803" y="1846"/>
                  </a:lnTo>
                  <a:lnTo>
                    <a:pt x="2807" y="1816"/>
                  </a:lnTo>
                  <a:lnTo>
                    <a:pt x="2809" y="1785"/>
                  </a:lnTo>
                  <a:lnTo>
                    <a:pt x="2811" y="1753"/>
                  </a:lnTo>
                  <a:lnTo>
                    <a:pt x="2813" y="1721"/>
                  </a:lnTo>
                  <a:lnTo>
                    <a:pt x="2814" y="1689"/>
                  </a:lnTo>
                  <a:lnTo>
                    <a:pt x="2815" y="1657"/>
                  </a:lnTo>
                  <a:lnTo>
                    <a:pt x="2814" y="1628"/>
                  </a:lnTo>
                  <a:lnTo>
                    <a:pt x="2813" y="1600"/>
                  </a:lnTo>
                  <a:lnTo>
                    <a:pt x="2811" y="1573"/>
                  </a:lnTo>
                  <a:lnTo>
                    <a:pt x="2809" y="1545"/>
                  </a:lnTo>
                  <a:lnTo>
                    <a:pt x="2806" y="1518"/>
                  </a:lnTo>
                  <a:lnTo>
                    <a:pt x="2803" y="1491"/>
                  </a:lnTo>
                  <a:lnTo>
                    <a:pt x="2798" y="1463"/>
                  </a:lnTo>
                  <a:lnTo>
                    <a:pt x="2794" y="1437"/>
                  </a:lnTo>
                  <a:lnTo>
                    <a:pt x="2788" y="1410"/>
                  </a:lnTo>
                  <a:lnTo>
                    <a:pt x="2783" y="1383"/>
                  </a:lnTo>
                  <a:lnTo>
                    <a:pt x="2776" y="1357"/>
                  </a:lnTo>
                  <a:lnTo>
                    <a:pt x="2768" y="1330"/>
                  </a:lnTo>
                  <a:lnTo>
                    <a:pt x="2761" y="1305"/>
                  </a:lnTo>
                  <a:lnTo>
                    <a:pt x="2752" y="1278"/>
                  </a:lnTo>
                  <a:lnTo>
                    <a:pt x="2743" y="1253"/>
                  </a:lnTo>
                  <a:lnTo>
                    <a:pt x="2733" y="1227"/>
                  </a:lnTo>
                  <a:lnTo>
                    <a:pt x="2723" y="1202"/>
                  </a:lnTo>
                  <a:lnTo>
                    <a:pt x="2712" y="1176"/>
                  </a:lnTo>
                  <a:lnTo>
                    <a:pt x="2701" y="1151"/>
                  </a:lnTo>
                  <a:lnTo>
                    <a:pt x="2689" y="1127"/>
                  </a:lnTo>
                  <a:lnTo>
                    <a:pt x="2675" y="1102"/>
                  </a:lnTo>
                  <a:lnTo>
                    <a:pt x="2662" y="1078"/>
                  </a:lnTo>
                  <a:lnTo>
                    <a:pt x="2649" y="1055"/>
                  </a:lnTo>
                  <a:lnTo>
                    <a:pt x="2634" y="1031"/>
                  </a:lnTo>
                  <a:lnTo>
                    <a:pt x="2619" y="1008"/>
                  </a:lnTo>
                  <a:lnTo>
                    <a:pt x="2603" y="985"/>
                  </a:lnTo>
                  <a:lnTo>
                    <a:pt x="2587" y="963"/>
                  </a:lnTo>
                  <a:lnTo>
                    <a:pt x="2570" y="940"/>
                  </a:lnTo>
                  <a:lnTo>
                    <a:pt x="2553" y="918"/>
                  </a:lnTo>
                  <a:lnTo>
                    <a:pt x="2535" y="897"/>
                  </a:lnTo>
                  <a:lnTo>
                    <a:pt x="2517" y="876"/>
                  </a:lnTo>
                  <a:lnTo>
                    <a:pt x="2498" y="855"/>
                  </a:lnTo>
                  <a:lnTo>
                    <a:pt x="2475" y="831"/>
                  </a:lnTo>
                  <a:lnTo>
                    <a:pt x="2451" y="808"/>
                  </a:lnTo>
                  <a:lnTo>
                    <a:pt x="2428" y="784"/>
                  </a:lnTo>
                  <a:lnTo>
                    <a:pt x="2405" y="763"/>
                  </a:lnTo>
                  <a:lnTo>
                    <a:pt x="2382" y="742"/>
                  </a:lnTo>
                  <a:lnTo>
                    <a:pt x="2357" y="721"/>
                  </a:lnTo>
                  <a:lnTo>
                    <a:pt x="2333" y="702"/>
                  </a:lnTo>
                  <a:lnTo>
                    <a:pt x="2309" y="684"/>
                  </a:lnTo>
                  <a:lnTo>
                    <a:pt x="2284" y="666"/>
                  </a:lnTo>
                  <a:lnTo>
                    <a:pt x="2260" y="648"/>
                  </a:lnTo>
                  <a:lnTo>
                    <a:pt x="2234" y="633"/>
                  </a:lnTo>
                  <a:lnTo>
                    <a:pt x="2210" y="617"/>
                  </a:lnTo>
                  <a:lnTo>
                    <a:pt x="2184" y="603"/>
                  </a:lnTo>
                  <a:lnTo>
                    <a:pt x="2158" y="588"/>
                  </a:lnTo>
                  <a:lnTo>
                    <a:pt x="2132" y="576"/>
                  </a:lnTo>
                  <a:lnTo>
                    <a:pt x="2107" y="564"/>
                  </a:lnTo>
                  <a:lnTo>
                    <a:pt x="2080" y="552"/>
                  </a:lnTo>
                  <a:lnTo>
                    <a:pt x="2054" y="542"/>
                  </a:lnTo>
                  <a:lnTo>
                    <a:pt x="2026" y="532"/>
                  </a:lnTo>
                  <a:lnTo>
                    <a:pt x="1999" y="522"/>
                  </a:lnTo>
                  <a:lnTo>
                    <a:pt x="1971" y="514"/>
                  </a:lnTo>
                  <a:lnTo>
                    <a:pt x="1943" y="506"/>
                  </a:lnTo>
                  <a:lnTo>
                    <a:pt x="1914" y="499"/>
                  </a:lnTo>
                  <a:lnTo>
                    <a:pt x="1885" y="492"/>
                  </a:lnTo>
                  <a:lnTo>
                    <a:pt x="1857" y="486"/>
                  </a:lnTo>
                  <a:lnTo>
                    <a:pt x="1827" y="482"/>
                  </a:lnTo>
                  <a:lnTo>
                    <a:pt x="1797" y="478"/>
                  </a:lnTo>
                  <a:lnTo>
                    <a:pt x="1766" y="474"/>
                  </a:lnTo>
                  <a:lnTo>
                    <a:pt x="1735" y="472"/>
                  </a:lnTo>
                  <a:lnTo>
                    <a:pt x="1704" y="470"/>
                  </a:lnTo>
                  <a:lnTo>
                    <a:pt x="1673" y="469"/>
                  </a:lnTo>
                  <a:lnTo>
                    <a:pt x="1641" y="469"/>
                  </a:lnTo>
                  <a:lnTo>
                    <a:pt x="1612" y="469"/>
                  </a:lnTo>
                  <a:lnTo>
                    <a:pt x="1584" y="470"/>
                  </a:lnTo>
                  <a:lnTo>
                    <a:pt x="1555" y="472"/>
                  </a:lnTo>
                  <a:lnTo>
                    <a:pt x="1528" y="474"/>
                  </a:lnTo>
                  <a:lnTo>
                    <a:pt x="1500" y="478"/>
                  </a:lnTo>
                  <a:lnTo>
                    <a:pt x="1472" y="481"/>
                  </a:lnTo>
                  <a:lnTo>
                    <a:pt x="1445" y="485"/>
                  </a:lnTo>
                  <a:lnTo>
                    <a:pt x="1418" y="490"/>
                  </a:lnTo>
                  <a:lnTo>
                    <a:pt x="1390" y="496"/>
                  </a:lnTo>
                  <a:lnTo>
                    <a:pt x="1364" y="502"/>
                  </a:lnTo>
                  <a:lnTo>
                    <a:pt x="1337" y="510"/>
                  </a:lnTo>
                  <a:lnTo>
                    <a:pt x="1310" y="517"/>
                  </a:lnTo>
                  <a:lnTo>
                    <a:pt x="1284" y="526"/>
                  </a:lnTo>
                  <a:lnTo>
                    <a:pt x="1258" y="535"/>
                  </a:lnTo>
                  <a:lnTo>
                    <a:pt x="1232" y="545"/>
                  </a:lnTo>
                  <a:lnTo>
                    <a:pt x="1206" y="555"/>
                  </a:lnTo>
                  <a:lnTo>
                    <a:pt x="1181" y="566"/>
                  </a:lnTo>
                  <a:lnTo>
                    <a:pt x="1155" y="578"/>
                  </a:lnTo>
                  <a:lnTo>
                    <a:pt x="1131" y="591"/>
                  </a:lnTo>
                  <a:lnTo>
                    <a:pt x="1107" y="604"/>
                  </a:lnTo>
                  <a:lnTo>
                    <a:pt x="1082" y="617"/>
                  </a:lnTo>
                  <a:lnTo>
                    <a:pt x="1058" y="632"/>
                  </a:lnTo>
                  <a:lnTo>
                    <a:pt x="1035" y="646"/>
                  </a:lnTo>
                  <a:lnTo>
                    <a:pt x="1012" y="661"/>
                  </a:lnTo>
                  <a:lnTo>
                    <a:pt x="989" y="677"/>
                  </a:lnTo>
                  <a:lnTo>
                    <a:pt x="967" y="694"/>
                  </a:lnTo>
                  <a:lnTo>
                    <a:pt x="945" y="711"/>
                  </a:lnTo>
                  <a:lnTo>
                    <a:pt x="924" y="729"/>
                  </a:lnTo>
                  <a:lnTo>
                    <a:pt x="903" y="747"/>
                  </a:lnTo>
                  <a:lnTo>
                    <a:pt x="882" y="767"/>
                  </a:lnTo>
                  <a:lnTo>
                    <a:pt x="861" y="785"/>
                  </a:lnTo>
                  <a:lnTo>
                    <a:pt x="841" y="805"/>
                  </a:lnTo>
                  <a:lnTo>
                    <a:pt x="820" y="828"/>
                  </a:lnTo>
                  <a:lnTo>
                    <a:pt x="799" y="851"/>
                  </a:lnTo>
                  <a:lnTo>
                    <a:pt x="779" y="874"/>
                  </a:lnTo>
                  <a:lnTo>
                    <a:pt x="760" y="897"/>
                  </a:lnTo>
                  <a:lnTo>
                    <a:pt x="741" y="921"/>
                  </a:lnTo>
                  <a:lnTo>
                    <a:pt x="722" y="945"/>
                  </a:lnTo>
                  <a:lnTo>
                    <a:pt x="706" y="969"/>
                  </a:lnTo>
                  <a:lnTo>
                    <a:pt x="688" y="995"/>
                  </a:lnTo>
                  <a:lnTo>
                    <a:pt x="672" y="1020"/>
                  </a:lnTo>
                  <a:lnTo>
                    <a:pt x="657" y="1046"/>
                  </a:lnTo>
                  <a:lnTo>
                    <a:pt x="641" y="1072"/>
                  </a:lnTo>
                  <a:lnTo>
                    <a:pt x="627" y="1099"/>
                  </a:lnTo>
                  <a:lnTo>
                    <a:pt x="614" y="1125"/>
                  </a:lnTo>
                  <a:lnTo>
                    <a:pt x="600" y="1153"/>
                  </a:lnTo>
                  <a:lnTo>
                    <a:pt x="588" y="1181"/>
                  </a:lnTo>
                  <a:lnTo>
                    <a:pt x="576" y="1208"/>
                  </a:lnTo>
                  <a:lnTo>
                    <a:pt x="565" y="1237"/>
                  </a:lnTo>
                  <a:lnTo>
                    <a:pt x="554" y="1266"/>
                  </a:lnTo>
                  <a:lnTo>
                    <a:pt x="545" y="1295"/>
                  </a:lnTo>
                  <a:lnTo>
                    <a:pt x="536" y="1324"/>
                  </a:lnTo>
                  <a:lnTo>
                    <a:pt x="527" y="1354"/>
                  </a:lnTo>
                  <a:lnTo>
                    <a:pt x="520" y="1382"/>
                  </a:lnTo>
                  <a:lnTo>
                    <a:pt x="513" y="1412"/>
                  </a:lnTo>
                  <a:lnTo>
                    <a:pt x="507" y="1441"/>
                  </a:lnTo>
                  <a:lnTo>
                    <a:pt x="502" y="1471"/>
                  </a:lnTo>
                  <a:lnTo>
                    <a:pt x="497" y="1501"/>
                  </a:lnTo>
                  <a:lnTo>
                    <a:pt x="493" y="1531"/>
                  </a:lnTo>
                  <a:lnTo>
                    <a:pt x="490" y="1561"/>
                  </a:lnTo>
                  <a:lnTo>
                    <a:pt x="487" y="1592"/>
                  </a:lnTo>
                  <a:lnTo>
                    <a:pt x="485" y="1621"/>
                  </a:lnTo>
                  <a:lnTo>
                    <a:pt x="484" y="1652"/>
                  </a:lnTo>
                  <a:lnTo>
                    <a:pt x="484" y="1683"/>
                  </a:lnTo>
                  <a:lnTo>
                    <a:pt x="485" y="1721"/>
                  </a:lnTo>
                  <a:lnTo>
                    <a:pt x="487" y="1761"/>
                  </a:lnTo>
                  <a:lnTo>
                    <a:pt x="491" y="1802"/>
                  </a:lnTo>
                  <a:lnTo>
                    <a:pt x="496" y="1843"/>
                  </a:lnTo>
                  <a:lnTo>
                    <a:pt x="500" y="1864"/>
                  </a:lnTo>
                  <a:lnTo>
                    <a:pt x="503" y="1886"/>
                  </a:lnTo>
                  <a:lnTo>
                    <a:pt x="507" y="1907"/>
                  </a:lnTo>
                  <a:lnTo>
                    <a:pt x="512" y="1929"/>
                  </a:lnTo>
                  <a:lnTo>
                    <a:pt x="516" y="1953"/>
                  </a:lnTo>
                  <a:lnTo>
                    <a:pt x="522" y="1975"/>
                  </a:lnTo>
                  <a:lnTo>
                    <a:pt x="527" y="1998"/>
                  </a:lnTo>
                  <a:lnTo>
                    <a:pt x="533" y="2021"/>
                  </a:lnTo>
                  <a:lnTo>
                    <a:pt x="559" y="2008"/>
                  </a:lnTo>
                  <a:lnTo>
                    <a:pt x="587" y="1995"/>
                  </a:lnTo>
                  <a:lnTo>
                    <a:pt x="616" y="1984"/>
                  </a:lnTo>
                  <a:lnTo>
                    <a:pt x="645" y="1972"/>
                  </a:lnTo>
                  <a:lnTo>
                    <a:pt x="675" y="1963"/>
                  </a:lnTo>
                  <a:lnTo>
                    <a:pt x="705" y="1955"/>
                  </a:lnTo>
                  <a:lnTo>
                    <a:pt x="736" y="1947"/>
                  </a:lnTo>
                  <a:lnTo>
                    <a:pt x="768" y="1940"/>
                  </a:lnTo>
                  <a:lnTo>
                    <a:pt x="800" y="1934"/>
                  </a:lnTo>
                  <a:lnTo>
                    <a:pt x="834" y="1928"/>
                  </a:lnTo>
                  <a:lnTo>
                    <a:pt x="870" y="1924"/>
                  </a:lnTo>
                  <a:lnTo>
                    <a:pt x="906" y="1920"/>
                  </a:lnTo>
                  <a:lnTo>
                    <a:pt x="944" y="1918"/>
                  </a:lnTo>
                  <a:lnTo>
                    <a:pt x="983" y="1916"/>
                  </a:lnTo>
                  <a:lnTo>
                    <a:pt x="1024" y="1915"/>
                  </a:lnTo>
                  <a:lnTo>
                    <a:pt x="1065" y="1914"/>
                  </a:lnTo>
                  <a:lnTo>
                    <a:pt x="1110" y="1915"/>
                  </a:lnTo>
                  <a:lnTo>
                    <a:pt x="1154" y="1917"/>
                  </a:lnTo>
                  <a:lnTo>
                    <a:pt x="1200" y="1919"/>
                  </a:lnTo>
                  <a:lnTo>
                    <a:pt x="1245" y="1924"/>
                  </a:lnTo>
                  <a:lnTo>
                    <a:pt x="1291" y="1929"/>
                  </a:lnTo>
                  <a:lnTo>
                    <a:pt x="1336" y="1937"/>
                  </a:lnTo>
                  <a:lnTo>
                    <a:pt x="1381" y="1945"/>
                  </a:lnTo>
                  <a:lnTo>
                    <a:pt x="1427" y="1954"/>
                  </a:lnTo>
                  <a:lnTo>
                    <a:pt x="1472" y="1965"/>
                  </a:lnTo>
                  <a:lnTo>
                    <a:pt x="1518" y="1977"/>
                  </a:lnTo>
                  <a:lnTo>
                    <a:pt x="1563" y="1989"/>
                  </a:lnTo>
                  <a:lnTo>
                    <a:pt x="1608" y="2003"/>
                  </a:lnTo>
                  <a:lnTo>
                    <a:pt x="1654" y="2019"/>
                  </a:lnTo>
                  <a:lnTo>
                    <a:pt x="1699" y="2037"/>
                  </a:lnTo>
                  <a:lnTo>
                    <a:pt x="1745" y="2054"/>
                  </a:lnTo>
                  <a:lnTo>
                    <a:pt x="1790" y="2074"/>
                  </a:lnTo>
                  <a:lnTo>
                    <a:pt x="1836" y="2094"/>
                  </a:lnTo>
                  <a:lnTo>
                    <a:pt x="1880" y="2116"/>
                  </a:lnTo>
                  <a:lnTo>
                    <a:pt x="1925" y="2139"/>
                  </a:lnTo>
                  <a:lnTo>
                    <a:pt x="1970" y="2163"/>
                  </a:lnTo>
                  <a:lnTo>
                    <a:pt x="2014" y="2187"/>
                  </a:lnTo>
                  <a:lnTo>
                    <a:pt x="2058" y="2213"/>
                  </a:lnTo>
                  <a:lnTo>
                    <a:pt x="2101" y="2240"/>
                  </a:lnTo>
                  <a:lnTo>
                    <a:pt x="2145" y="2268"/>
                  </a:lnTo>
                  <a:lnTo>
                    <a:pt x="2188" y="2298"/>
                  </a:lnTo>
                  <a:lnTo>
                    <a:pt x="2230" y="2328"/>
                  </a:lnTo>
                  <a:lnTo>
                    <a:pt x="2273" y="2360"/>
                  </a:lnTo>
                  <a:lnTo>
                    <a:pt x="2315" y="2392"/>
                  </a:lnTo>
                  <a:lnTo>
                    <a:pt x="2356" y="2425"/>
                  </a:lnTo>
                  <a:lnTo>
                    <a:pt x="2398" y="2461"/>
                  </a:lnTo>
                  <a:lnTo>
                    <a:pt x="2439" y="2496"/>
                  </a:lnTo>
                  <a:lnTo>
                    <a:pt x="2480" y="2533"/>
                  </a:lnTo>
                  <a:close/>
                  <a:moveTo>
                    <a:pt x="2126" y="2796"/>
                  </a:moveTo>
                  <a:lnTo>
                    <a:pt x="2095" y="2769"/>
                  </a:lnTo>
                  <a:lnTo>
                    <a:pt x="2063" y="2741"/>
                  </a:lnTo>
                  <a:lnTo>
                    <a:pt x="2032" y="2714"/>
                  </a:lnTo>
                  <a:lnTo>
                    <a:pt x="1999" y="2689"/>
                  </a:lnTo>
                  <a:lnTo>
                    <a:pt x="1967" y="2665"/>
                  </a:lnTo>
                  <a:lnTo>
                    <a:pt x="1934" y="2640"/>
                  </a:lnTo>
                  <a:lnTo>
                    <a:pt x="1901" y="2618"/>
                  </a:lnTo>
                  <a:lnTo>
                    <a:pt x="1869" y="2596"/>
                  </a:lnTo>
                  <a:lnTo>
                    <a:pt x="1834" y="2574"/>
                  </a:lnTo>
                  <a:lnTo>
                    <a:pt x="1801" y="2554"/>
                  </a:lnTo>
                  <a:lnTo>
                    <a:pt x="1767" y="2534"/>
                  </a:lnTo>
                  <a:lnTo>
                    <a:pt x="1733" y="2515"/>
                  </a:lnTo>
                  <a:lnTo>
                    <a:pt x="1698" y="2497"/>
                  </a:lnTo>
                  <a:lnTo>
                    <a:pt x="1663" y="2481"/>
                  </a:lnTo>
                  <a:lnTo>
                    <a:pt x="1628" y="2464"/>
                  </a:lnTo>
                  <a:lnTo>
                    <a:pt x="1593" y="2449"/>
                  </a:lnTo>
                  <a:lnTo>
                    <a:pt x="1557" y="2434"/>
                  </a:lnTo>
                  <a:lnTo>
                    <a:pt x="1522" y="2421"/>
                  </a:lnTo>
                  <a:lnTo>
                    <a:pt x="1485" y="2409"/>
                  </a:lnTo>
                  <a:lnTo>
                    <a:pt x="1450" y="2397"/>
                  </a:lnTo>
                  <a:lnTo>
                    <a:pt x="1415" y="2386"/>
                  </a:lnTo>
                  <a:lnTo>
                    <a:pt x="1378" y="2377"/>
                  </a:lnTo>
                  <a:lnTo>
                    <a:pt x="1341" y="2367"/>
                  </a:lnTo>
                  <a:lnTo>
                    <a:pt x="1306" y="2359"/>
                  </a:lnTo>
                  <a:lnTo>
                    <a:pt x="1269" y="2352"/>
                  </a:lnTo>
                  <a:lnTo>
                    <a:pt x="1233" y="2346"/>
                  </a:lnTo>
                  <a:lnTo>
                    <a:pt x="1196" y="2341"/>
                  </a:lnTo>
                  <a:lnTo>
                    <a:pt x="1161" y="2337"/>
                  </a:lnTo>
                  <a:lnTo>
                    <a:pt x="1124" y="2333"/>
                  </a:lnTo>
                  <a:lnTo>
                    <a:pt x="1088" y="2331"/>
                  </a:lnTo>
                  <a:lnTo>
                    <a:pt x="1050" y="2330"/>
                  </a:lnTo>
                  <a:lnTo>
                    <a:pt x="1014" y="2329"/>
                  </a:lnTo>
                  <a:lnTo>
                    <a:pt x="973" y="2330"/>
                  </a:lnTo>
                  <a:lnTo>
                    <a:pt x="931" y="2332"/>
                  </a:lnTo>
                  <a:lnTo>
                    <a:pt x="891" y="2336"/>
                  </a:lnTo>
                  <a:lnTo>
                    <a:pt x="851" y="2341"/>
                  </a:lnTo>
                  <a:lnTo>
                    <a:pt x="812" y="2348"/>
                  </a:lnTo>
                  <a:lnTo>
                    <a:pt x="773" y="2357"/>
                  </a:lnTo>
                  <a:lnTo>
                    <a:pt x="734" y="2367"/>
                  </a:lnTo>
                  <a:lnTo>
                    <a:pt x="697" y="2378"/>
                  </a:lnTo>
                  <a:lnTo>
                    <a:pt x="719" y="2409"/>
                  </a:lnTo>
                  <a:lnTo>
                    <a:pt x="741" y="2439"/>
                  </a:lnTo>
                  <a:lnTo>
                    <a:pt x="764" y="2467"/>
                  </a:lnTo>
                  <a:lnTo>
                    <a:pt x="789" y="2495"/>
                  </a:lnTo>
                  <a:lnTo>
                    <a:pt x="813" y="2522"/>
                  </a:lnTo>
                  <a:lnTo>
                    <a:pt x="837" y="2548"/>
                  </a:lnTo>
                  <a:lnTo>
                    <a:pt x="864" y="2574"/>
                  </a:lnTo>
                  <a:lnTo>
                    <a:pt x="890" y="2598"/>
                  </a:lnTo>
                  <a:lnTo>
                    <a:pt x="916" y="2621"/>
                  </a:lnTo>
                  <a:lnTo>
                    <a:pt x="944" y="2645"/>
                  </a:lnTo>
                  <a:lnTo>
                    <a:pt x="973" y="2666"/>
                  </a:lnTo>
                  <a:lnTo>
                    <a:pt x="1001" y="2687"/>
                  </a:lnTo>
                  <a:lnTo>
                    <a:pt x="1030" y="2707"/>
                  </a:lnTo>
                  <a:lnTo>
                    <a:pt x="1060" y="2727"/>
                  </a:lnTo>
                  <a:lnTo>
                    <a:pt x="1091" y="2744"/>
                  </a:lnTo>
                  <a:lnTo>
                    <a:pt x="1122" y="2762"/>
                  </a:lnTo>
                  <a:lnTo>
                    <a:pt x="1154" y="2779"/>
                  </a:lnTo>
                  <a:lnTo>
                    <a:pt x="1186" y="2793"/>
                  </a:lnTo>
                  <a:lnTo>
                    <a:pt x="1219" y="2807"/>
                  </a:lnTo>
                  <a:lnTo>
                    <a:pt x="1251" y="2821"/>
                  </a:lnTo>
                  <a:lnTo>
                    <a:pt x="1284" y="2833"/>
                  </a:lnTo>
                  <a:lnTo>
                    <a:pt x="1317" y="2844"/>
                  </a:lnTo>
                  <a:lnTo>
                    <a:pt x="1350" y="2854"/>
                  </a:lnTo>
                  <a:lnTo>
                    <a:pt x="1385" y="2864"/>
                  </a:lnTo>
                  <a:lnTo>
                    <a:pt x="1419" y="2872"/>
                  </a:lnTo>
                  <a:lnTo>
                    <a:pt x="1453" y="2878"/>
                  </a:lnTo>
                  <a:lnTo>
                    <a:pt x="1489" y="2884"/>
                  </a:lnTo>
                  <a:lnTo>
                    <a:pt x="1523" y="2889"/>
                  </a:lnTo>
                  <a:lnTo>
                    <a:pt x="1559" y="2893"/>
                  </a:lnTo>
                  <a:lnTo>
                    <a:pt x="1595" y="2895"/>
                  </a:lnTo>
                  <a:lnTo>
                    <a:pt x="1631" y="2897"/>
                  </a:lnTo>
                  <a:lnTo>
                    <a:pt x="1667" y="2897"/>
                  </a:lnTo>
                  <a:lnTo>
                    <a:pt x="1694" y="2897"/>
                  </a:lnTo>
                  <a:lnTo>
                    <a:pt x="1720" y="2896"/>
                  </a:lnTo>
                  <a:lnTo>
                    <a:pt x="1748" y="2894"/>
                  </a:lnTo>
                  <a:lnTo>
                    <a:pt x="1775" y="2892"/>
                  </a:lnTo>
                  <a:lnTo>
                    <a:pt x="1802" y="2888"/>
                  </a:lnTo>
                  <a:lnTo>
                    <a:pt x="1830" y="2884"/>
                  </a:lnTo>
                  <a:lnTo>
                    <a:pt x="1858" y="2878"/>
                  </a:lnTo>
                  <a:lnTo>
                    <a:pt x="1886" y="2873"/>
                  </a:lnTo>
                  <a:lnTo>
                    <a:pt x="1914" y="2866"/>
                  </a:lnTo>
                  <a:lnTo>
                    <a:pt x="1944" y="2859"/>
                  </a:lnTo>
                  <a:lnTo>
                    <a:pt x="1973" y="2851"/>
                  </a:lnTo>
                  <a:lnTo>
                    <a:pt x="2003" y="2842"/>
                  </a:lnTo>
                  <a:lnTo>
                    <a:pt x="2033" y="2832"/>
                  </a:lnTo>
                  <a:lnTo>
                    <a:pt x="2064" y="2821"/>
                  </a:lnTo>
                  <a:lnTo>
                    <a:pt x="2094" y="2810"/>
                  </a:lnTo>
                  <a:lnTo>
                    <a:pt x="2126" y="2796"/>
                  </a:lnTo>
                  <a:close/>
                  <a:moveTo>
                    <a:pt x="2541" y="3096"/>
                  </a:moveTo>
                  <a:lnTo>
                    <a:pt x="2491" y="3129"/>
                  </a:lnTo>
                  <a:lnTo>
                    <a:pt x="2439" y="3158"/>
                  </a:lnTo>
                  <a:lnTo>
                    <a:pt x="2387" y="3186"/>
                  </a:lnTo>
                  <a:lnTo>
                    <a:pt x="2334" y="3212"/>
                  </a:lnTo>
                  <a:lnTo>
                    <a:pt x="2281" y="3236"/>
                  </a:lnTo>
                  <a:lnTo>
                    <a:pt x="2225" y="3257"/>
                  </a:lnTo>
                  <a:lnTo>
                    <a:pt x="2171" y="3277"/>
                  </a:lnTo>
                  <a:lnTo>
                    <a:pt x="2115" y="3295"/>
                  </a:lnTo>
                  <a:lnTo>
                    <a:pt x="2087" y="3302"/>
                  </a:lnTo>
                  <a:lnTo>
                    <a:pt x="2058" y="3310"/>
                  </a:lnTo>
                  <a:lnTo>
                    <a:pt x="2031" y="3317"/>
                  </a:lnTo>
                  <a:lnTo>
                    <a:pt x="2002" y="3323"/>
                  </a:lnTo>
                  <a:lnTo>
                    <a:pt x="1943" y="3334"/>
                  </a:lnTo>
                  <a:lnTo>
                    <a:pt x="1885" y="3344"/>
                  </a:lnTo>
                  <a:lnTo>
                    <a:pt x="1826" y="3352"/>
                  </a:lnTo>
                  <a:lnTo>
                    <a:pt x="1766" y="3357"/>
                  </a:lnTo>
                  <a:lnTo>
                    <a:pt x="1706" y="3360"/>
                  </a:lnTo>
                  <a:lnTo>
                    <a:pt x="1644" y="3361"/>
                  </a:lnTo>
                  <a:lnTo>
                    <a:pt x="1608" y="3361"/>
                  </a:lnTo>
                  <a:lnTo>
                    <a:pt x="1574" y="3360"/>
                  </a:lnTo>
                  <a:lnTo>
                    <a:pt x="1539" y="3358"/>
                  </a:lnTo>
                  <a:lnTo>
                    <a:pt x="1504" y="3356"/>
                  </a:lnTo>
                  <a:lnTo>
                    <a:pt x="1469" y="3352"/>
                  </a:lnTo>
                  <a:lnTo>
                    <a:pt x="1435" y="3348"/>
                  </a:lnTo>
                  <a:lnTo>
                    <a:pt x="1400" y="3343"/>
                  </a:lnTo>
                  <a:lnTo>
                    <a:pt x="1366" y="3338"/>
                  </a:lnTo>
                  <a:lnTo>
                    <a:pt x="1333" y="3332"/>
                  </a:lnTo>
                  <a:lnTo>
                    <a:pt x="1298" y="3326"/>
                  </a:lnTo>
                  <a:lnTo>
                    <a:pt x="1265" y="3318"/>
                  </a:lnTo>
                  <a:lnTo>
                    <a:pt x="1232" y="3310"/>
                  </a:lnTo>
                  <a:lnTo>
                    <a:pt x="1199" y="3301"/>
                  </a:lnTo>
                  <a:lnTo>
                    <a:pt x="1165" y="3291"/>
                  </a:lnTo>
                  <a:lnTo>
                    <a:pt x="1133" y="3281"/>
                  </a:lnTo>
                  <a:lnTo>
                    <a:pt x="1100" y="3270"/>
                  </a:lnTo>
                  <a:lnTo>
                    <a:pt x="1068" y="3258"/>
                  </a:lnTo>
                  <a:lnTo>
                    <a:pt x="1036" y="3246"/>
                  </a:lnTo>
                  <a:lnTo>
                    <a:pt x="1004" y="3233"/>
                  </a:lnTo>
                  <a:lnTo>
                    <a:pt x="973" y="3219"/>
                  </a:lnTo>
                  <a:lnTo>
                    <a:pt x="942" y="3205"/>
                  </a:lnTo>
                  <a:lnTo>
                    <a:pt x="911" y="3191"/>
                  </a:lnTo>
                  <a:lnTo>
                    <a:pt x="881" y="3175"/>
                  </a:lnTo>
                  <a:lnTo>
                    <a:pt x="851" y="3158"/>
                  </a:lnTo>
                  <a:lnTo>
                    <a:pt x="821" y="3142"/>
                  </a:lnTo>
                  <a:lnTo>
                    <a:pt x="792" y="3124"/>
                  </a:lnTo>
                  <a:lnTo>
                    <a:pt x="763" y="3106"/>
                  </a:lnTo>
                  <a:lnTo>
                    <a:pt x="734" y="3088"/>
                  </a:lnTo>
                  <a:lnTo>
                    <a:pt x="706" y="3068"/>
                  </a:lnTo>
                  <a:lnTo>
                    <a:pt x="678" y="3048"/>
                  </a:lnTo>
                  <a:lnTo>
                    <a:pt x="650" y="3027"/>
                  </a:lnTo>
                  <a:lnTo>
                    <a:pt x="623" y="3006"/>
                  </a:lnTo>
                  <a:lnTo>
                    <a:pt x="586" y="2975"/>
                  </a:lnTo>
                  <a:lnTo>
                    <a:pt x="549" y="2942"/>
                  </a:lnTo>
                  <a:lnTo>
                    <a:pt x="515" y="2910"/>
                  </a:lnTo>
                  <a:lnTo>
                    <a:pt x="481" y="2877"/>
                  </a:lnTo>
                  <a:lnTo>
                    <a:pt x="449" y="2843"/>
                  </a:lnTo>
                  <a:lnTo>
                    <a:pt x="417" y="2809"/>
                  </a:lnTo>
                  <a:lnTo>
                    <a:pt x="385" y="2773"/>
                  </a:lnTo>
                  <a:lnTo>
                    <a:pt x="357" y="2737"/>
                  </a:lnTo>
                  <a:lnTo>
                    <a:pt x="328" y="2699"/>
                  </a:lnTo>
                  <a:lnTo>
                    <a:pt x="301" y="2661"/>
                  </a:lnTo>
                  <a:lnTo>
                    <a:pt x="275" y="2622"/>
                  </a:lnTo>
                  <a:lnTo>
                    <a:pt x="249" y="2583"/>
                  </a:lnTo>
                  <a:lnTo>
                    <a:pt x="226" y="2542"/>
                  </a:lnTo>
                  <a:lnTo>
                    <a:pt x="203" y="2501"/>
                  </a:lnTo>
                  <a:lnTo>
                    <a:pt x="182" y="2459"/>
                  </a:lnTo>
                  <a:lnTo>
                    <a:pt x="161" y="2415"/>
                  </a:lnTo>
                  <a:lnTo>
                    <a:pt x="141" y="2372"/>
                  </a:lnTo>
                  <a:lnTo>
                    <a:pt x="123" y="2328"/>
                  </a:lnTo>
                  <a:lnTo>
                    <a:pt x="106" y="2284"/>
                  </a:lnTo>
                  <a:lnTo>
                    <a:pt x="91" y="2238"/>
                  </a:lnTo>
                  <a:lnTo>
                    <a:pt x="76" y="2193"/>
                  </a:lnTo>
                  <a:lnTo>
                    <a:pt x="63" y="2147"/>
                  </a:lnTo>
                  <a:lnTo>
                    <a:pt x="51" y="2101"/>
                  </a:lnTo>
                  <a:lnTo>
                    <a:pt x="40" y="2053"/>
                  </a:lnTo>
                  <a:lnTo>
                    <a:pt x="31" y="2007"/>
                  </a:lnTo>
                  <a:lnTo>
                    <a:pt x="22" y="1958"/>
                  </a:lnTo>
                  <a:lnTo>
                    <a:pt x="16" y="1910"/>
                  </a:lnTo>
                  <a:lnTo>
                    <a:pt x="10" y="1862"/>
                  </a:lnTo>
                  <a:lnTo>
                    <a:pt x="6" y="1812"/>
                  </a:lnTo>
                  <a:lnTo>
                    <a:pt x="2" y="1762"/>
                  </a:lnTo>
                  <a:lnTo>
                    <a:pt x="1" y="1712"/>
                  </a:lnTo>
                  <a:lnTo>
                    <a:pt x="0" y="1661"/>
                  </a:lnTo>
                  <a:lnTo>
                    <a:pt x="0" y="1619"/>
                  </a:lnTo>
                  <a:lnTo>
                    <a:pt x="2" y="1577"/>
                  </a:lnTo>
                  <a:lnTo>
                    <a:pt x="4" y="1536"/>
                  </a:lnTo>
                  <a:lnTo>
                    <a:pt x="8" y="1494"/>
                  </a:lnTo>
                  <a:lnTo>
                    <a:pt x="12" y="1453"/>
                  </a:lnTo>
                  <a:lnTo>
                    <a:pt x="18" y="1413"/>
                  </a:lnTo>
                  <a:lnTo>
                    <a:pt x="24" y="1372"/>
                  </a:lnTo>
                  <a:lnTo>
                    <a:pt x="32" y="1332"/>
                  </a:lnTo>
                  <a:lnTo>
                    <a:pt x="41" y="1293"/>
                  </a:lnTo>
                  <a:lnTo>
                    <a:pt x="50" y="1253"/>
                  </a:lnTo>
                  <a:lnTo>
                    <a:pt x="61" y="1213"/>
                  </a:lnTo>
                  <a:lnTo>
                    <a:pt x="72" y="1174"/>
                  </a:lnTo>
                  <a:lnTo>
                    <a:pt x="85" y="1135"/>
                  </a:lnTo>
                  <a:lnTo>
                    <a:pt x="99" y="1097"/>
                  </a:lnTo>
                  <a:lnTo>
                    <a:pt x="113" y="1058"/>
                  </a:lnTo>
                  <a:lnTo>
                    <a:pt x="128" y="1020"/>
                  </a:lnTo>
                  <a:lnTo>
                    <a:pt x="145" y="983"/>
                  </a:lnTo>
                  <a:lnTo>
                    <a:pt x="163" y="946"/>
                  </a:lnTo>
                  <a:lnTo>
                    <a:pt x="182" y="908"/>
                  </a:lnTo>
                  <a:lnTo>
                    <a:pt x="201" y="873"/>
                  </a:lnTo>
                  <a:lnTo>
                    <a:pt x="220" y="836"/>
                  </a:lnTo>
                  <a:lnTo>
                    <a:pt x="241" y="801"/>
                  </a:lnTo>
                  <a:lnTo>
                    <a:pt x="264" y="766"/>
                  </a:lnTo>
                  <a:lnTo>
                    <a:pt x="287" y="731"/>
                  </a:lnTo>
                  <a:lnTo>
                    <a:pt x="311" y="697"/>
                  </a:lnTo>
                  <a:lnTo>
                    <a:pt x="337" y="663"/>
                  </a:lnTo>
                  <a:lnTo>
                    <a:pt x="362" y="629"/>
                  </a:lnTo>
                  <a:lnTo>
                    <a:pt x="389" y="596"/>
                  </a:lnTo>
                  <a:lnTo>
                    <a:pt x="417" y="564"/>
                  </a:lnTo>
                  <a:lnTo>
                    <a:pt x="445" y="532"/>
                  </a:lnTo>
                  <a:lnTo>
                    <a:pt x="475" y="500"/>
                  </a:lnTo>
                  <a:lnTo>
                    <a:pt x="505" y="469"/>
                  </a:lnTo>
                  <a:lnTo>
                    <a:pt x="535" y="440"/>
                  </a:lnTo>
                  <a:lnTo>
                    <a:pt x="565" y="412"/>
                  </a:lnTo>
                  <a:lnTo>
                    <a:pt x="595" y="386"/>
                  </a:lnTo>
                  <a:lnTo>
                    <a:pt x="626" y="360"/>
                  </a:lnTo>
                  <a:lnTo>
                    <a:pt x="657" y="336"/>
                  </a:lnTo>
                  <a:lnTo>
                    <a:pt x="689" y="312"/>
                  </a:lnTo>
                  <a:lnTo>
                    <a:pt x="721" y="288"/>
                  </a:lnTo>
                  <a:lnTo>
                    <a:pt x="753" y="266"/>
                  </a:lnTo>
                  <a:lnTo>
                    <a:pt x="787" y="245"/>
                  </a:lnTo>
                  <a:lnTo>
                    <a:pt x="820" y="224"/>
                  </a:lnTo>
                  <a:lnTo>
                    <a:pt x="853" y="204"/>
                  </a:lnTo>
                  <a:lnTo>
                    <a:pt x="887" y="185"/>
                  </a:lnTo>
                  <a:lnTo>
                    <a:pt x="922" y="168"/>
                  </a:lnTo>
                  <a:lnTo>
                    <a:pt x="956" y="151"/>
                  </a:lnTo>
                  <a:lnTo>
                    <a:pt x="991" y="134"/>
                  </a:lnTo>
                  <a:lnTo>
                    <a:pt x="1028" y="120"/>
                  </a:lnTo>
                  <a:lnTo>
                    <a:pt x="1063" y="106"/>
                  </a:lnTo>
                  <a:lnTo>
                    <a:pt x="1100" y="91"/>
                  </a:lnTo>
                  <a:lnTo>
                    <a:pt x="1137" y="79"/>
                  </a:lnTo>
                  <a:lnTo>
                    <a:pt x="1174" y="68"/>
                  </a:lnTo>
                  <a:lnTo>
                    <a:pt x="1211" y="57"/>
                  </a:lnTo>
                  <a:lnTo>
                    <a:pt x="1250" y="47"/>
                  </a:lnTo>
                  <a:lnTo>
                    <a:pt x="1287" y="38"/>
                  </a:lnTo>
                  <a:lnTo>
                    <a:pt x="1326" y="30"/>
                  </a:lnTo>
                  <a:lnTo>
                    <a:pt x="1365" y="24"/>
                  </a:lnTo>
                  <a:lnTo>
                    <a:pt x="1404" y="17"/>
                  </a:lnTo>
                  <a:lnTo>
                    <a:pt x="1442" y="13"/>
                  </a:lnTo>
                  <a:lnTo>
                    <a:pt x="1482" y="8"/>
                  </a:lnTo>
                  <a:lnTo>
                    <a:pt x="1523" y="5"/>
                  </a:lnTo>
                  <a:lnTo>
                    <a:pt x="1563" y="3"/>
                  </a:lnTo>
                  <a:lnTo>
                    <a:pt x="1604" y="1"/>
                  </a:lnTo>
                  <a:lnTo>
                    <a:pt x="1645" y="0"/>
                  </a:lnTo>
                  <a:lnTo>
                    <a:pt x="1687" y="1"/>
                  </a:lnTo>
                  <a:lnTo>
                    <a:pt x="1729" y="3"/>
                  </a:lnTo>
                  <a:lnTo>
                    <a:pt x="1770" y="5"/>
                  </a:lnTo>
                  <a:lnTo>
                    <a:pt x="1811" y="8"/>
                  </a:lnTo>
                  <a:lnTo>
                    <a:pt x="1852" y="13"/>
                  </a:lnTo>
                  <a:lnTo>
                    <a:pt x="1892" y="17"/>
                  </a:lnTo>
                  <a:lnTo>
                    <a:pt x="1932" y="24"/>
                  </a:lnTo>
                  <a:lnTo>
                    <a:pt x="1972" y="30"/>
                  </a:lnTo>
                  <a:lnTo>
                    <a:pt x="2011" y="38"/>
                  </a:lnTo>
                  <a:lnTo>
                    <a:pt x="2049" y="47"/>
                  </a:lnTo>
                  <a:lnTo>
                    <a:pt x="2088" y="57"/>
                  </a:lnTo>
                  <a:lnTo>
                    <a:pt x="2126" y="68"/>
                  </a:lnTo>
                  <a:lnTo>
                    <a:pt x="2163" y="79"/>
                  </a:lnTo>
                  <a:lnTo>
                    <a:pt x="2200" y="91"/>
                  </a:lnTo>
                  <a:lnTo>
                    <a:pt x="2237" y="106"/>
                  </a:lnTo>
                  <a:lnTo>
                    <a:pt x="2273" y="120"/>
                  </a:lnTo>
                  <a:lnTo>
                    <a:pt x="2310" y="134"/>
                  </a:lnTo>
                  <a:lnTo>
                    <a:pt x="2345" y="151"/>
                  </a:lnTo>
                  <a:lnTo>
                    <a:pt x="2381" y="168"/>
                  </a:lnTo>
                  <a:lnTo>
                    <a:pt x="2415" y="186"/>
                  </a:lnTo>
                  <a:lnTo>
                    <a:pt x="2449" y="205"/>
                  </a:lnTo>
                  <a:lnTo>
                    <a:pt x="2484" y="225"/>
                  </a:lnTo>
                  <a:lnTo>
                    <a:pt x="2517" y="245"/>
                  </a:lnTo>
                  <a:lnTo>
                    <a:pt x="2550" y="267"/>
                  </a:lnTo>
                  <a:lnTo>
                    <a:pt x="2583" y="289"/>
                  </a:lnTo>
                  <a:lnTo>
                    <a:pt x="2615" y="314"/>
                  </a:lnTo>
                  <a:lnTo>
                    <a:pt x="2648" y="338"/>
                  </a:lnTo>
                  <a:lnTo>
                    <a:pt x="2680" y="362"/>
                  </a:lnTo>
                  <a:lnTo>
                    <a:pt x="2711" y="389"/>
                  </a:lnTo>
                  <a:lnTo>
                    <a:pt x="2742" y="417"/>
                  </a:lnTo>
                  <a:lnTo>
                    <a:pt x="2772" y="444"/>
                  </a:lnTo>
                  <a:lnTo>
                    <a:pt x="2803" y="473"/>
                  </a:lnTo>
                  <a:lnTo>
                    <a:pt x="2833" y="504"/>
                  </a:lnTo>
                  <a:lnTo>
                    <a:pt x="2862" y="536"/>
                  </a:lnTo>
                  <a:lnTo>
                    <a:pt x="2891" y="568"/>
                  </a:lnTo>
                  <a:lnTo>
                    <a:pt x="2919" y="601"/>
                  </a:lnTo>
                  <a:lnTo>
                    <a:pt x="2946" y="634"/>
                  </a:lnTo>
                  <a:lnTo>
                    <a:pt x="2971" y="667"/>
                  </a:lnTo>
                  <a:lnTo>
                    <a:pt x="2995" y="701"/>
                  </a:lnTo>
                  <a:lnTo>
                    <a:pt x="3020" y="736"/>
                  </a:lnTo>
                  <a:lnTo>
                    <a:pt x="3043" y="770"/>
                  </a:lnTo>
                  <a:lnTo>
                    <a:pt x="3064" y="805"/>
                  </a:lnTo>
                  <a:lnTo>
                    <a:pt x="3085" y="842"/>
                  </a:lnTo>
                  <a:lnTo>
                    <a:pt x="3105" y="877"/>
                  </a:lnTo>
                  <a:lnTo>
                    <a:pt x="3125" y="915"/>
                  </a:lnTo>
                  <a:lnTo>
                    <a:pt x="3143" y="952"/>
                  </a:lnTo>
                  <a:lnTo>
                    <a:pt x="3159" y="989"/>
                  </a:lnTo>
                  <a:lnTo>
                    <a:pt x="3176" y="1028"/>
                  </a:lnTo>
                  <a:lnTo>
                    <a:pt x="3191" y="1067"/>
                  </a:lnTo>
                  <a:lnTo>
                    <a:pt x="3205" y="1105"/>
                  </a:lnTo>
                  <a:lnTo>
                    <a:pt x="3218" y="1145"/>
                  </a:lnTo>
                  <a:lnTo>
                    <a:pt x="3230" y="1186"/>
                  </a:lnTo>
                  <a:lnTo>
                    <a:pt x="3241" y="1226"/>
                  </a:lnTo>
                  <a:lnTo>
                    <a:pt x="3252" y="1267"/>
                  </a:lnTo>
                  <a:lnTo>
                    <a:pt x="3261" y="1309"/>
                  </a:lnTo>
                  <a:lnTo>
                    <a:pt x="3270" y="1350"/>
                  </a:lnTo>
                  <a:lnTo>
                    <a:pt x="3277" y="1392"/>
                  </a:lnTo>
                  <a:lnTo>
                    <a:pt x="3283" y="1435"/>
                  </a:lnTo>
                  <a:lnTo>
                    <a:pt x="3289" y="1479"/>
                  </a:lnTo>
                  <a:lnTo>
                    <a:pt x="3293" y="1522"/>
                  </a:lnTo>
                  <a:lnTo>
                    <a:pt x="3297" y="1566"/>
                  </a:lnTo>
                  <a:lnTo>
                    <a:pt x="3299" y="1610"/>
                  </a:lnTo>
                  <a:lnTo>
                    <a:pt x="3300" y="1656"/>
                  </a:lnTo>
                  <a:lnTo>
                    <a:pt x="3301" y="1700"/>
                  </a:lnTo>
                  <a:lnTo>
                    <a:pt x="3300" y="1740"/>
                  </a:lnTo>
                  <a:lnTo>
                    <a:pt x="3299" y="1779"/>
                  </a:lnTo>
                  <a:lnTo>
                    <a:pt x="3298" y="1817"/>
                  </a:lnTo>
                  <a:lnTo>
                    <a:pt x="3294" y="1856"/>
                  </a:lnTo>
                  <a:lnTo>
                    <a:pt x="3291" y="1894"/>
                  </a:lnTo>
                  <a:lnTo>
                    <a:pt x="3287" y="1932"/>
                  </a:lnTo>
                  <a:lnTo>
                    <a:pt x="3281" y="1969"/>
                  </a:lnTo>
                  <a:lnTo>
                    <a:pt x="3276" y="2006"/>
                  </a:lnTo>
                  <a:lnTo>
                    <a:pt x="3269" y="2042"/>
                  </a:lnTo>
                  <a:lnTo>
                    <a:pt x="3261" y="2078"/>
                  </a:lnTo>
                  <a:lnTo>
                    <a:pt x="3253" y="2114"/>
                  </a:lnTo>
                  <a:lnTo>
                    <a:pt x="3245" y="2150"/>
                  </a:lnTo>
                  <a:lnTo>
                    <a:pt x="3235" y="2184"/>
                  </a:lnTo>
                  <a:lnTo>
                    <a:pt x="3225" y="2218"/>
                  </a:lnTo>
                  <a:lnTo>
                    <a:pt x="3212" y="2253"/>
                  </a:lnTo>
                  <a:lnTo>
                    <a:pt x="3200" y="2287"/>
                  </a:lnTo>
                  <a:lnTo>
                    <a:pt x="3188" y="2320"/>
                  </a:lnTo>
                  <a:lnTo>
                    <a:pt x="3174" y="2353"/>
                  </a:lnTo>
                  <a:lnTo>
                    <a:pt x="3159" y="2387"/>
                  </a:lnTo>
                  <a:lnTo>
                    <a:pt x="3144" y="2419"/>
                  </a:lnTo>
                  <a:lnTo>
                    <a:pt x="3128" y="2451"/>
                  </a:lnTo>
                  <a:lnTo>
                    <a:pt x="3111" y="2483"/>
                  </a:lnTo>
                  <a:lnTo>
                    <a:pt x="3093" y="2515"/>
                  </a:lnTo>
                  <a:lnTo>
                    <a:pt x="3075" y="2546"/>
                  </a:lnTo>
                  <a:lnTo>
                    <a:pt x="3055" y="2577"/>
                  </a:lnTo>
                  <a:lnTo>
                    <a:pt x="3035" y="2608"/>
                  </a:lnTo>
                  <a:lnTo>
                    <a:pt x="3014" y="2639"/>
                  </a:lnTo>
                  <a:lnTo>
                    <a:pt x="2992" y="2669"/>
                  </a:lnTo>
                  <a:lnTo>
                    <a:pt x="2969" y="2700"/>
                  </a:lnTo>
                  <a:lnTo>
                    <a:pt x="2946" y="2730"/>
                  </a:lnTo>
                  <a:lnTo>
                    <a:pt x="2921" y="2759"/>
                  </a:lnTo>
                  <a:lnTo>
                    <a:pt x="2896" y="2789"/>
                  </a:lnTo>
                  <a:lnTo>
                    <a:pt x="2918" y="2797"/>
                  </a:lnTo>
                  <a:lnTo>
                    <a:pt x="2940" y="2807"/>
                  </a:lnTo>
                  <a:lnTo>
                    <a:pt x="2962" y="2815"/>
                  </a:lnTo>
                  <a:lnTo>
                    <a:pt x="2984" y="2823"/>
                  </a:lnTo>
                  <a:lnTo>
                    <a:pt x="3006" y="2831"/>
                  </a:lnTo>
                  <a:lnTo>
                    <a:pt x="3029" y="2837"/>
                  </a:lnTo>
                  <a:lnTo>
                    <a:pt x="3052" y="2843"/>
                  </a:lnTo>
                  <a:lnTo>
                    <a:pt x="3074" y="2848"/>
                  </a:lnTo>
                  <a:lnTo>
                    <a:pt x="3097" y="2853"/>
                  </a:lnTo>
                  <a:lnTo>
                    <a:pt x="3121" y="2856"/>
                  </a:lnTo>
                  <a:lnTo>
                    <a:pt x="3144" y="2861"/>
                  </a:lnTo>
                  <a:lnTo>
                    <a:pt x="3168" y="2863"/>
                  </a:lnTo>
                  <a:lnTo>
                    <a:pt x="3194" y="2865"/>
                  </a:lnTo>
                  <a:lnTo>
                    <a:pt x="3218" y="2866"/>
                  </a:lnTo>
                  <a:lnTo>
                    <a:pt x="3243" y="2867"/>
                  </a:lnTo>
                  <a:lnTo>
                    <a:pt x="3270" y="2868"/>
                  </a:lnTo>
                  <a:lnTo>
                    <a:pt x="3330" y="2868"/>
                  </a:lnTo>
                  <a:lnTo>
                    <a:pt x="3330" y="3319"/>
                  </a:lnTo>
                  <a:lnTo>
                    <a:pt x="3287" y="3319"/>
                  </a:lnTo>
                  <a:lnTo>
                    <a:pt x="3242" y="3318"/>
                  </a:lnTo>
                  <a:lnTo>
                    <a:pt x="3197" y="3316"/>
                  </a:lnTo>
                  <a:lnTo>
                    <a:pt x="3152" y="3311"/>
                  </a:lnTo>
                  <a:lnTo>
                    <a:pt x="3106" y="3305"/>
                  </a:lnTo>
                  <a:lnTo>
                    <a:pt x="3060" y="3297"/>
                  </a:lnTo>
                  <a:lnTo>
                    <a:pt x="3014" y="3288"/>
                  </a:lnTo>
                  <a:lnTo>
                    <a:pt x="2968" y="3276"/>
                  </a:lnTo>
                  <a:lnTo>
                    <a:pt x="2921" y="3264"/>
                  </a:lnTo>
                  <a:lnTo>
                    <a:pt x="2875" y="3248"/>
                  </a:lnTo>
                  <a:lnTo>
                    <a:pt x="2827" y="3232"/>
                  </a:lnTo>
                  <a:lnTo>
                    <a:pt x="2780" y="3214"/>
                  </a:lnTo>
                  <a:lnTo>
                    <a:pt x="2733" y="3194"/>
                  </a:lnTo>
                  <a:lnTo>
                    <a:pt x="2685" y="3172"/>
                  </a:lnTo>
                  <a:lnTo>
                    <a:pt x="2638" y="3148"/>
                  </a:lnTo>
                  <a:lnTo>
                    <a:pt x="2590" y="3123"/>
                  </a:lnTo>
                  <a:lnTo>
                    <a:pt x="2541" y="309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9" name="Freeform 225"/>
            <p:cNvSpPr>
              <a:spLocks noEditPoints="1"/>
            </p:cNvSpPr>
            <p:nvPr/>
          </p:nvSpPr>
          <p:spPr bwMode="auto">
            <a:xfrm>
              <a:off x="2742157" y="2583731"/>
              <a:ext cx="491331" cy="478449"/>
            </a:xfrm>
            <a:custGeom>
              <a:avLst/>
              <a:gdLst/>
              <a:ahLst/>
              <a:cxnLst>
                <a:cxn ang="0">
                  <a:pos x="3644" y="197"/>
                </a:cxn>
                <a:cxn ang="0">
                  <a:pos x="3475" y="342"/>
                </a:cxn>
                <a:cxn ang="0">
                  <a:pos x="3301" y="507"/>
                </a:cxn>
                <a:cxn ang="0">
                  <a:pos x="3122" y="692"/>
                </a:cxn>
                <a:cxn ang="0">
                  <a:pos x="0" y="457"/>
                </a:cxn>
                <a:cxn ang="0">
                  <a:pos x="3115" y="363"/>
                </a:cxn>
                <a:cxn ang="0">
                  <a:pos x="3309" y="219"/>
                </a:cxn>
                <a:cxn ang="0">
                  <a:pos x="3503" y="92"/>
                </a:cxn>
                <a:cxn ang="0">
                  <a:pos x="2933" y="901"/>
                </a:cxn>
                <a:cxn ang="0">
                  <a:pos x="2746" y="1125"/>
                </a:cxn>
                <a:cxn ang="0">
                  <a:pos x="2550" y="1371"/>
                </a:cxn>
                <a:cxn ang="0">
                  <a:pos x="2362" y="1621"/>
                </a:cxn>
                <a:cxn ang="0">
                  <a:pos x="2189" y="1866"/>
                </a:cxn>
                <a:cxn ang="0">
                  <a:pos x="2031" y="2105"/>
                </a:cxn>
                <a:cxn ang="0">
                  <a:pos x="1887" y="2339"/>
                </a:cxn>
                <a:cxn ang="0">
                  <a:pos x="1757" y="2568"/>
                </a:cxn>
                <a:cxn ang="0">
                  <a:pos x="1643" y="2792"/>
                </a:cxn>
                <a:cxn ang="0">
                  <a:pos x="1364" y="3012"/>
                </a:cxn>
                <a:cxn ang="0">
                  <a:pos x="1255" y="3092"/>
                </a:cxn>
                <a:cxn ang="0">
                  <a:pos x="1174" y="3156"/>
                </a:cxn>
                <a:cxn ang="0">
                  <a:pos x="1131" y="3156"/>
                </a:cxn>
                <a:cxn ang="0">
                  <a:pos x="1098" y="3060"/>
                </a:cxn>
                <a:cxn ang="0">
                  <a:pos x="1050" y="2934"/>
                </a:cxn>
                <a:cxn ang="0">
                  <a:pos x="934" y="2656"/>
                </a:cxn>
                <a:cxn ang="0">
                  <a:pos x="872" y="2517"/>
                </a:cxn>
                <a:cxn ang="0">
                  <a:pos x="828" y="2427"/>
                </a:cxn>
                <a:cxn ang="0">
                  <a:pos x="786" y="2346"/>
                </a:cxn>
                <a:cxn ang="0">
                  <a:pos x="743" y="2274"/>
                </a:cxn>
                <a:cxn ang="0">
                  <a:pos x="704" y="2210"/>
                </a:cxn>
                <a:cxn ang="0">
                  <a:pos x="664" y="2156"/>
                </a:cxn>
                <a:cxn ang="0">
                  <a:pos x="624" y="2107"/>
                </a:cxn>
                <a:cxn ang="0">
                  <a:pos x="583" y="2065"/>
                </a:cxn>
                <a:cxn ang="0">
                  <a:pos x="541" y="2027"/>
                </a:cxn>
                <a:cxn ang="0">
                  <a:pos x="496" y="1995"/>
                </a:cxn>
                <a:cxn ang="0">
                  <a:pos x="451" y="1969"/>
                </a:cxn>
                <a:cxn ang="0">
                  <a:pos x="403" y="1947"/>
                </a:cxn>
                <a:cxn ang="0">
                  <a:pos x="433" y="1890"/>
                </a:cxn>
                <a:cxn ang="0">
                  <a:pos x="512" y="1819"/>
                </a:cxn>
                <a:cxn ang="0">
                  <a:pos x="589" y="1762"/>
                </a:cxn>
                <a:cxn ang="0">
                  <a:pos x="665" y="1717"/>
                </a:cxn>
                <a:cxn ang="0">
                  <a:pos x="738" y="1686"/>
                </a:cxn>
                <a:cxn ang="0">
                  <a:pos x="809" y="1669"/>
                </a:cxn>
                <a:cxn ang="0">
                  <a:pos x="875" y="1664"/>
                </a:cxn>
                <a:cxn ang="0">
                  <a:pos x="935" y="1682"/>
                </a:cxn>
                <a:cxn ang="0">
                  <a:pos x="996" y="1724"/>
                </a:cxn>
                <a:cxn ang="0">
                  <a:pos x="1060" y="1791"/>
                </a:cxn>
                <a:cxn ang="0">
                  <a:pos x="1126" y="1882"/>
                </a:cxn>
                <a:cxn ang="0">
                  <a:pos x="1193" y="1999"/>
                </a:cxn>
                <a:cxn ang="0">
                  <a:pos x="1263" y="2139"/>
                </a:cxn>
                <a:cxn ang="0">
                  <a:pos x="1431" y="2210"/>
                </a:cxn>
                <a:cxn ang="0">
                  <a:pos x="1572" y="1998"/>
                </a:cxn>
                <a:cxn ang="0">
                  <a:pos x="1724" y="1786"/>
                </a:cxn>
                <a:cxn ang="0">
                  <a:pos x="1887" y="1576"/>
                </a:cxn>
                <a:cxn ang="0">
                  <a:pos x="2061" y="1369"/>
                </a:cxn>
                <a:cxn ang="0">
                  <a:pos x="2247" y="1163"/>
                </a:cxn>
                <a:cxn ang="0">
                  <a:pos x="2443" y="959"/>
                </a:cxn>
                <a:cxn ang="0">
                  <a:pos x="2642" y="765"/>
                </a:cxn>
                <a:cxn ang="0">
                  <a:pos x="2840" y="587"/>
                </a:cxn>
                <a:cxn ang="0">
                  <a:pos x="2933" y="901"/>
                </a:cxn>
              </a:cxnLst>
              <a:rect l="0" t="0" r="r" b="b"/>
              <a:pathLst>
                <a:path w="3741" h="3643">
                  <a:moveTo>
                    <a:pt x="3656" y="0"/>
                  </a:moveTo>
                  <a:lnTo>
                    <a:pt x="3741" y="121"/>
                  </a:lnTo>
                  <a:lnTo>
                    <a:pt x="3709" y="145"/>
                  </a:lnTo>
                  <a:lnTo>
                    <a:pt x="3676" y="171"/>
                  </a:lnTo>
                  <a:lnTo>
                    <a:pt x="3644" y="197"/>
                  </a:lnTo>
                  <a:lnTo>
                    <a:pt x="3610" y="225"/>
                  </a:lnTo>
                  <a:lnTo>
                    <a:pt x="3577" y="252"/>
                  </a:lnTo>
                  <a:lnTo>
                    <a:pt x="3543" y="281"/>
                  </a:lnTo>
                  <a:lnTo>
                    <a:pt x="3509" y="311"/>
                  </a:lnTo>
                  <a:lnTo>
                    <a:pt x="3475" y="342"/>
                  </a:lnTo>
                  <a:lnTo>
                    <a:pt x="3441" y="373"/>
                  </a:lnTo>
                  <a:lnTo>
                    <a:pt x="3406" y="405"/>
                  </a:lnTo>
                  <a:lnTo>
                    <a:pt x="3371" y="438"/>
                  </a:lnTo>
                  <a:lnTo>
                    <a:pt x="3337" y="472"/>
                  </a:lnTo>
                  <a:lnTo>
                    <a:pt x="3301" y="507"/>
                  </a:lnTo>
                  <a:lnTo>
                    <a:pt x="3266" y="543"/>
                  </a:lnTo>
                  <a:lnTo>
                    <a:pt x="3230" y="578"/>
                  </a:lnTo>
                  <a:lnTo>
                    <a:pt x="3194" y="616"/>
                  </a:lnTo>
                  <a:lnTo>
                    <a:pt x="3158" y="653"/>
                  </a:lnTo>
                  <a:lnTo>
                    <a:pt x="3122" y="692"/>
                  </a:lnTo>
                  <a:lnTo>
                    <a:pt x="3085" y="732"/>
                  </a:lnTo>
                  <a:lnTo>
                    <a:pt x="3058" y="762"/>
                  </a:lnTo>
                  <a:lnTo>
                    <a:pt x="3058" y="3643"/>
                  </a:lnTo>
                  <a:lnTo>
                    <a:pt x="0" y="3643"/>
                  </a:lnTo>
                  <a:lnTo>
                    <a:pt x="0" y="457"/>
                  </a:lnTo>
                  <a:lnTo>
                    <a:pt x="2996" y="457"/>
                  </a:lnTo>
                  <a:lnTo>
                    <a:pt x="2998" y="455"/>
                  </a:lnTo>
                  <a:lnTo>
                    <a:pt x="3036" y="424"/>
                  </a:lnTo>
                  <a:lnTo>
                    <a:pt x="3076" y="393"/>
                  </a:lnTo>
                  <a:lnTo>
                    <a:pt x="3115" y="363"/>
                  </a:lnTo>
                  <a:lnTo>
                    <a:pt x="3154" y="333"/>
                  </a:lnTo>
                  <a:lnTo>
                    <a:pt x="3193" y="303"/>
                  </a:lnTo>
                  <a:lnTo>
                    <a:pt x="3231" y="275"/>
                  </a:lnTo>
                  <a:lnTo>
                    <a:pt x="3271" y="247"/>
                  </a:lnTo>
                  <a:lnTo>
                    <a:pt x="3309" y="219"/>
                  </a:lnTo>
                  <a:lnTo>
                    <a:pt x="3348" y="193"/>
                  </a:lnTo>
                  <a:lnTo>
                    <a:pt x="3387" y="167"/>
                  </a:lnTo>
                  <a:lnTo>
                    <a:pt x="3425" y="141"/>
                  </a:lnTo>
                  <a:lnTo>
                    <a:pt x="3464" y="116"/>
                  </a:lnTo>
                  <a:lnTo>
                    <a:pt x="3503" y="92"/>
                  </a:lnTo>
                  <a:lnTo>
                    <a:pt x="3542" y="68"/>
                  </a:lnTo>
                  <a:lnTo>
                    <a:pt x="3579" y="44"/>
                  </a:lnTo>
                  <a:lnTo>
                    <a:pt x="3618" y="22"/>
                  </a:lnTo>
                  <a:lnTo>
                    <a:pt x="3656" y="0"/>
                  </a:lnTo>
                  <a:close/>
                  <a:moveTo>
                    <a:pt x="2933" y="901"/>
                  </a:moveTo>
                  <a:lnTo>
                    <a:pt x="2899" y="942"/>
                  </a:lnTo>
                  <a:lnTo>
                    <a:pt x="2861" y="987"/>
                  </a:lnTo>
                  <a:lnTo>
                    <a:pt x="2823" y="1032"/>
                  </a:lnTo>
                  <a:lnTo>
                    <a:pt x="2785" y="1077"/>
                  </a:lnTo>
                  <a:lnTo>
                    <a:pt x="2746" y="1125"/>
                  </a:lnTo>
                  <a:lnTo>
                    <a:pt x="2707" y="1173"/>
                  </a:lnTo>
                  <a:lnTo>
                    <a:pt x="2669" y="1221"/>
                  </a:lnTo>
                  <a:lnTo>
                    <a:pt x="2629" y="1270"/>
                  </a:lnTo>
                  <a:lnTo>
                    <a:pt x="2589" y="1321"/>
                  </a:lnTo>
                  <a:lnTo>
                    <a:pt x="2550" y="1371"/>
                  </a:lnTo>
                  <a:lnTo>
                    <a:pt x="2511" y="1422"/>
                  </a:lnTo>
                  <a:lnTo>
                    <a:pt x="2474" y="1472"/>
                  </a:lnTo>
                  <a:lnTo>
                    <a:pt x="2436" y="1521"/>
                  </a:lnTo>
                  <a:lnTo>
                    <a:pt x="2398" y="1571"/>
                  </a:lnTo>
                  <a:lnTo>
                    <a:pt x="2362" y="1621"/>
                  </a:lnTo>
                  <a:lnTo>
                    <a:pt x="2326" y="1671"/>
                  </a:lnTo>
                  <a:lnTo>
                    <a:pt x="2291" y="1720"/>
                  </a:lnTo>
                  <a:lnTo>
                    <a:pt x="2257" y="1768"/>
                  </a:lnTo>
                  <a:lnTo>
                    <a:pt x="2222" y="1817"/>
                  </a:lnTo>
                  <a:lnTo>
                    <a:pt x="2189" y="1866"/>
                  </a:lnTo>
                  <a:lnTo>
                    <a:pt x="2156" y="1913"/>
                  </a:lnTo>
                  <a:lnTo>
                    <a:pt x="2124" y="1962"/>
                  </a:lnTo>
                  <a:lnTo>
                    <a:pt x="2092" y="2010"/>
                  </a:lnTo>
                  <a:lnTo>
                    <a:pt x="2061" y="2057"/>
                  </a:lnTo>
                  <a:lnTo>
                    <a:pt x="2031" y="2105"/>
                  </a:lnTo>
                  <a:lnTo>
                    <a:pt x="2000" y="2153"/>
                  </a:lnTo>
                  <a:lnTo>
                    <a:pt x="1971" y="2199"/>
                  </a:lnTo>
                  <a:lnTo>
                    <a:pt x="1942" y="2246"/>
                  </a:lnTo>
                  <a:lnTo>
                    <a:pt x="1913" y="2292"/>
                  </a:lnTo>
                  <a:lnTo>
                    <a:pt x="1887" y="2339"/>
                  </a:lnTo>
                  <a:lnTo>
                    <a:pt x="1859" y="2385"/>
                  </a:lnTo>
                  <a:lnTo>
                    <a:pt x="1832" y="2432"/>
                  </a:lnTo>
                  <a:lnTo>
                    <a:pt x="1807" y="2477"/>
                  </a:lnTo>
                  <a:lnTo>
                    <a:pt x="1781" y="2522"/>
                  </a:lnTo>
                  <a:lnTo>
                    <a:pt x="1757" y="2568"/>
                  </a:lnTo>
                  <a:lnTo>
                    <a:pt x="1733" y="2613"/>
                  </a:lnTo>
                  <a:lnTo>
                    <a:pt x="1709" y="2658"/>
                  </a:lnTo>
                  <a:lnTo>
                    <a:pt x="1686" y="2703"/>
                  </a:lnTo>
                  <a:lnTo>
                    <a:pt x="1664" y="2747"/>
                  </a:lnTo>
                  <a:lnTo>
                    <a:pt x="1643" y="2792"/>
                  </a:lnTo>
                  <a:lnTo>
                    <a:pt x="1621" y="2836"/>
                  </a:lnTo>
                  <a:lnTo>
                    <a:pt x="1442" y="2957"/>
                  </a:lnTo>
                  <a:lnTo>
                    <a:pt x="1415" y="2975"/>
                  </a:lnTo>
                  <a:lnTo>
                    <a:pt x="1388" y="2994"/>
                  </a:lnTo>
                  <a:lnTo>
                    <a:pt x="1364" y="3012"/>
                  </a:lnTo>
                  <a:lnTo>
                    <a:pt x="1339" y="3030"/>
                  </a:lnTo>
                  <a:lnTo>
                    <a:pt x="1316" y="3045"/>
                  </a:lnTo>
                  <a:lnTo>
                    <a:pt x="1295" y="3062"/>
                  </a:lnTo>
                  <a:lnTo>
                    <a:pt x="1274" y="3076"/>
                  </a:lnTo>
                  <a:lnTo>
                    <a:pt x="1255" y="3092"/>
                  </a:lnTo>
                  <a:lnTo>
                    <a:pt x="1236" y="3105"/>
                  </a:lnTo>
                  <a:lnTo>
                    <a:pt x="1219" y="3119"/>
                  </a:lnTo>
                  <a:lnTo>
                    <a:pt x="1203" y="3131"/>
                  </a:lnTo>
                  <a:lnTo>
                    <a:pt x="1189" y="3144"/>
                  </a:lnTo>
                  <a:lnTo>
                    <a:pt x="1174" y="3156"/>
                  </a:lnTo>
                  <a:lnTo>
                    <a:pt x="1161" y="3166"/>
                  </a:lnTo>
                  <a:lnTo>
                    <a:pt x="1150" y="3177"/>
                  </a:lnTo>
                  <a:lnTo>
                    <a:pt x="1140" y="3187"/>
                  </a:lnTo>
                  <a:lnTo>
                    <a:pt x="1136" y="3171"/>
                  </a:lnTo>
                  <a:lnTo>
                    <a:pt x="1131" y="3156"/>
                  </a:lnTo>
                  <a:lnTo>
                    <a:pt x="1126" y="3138"/>
                  </a:lnTo>
                  <a:lnTo>
                    <a:pt x="1119" y="3120"/>
                  </a:lnTo>
                  <a:lnTo>
                    <a:pt x="1112" y="3100"/>
                  </a:lnTo>
                  <a:lnTo>
                    <a:pt x="1106" y="3081"/>
                  </a:lnTo>
                  <a:lnTo>
                    <a:pt x="1098" y="3060"/>
                  </a:lnTo>
                  <a:lnTo>
                    <a:pt x="1089" y="3036"/>
                  </a:lnTo>
                  <a:lnTo>
                    <a:pt x="1080" y="3013"/>
                  </a:lnTo>
                  <a:lnTo>
                    <a:pt x="1071" y="2988"/>
                  </a:lnTo>
                  <a:lnTo>
                    <a:pt x="1061" y="2962"/>
                  </a:lnTo>
                  <a:lnTo>
                    <a:pt x="1050" y="2934"/>
                  </a:lnTo>
                  <a:lnTo>
                    <a:pt x="1039" y="2906"/>
                  </a:lnTo>
                  <a:lnTo>
                    <a:pt x="1027" y="2877"/>
                  </a:lnTo>
                  <a:lnTo>
                    <a:pt x="1015" y="2846"/>
                  </a:lnTo>
                  <a:lnTo>
                    <a:pt x="1002" y="2814"/>
                  </a:lnTo>
                  <a:lnTo>
                    <a:pt x="934" y="2656"/>
                  </a:lnTo>
                  <a:lnTo>
                    <a:pt x="916" y="2614"/>
                  </a:lnTo>
                  <a:lnTo>
                    <a:pt x="897" y="2575"/>
                  </a:lnTo>
                  <a:lnTo>
                    <a:pt x="889" y="2555"/>
                  </a:lnTo>
                  <a:lnTo>
                    <a:pt x="880" y="2536"/>
                  </a:lnTo>
                  <a:lnTo>
                    <a:pt x="872" y="2517"/>
                  </a:lnTo>
                  <a:lnTo>
                    <a:pt x="863" y="2498"/>
                  </a:lnTo>
                  <a:lnTo>
                    <a:pt x="854" y="2479"/>
                  </a:lnTo>
                  <a:lnTo>
                    <a:pt x="845" y="2462"/>
                  </a:lnTo>
                  <a:lnTo>
                    <a:pt x="836" y="2444"/>
                  </a:lnTo>
                  <a:lnTo>
                    <a:pt x="828" y="2427"/>
                  </a:lnTo>
                  <a:lnTo>
                    <a:pt x="820" y="2411"/>
                  </a:lnTo>
                  <a:lnTo>
                    <a:pt x="811" y="2394"/>
                  </a:lnTo>
                  <a:lnTo>
                    <a:pt x="802" y="2377"/>
                  </a:lnTo>
                  <a:lnTo>
                    <a:pt x="793" y="2362"/>
                  </a:lnTo>
                  <a:lnTo>
                    <a:pt x="786" y="2346"/>
                  </a:lnTo>
                  <a:lnTo>
                    <a:pt x="777" y="2331"/>
                  </a:lnTo>
                  <a:lnTo>
                    <a:pt x="769" y="2316"/>
                  </a:lnTo>
                  <a:lnTo>
                    <a:pt x="760" y="2302"/>
                  </a:lnTo>
                  <a:lnTo>
                    <a:pt x="752" y="2288"/>
                  </a:lnTo>
                  <a:lnTo>
                    <a:pt x="743" y="2274"/>
                  </a:lnTo>
                  <a:lnTo>
                    <a:pt x="736" y="2261"/>
                  </a:lnTo>
                  <a:lnTo>
                    <a:pt x="728" y="2248"/>
                  </a:lnTo>
                  <a:lnTo>
                    <a:pt x="719" y="2235"/>
                  </a:lnTo>
                  <a:lnTo>
                    <a:pt x="711" y="2222"/>
                  </a:lnTo>
                  <a:lnTo>
                    <a:pt x="704" y="2210"/>
                  </a:lnTo>
                  <a:lnTo>
                    <a:pt x="696" y="2199"/>
                  </a:lnTo>
                  <a:lnTo>
                    <a:pt x="687" y="2188"/>
                  </a:lnTo>
                  <a:lnTo>
                    <a:pt x="679" y="2177"/>
                  </a:lnTo>
                  <a:lnTo>
                    <a:pt x="671" y="2166"/>
                  </a:lnTo>
                  <a:lnTo>
                    <a:pt x="664" y="2156"/>
                  </a:lnTo>
                  <a:lnTo>
                    <a:pt x="656" y="2146"/>
                  </a:lnTo>
                  <a:lnTo>
                    <a:pt x="648" y="2136"/>
                  </a:lnTo>
                  <a:lnTo>
                    <a:pt x="640" y="2126"/>
                  </a:lnTo>
                  <a:lnTo>
                    <a:pt x="633" y="2117"/>
                  </a:lnTo>
                  <a:lnTo>
                    <a:pt x="624" y="2107"/>
                  </a:lnTo>
                  <a:lnTo>
                    <a:pt x="616" y="2098"/>
                  </a:lnTo>
                  <a:lnTo>
                    <a:pt x="608" y="2089"/>
                  </a:lnTo>
                  <a:lnTo>
                    <a:pt x="599" y="2082"/>
                  </a:lnTo>
                  <a:lnTo>
                    <a:pt x="592" y="2073"/>
                  </a:lnTo>
                  <a:lnTo>
                    <a:pt x="583" y="2065"/>
                  </a:lnTo>
                  <a:lnTo>
                    <a:pt x="575" y="2057"/>
                  </a:lnTo>
                  <a:lnTo>
                    <a:pt x="566" y="2050"/>
                  </a:lnTo>
                  <a:lnTo>
                    <a:pt x="557" y="2042"/>
                  </a:lnTo>
                  <a:lnTo>
                    <a:pt x="550" y="2034"/>
                  </a:lnTo>
                  <a:lnTo>
                    <a:pt x="541" y="2027"/>
                  </a:lnTo>
                  <a:lnTo>
                    <a:pt x="532" y="2021"/>
                  </a:lnTo>
                  <a:lnTo>
                    <a:pt x="523" y="2014"/>
                  </a:lnTo>
                  <a:lnTo>
                    <a:pt x="514" y="2008"/>
                  </a:lnTo>
                  <a:lnTo>
                    <a:pt x="505" y="2001"/>
                  </a:lnTo>
                  <a:lnTo>
                    <a:pt x="496" y="1995"/>
                  </a:lnTo>
                  <a:lnTo>
                    <a:pt x="488" y="1990"/>
                  </a:lnTo>
                  <a:lnTo>
                    <a:pt x="479" y="1984"/>
                  </a:lnTo>
                  <a:lnTo>
                    <a:pt x="469" y="1979"/>
                  </a:lnTo>
                  <a:lnTo>
                    <a:pt x="460" y="1973"/>
                  </a:lnTo>
                  <a:lnTo>
                    <a:pt x="451" y="1969"/>
                  </a:lnTo>
                  <a:lnTo>
                    <a:pt x="441" y="1964"/>
                  </a:lnTo>
                  <a:lnTo>
                    <a:pt x="432" y="1960"/>
                  </a:lnTo>
                  <a:lnTo>
                    <a:pt x="422" y="1956"/>
                  </a:lnTo>
                  <a:lnTo>
                    <a:pt x="413" y="1951"/>
                  </a:lnTo>
                  <a:lnTo>
                    <a:pt x="403" y="1947"/>
                  </a:lnTo>
                  <a:lnTo>
                    <a:pt x="395" y="1943"/>
                  </a:lnTo>
                  <a:lnTo>
                    <a:pt x="385" y="1940"/>
                  </a:lnTo>
                  <a:lnTo>
                    <a:pt x="401" y="1923"/>
                  </a:lnTo>
                  <a:lnTo>
                    <a:pt x="417" y="1907"/>
                  </a:lnTo>
                  <a:lnTo>
                    <a:pt x="433" y="1890"/>
                  </a:lnTo>
                  <a:lnTo>
                    <a:pt x="449" y="1876"/>
                  </a:lnTo>
                  <a:lnTo>
                    <a:pt x="465" y="1860"/>
                  </a:lnTo>
                  <a:lnTo>
                    <a:pt x="481" y="1846"/>
                  </a:lnTo>
                  <a:lnTo>
                    <a:pt x="496" y="1833"/>
                  </a:lnTo>
                  <a:lnTo>
                    <a:pt x="512" y="1819"/>
                  </a:lnTo>
                  <a:lnTo>
                    <a:pt x="527" y="1806"/>
                  </a:lnTo>
                  <a:lnTo>
                    <a:pt x="544" y="1795"/>
                  </a:lnTo>
                  <a:lnTo>
                    <a:pt x="560" y="1783"/>
                  </a:lnTo>
                  <a:lnTo>
                    <a:pt x="574" y="1772"/>
                  </a:lnTo>
                  <a:lnTo>
                    <a:pt x="589" y="1762"/>
                  </a:lnTo>
                  <a:lnTo>
                    <a:pt x="605" y="1752"/>
                  </a:lnTo>
                  <a:lnTo>
                    <a:pt x="619" y="1742"/>
                  </a:lnTo>
                  <a:lnTo>
                    <a:pt x="635" y="1733"/>
                  </a:lnTo>
                  <a:lnTo>
                    <a:pt x="650" y="1725"/>
                  </a:lnTo>
                  <a:lnTo>
                    <a:pt x="665" y="1717"/>
                  </a:lnTo>
                  <a:lnTo>
                    <a:pt x="679" y="1710"/>
                  </a:lnTo>
                  <a:lnTo>
                    <a:pt x="694" y="1703"/>
                  </a:lnTo>
                  <a:lnTo>
                    <a:pt x="709" y="1696"/>
                  </a:lnTo>
                  <a:lnTo>
                    <a:pt x="724" y="1691"/>
                  </a:lnTo>
                  <a:lnTo>
                    <a:pt x="738" y="1686"/>
                  </a:lnTo>
                  <a:lnTo>
                    <a:pt x="752" y="1681"/>
                  </a:lnTo>
                  <a:lnTo>
                    <a:pt x="766" y="1678"/>
                  </a:lnTo>
                  <a:lnTo>
                    <a:pt x="780" y="1674"/>
                  </a:lnTo>
                  <a:lnTo>
                    <a:pt x="794" y="1671"/>
                  </a:lnTo>
                  <a:lnTo>
                    <a:pt x="809" y="1669"/>
                  </a:lnTo>
                  <a:lnTo>
                    <a:pt x="822" y="1667"/>
                  </a:lnTo>
                  <a:lnTo>
                    <a:pt x="836" y="1665"/>
                  </a:lnTo>
                  <a:lnTo>
                    <a:pt x="850" y="1664"/>
                  </a:lnTo>
                  <a:lnTo>
                    <a:pt x="864" y="1664"/>
                  </a:lnTo>
                  <a:lnTo>
                    <a:pt x="875" y="1664"/>
                  </a:lnTo>
                  <a:lnTo>
                    <a:pt x="887" y="1667"/>
                  </a:lnTo>
                  <a:lnTo>
                    <a:pt x="899" y="1669"/>
                  </a:lnTo>
                  <a:lnTo>
                    <a:pt x="911" y="1672"/>
                  </a:lnTo>
                  <a:lnTo>
                    <a:pt x="923" y="1676"/>
                  </a:lnTo>
                  <a:lnTo>
                    <a:pt x="935" y="1682"/>
                  </a:lnTo>
                  <a:lnTo>
                    <a:pt x="947" y="1689"/>
                  </a:lnTo>
                  <a:lnTo>
                    <a:pt x="959" y="1696"/>
                  </a:lnTo>
                  <a:lnTo>
                    <a:pt x="972" y="1704"/>
                  </a:lnTo>
                  <a:lnTo>
                    <a:pt x="984" y="1714"/>
                  </a:lnTo>
                  <a:lnTo>
                    <a:pt x="996" y="1724"/>
                  </a:lnTo>
                  <a:lnTo>
                    <a:pt x="1009" y="1735"/>
                  </a:lnTo>
                  <a:lnTo>
                    <a:pt x="1021" y="1747"/>
                  </a:lnTo>
                  <a:lnTo>
                    <a:pt x="1035" y="1761"/>
                  </a:lnTo>
                  <a:lnTo>
                    <a:pt x="1047" y="1775"/>
                  </a:lnTo>
                  <a:lnTo>
                    <a:pt x="1060" y="1791"/>
                  </a:lnTo>
                  <a:lnTo>
                    <a:pt x="1074" y="1807"/>
                  </a:lnTo>
                  <a:lnTo>
                    <a:pt x="1086" y="1825"/>
                  </a:lnTo>
                  <a:lnTo>
                    <a:pt x="1099" y="1843"/>
                  </a:lnTo>
                  <a:lnTo>
                    <a:pt x="1112" y="1862"/>
                  </a:lnTo>
                  <a:lnTo>
                    <a:pt x="1126" y="1882"/>
                  </a:lnTo>
                  <a:lnTo>
                    <a:pt x="1139" y="1903"/>
                  </a:lnTo>
                  <a:lnTo>
                    <a:pt x="1152" y="1926"/>
                  </a:lnTo>
                  <a:lnTo>
                    <a:pt x="1167" y="1949"/>
                  </a:lnTo>
                  <a:lnTo>
                    <a:pt x="1180" y="1973"/>
                  </a:lnTo>
                  <a:lnTo>
                    <a:pt x="1193" y="1999"/>
                  </a:lnTo>
                  <a:lnTo>
                    <a:pt x="1208" y="2024"/>
                  </a:lnTo>
                  <a:lnTo>
                    <a:pt x="1221" y="2052"/>
                  </a:lnTo>
                  <a:lnTo>
                    <a:pt x="1235" y="2080"/>
                  </a:lnTo>
                  <a:lnTo>
                    <a:pt x="1250" y="2109"/>
                  </a:lnTo>
                  <a:lnTo>
                    <a:pt x="1263" y="2139"/>
                  </a:lnTo>
                  <a:lnTo>
                    <a:pt x="1277" y="2170"/>
                  </a:lnTo>
                  <a:lnTo>
                    <a:pt x="1353" y="2340"/>
                  </a:lnTo>
                  <a:lnTo>
                    <a:pt x="1378" y="2297"/>
                  </a:lnTo>
                  <a:lnTo>
                    <a:pt x="1405" y="2253"/>
                  </a:lnTo>
                  <a:lnTo>
                    <a:pt x="1431" y="2210"/>
                  </a:lnTo>
                  <a:lnTo>
                    <a:pt x="1459" y="2168"/>
                  </a:lnTo>
                  <a:lnTo>
                    <a:pt x="1487" y="2125"/>
                  </a:lnTo>
                  <a:lnTo>
                    <a:pt x="1514" y="2083"/>
                  </a:lnTo>
                  <a:lnTo>
                    <a:pt x="1543" y="2040"/>
                  </a:lnTo>
                  <a:lnTo>
                    <a:pt x="1572" y="1998"/>
                  </a:lnTo>
                  <a:lnTo>
                    <a:pt x="1601" y="1954"/>
                  </a:lnTo>
                  <a:lnTo>
                    <a:pt x="1631" y="1912"/>
                  </a:lnTo>
                  <a:lnTo>
                    <a:pt x="1662" y="1870"/>
                  </a:lnTo>
                  <a:lnTo>
                    <a:pt x="1692" y="1828"/>
                  </a:lnTo>
                  <a:lnTo>
                    <a:pt x="1724" y="1786"/>
                  </a:lnTo>
                  <a:lnTo>
                    <a:pt x="1755" y="1744"/>
                  </a:lnTo>
                  <a:lnTo>
                    <a:pt x="1787" y="1702"/>
                  </a:lnTo>
                  <a:lnTo>
                    <a:pt x="1820" y="1660"/>
                  </a:lnTo>
                  <a:lnTo>
                    <a:pt x="1852" y="1618"/>
                  </a:lnTo>
                  <a:lnTo>
                    <a:pt x="1887" y="1576"/>
                  </a:lnTo>
                  <a:lnTo>
                    <a:pt x="1920" y="1535"/>
                  </a:lnTo>
                  <a:lnTo>
                    <a:pt x="1955" y="1493"/>
                  </a:lnTo>
                  <a:lnTo>
                    <a:pt x="1990" y="1452"/>
                  </a:lnTo>
                  <a:lnTo>
                    <a:pt x="2025" y="1410"/>
                  </a:lnTo>
                  <a:lnTo>
                    <a:pt x="2061" y="1369"/>
                  </a:lnTo>
                  <a:lnTo>
                    <a:pt x="2097" y="1327"/>
                  </a:lnTo>
                  <a:lnTo>
                    <a:pt x="2134" y="1286"/>
                  </a:lnTo>
                  <a:lnTo>
                    <a:pt x="2170" y="1245"/>
                  </a:lnTo>
                  <a:lnTo>
                    <a:pt x="2208" y="1204"/>
                  </a:lnTo>
                  <a:lnTo>
                    <a:pt x="2247" y="1163"/>
                  </a:lnTo>
                  <a:lnTo>
                    <a:pt x="2284" y="1122"/>
                  </a:lnTo>
                  <a:lnTo>
                    <a:pt x="2323" y="1081"/>
                  </a:lnTo>
                  <a:lnTo>
                    <a:pt x="2363" y="1040"/>
                  </a:lnTo>
                  <a:lnTo>
                    <a:pt x="2403" y="999"/>
                  </a:lnTo>
                  <a:lnTo>
                    <a:pt x="2443" y="959"/>
                  </a:lnTo>
                  <a:lnTo>
                    <a:pt x="2483" y="919"/>
                  </a:lnTo>
                  <a:lnTo>
                    <a:pt x="2522" y="880"/>
                  </a:lnTo>
                  <a:lnTo>
                    <a:pt x="2562" y="842"/>
                  </a:lnTo>
                  <a:lnTo>
                    <a:pt x="2602" y="803"/>
                  </a:lnTo>
                  <a:lnTo>
                    <a:pt x="2642" y="765"/>
                  </a:lnTo>
                  <a:lnTo>
                    <a:pt x="2682" y="729"/>
                  </a:lnTo>
                  <a:lnTo>
                    <a:pt x="2722" y="692"/>
                  </a:lnTo>
                  <a:lnTo>
                    <a:pt x="2762" y="657"/>
                  </a:lnTo>
                  <a:lnTo>
                    <a:pt x="2801" y="622"/>
                  </a:lnTo>
                  <a:lnTo>
                    <a:pt x="2840" y="587"/>
                  </a:lnTo>
                  <a:lnTo>
                    <a:pt x="2847" y="581"/>
                  </a:lnTo>
                  <a:lnTo>
                    <a:pt x="123" y="581"/>
                  </a:lnTo>
                  <a:lnTo>
                    <a:pt x="123" y="3519"/>
                  </a:lnTo>
                  <a:lnTo>
                    <a:pt x="2933" y="3519"/>
                  </a:lnTo>
                  <a:lnTo>
                    <a:pt x="2933" y="90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06"/>
            <p:cNvGrpSpPr/>
            <p:nvPr/>
          </p:nvGrpSpPr>
          <p:grpSpPr>
            <a:xfrm>
              <a:off x="3597521" y="2493683"/>
              <a:ext cx="563140" cy="515636"/>
              <a:chOff x="3430000" y="2076450"/>
              <a:chExt cx="627564" cy="574625"/>
            </a:xfrm>
          </p:grpSpPr>
          <p:sp>
            <p:nvSpPr>
              <p:cNvPr id="1253" name="Freeform 229"/>
              <p:cNvSpPr>
                <a:spLocks/>
              </p:cNvSpPr>
              <p:nvPr/>
            </p:nvSpPr>
            <p:spPr bwMode="auto">
              <a:xfrm>
                <a:off x="3430000" y="2076450"/>
                <a:ext cx="627564" cy="574625"/>
              </a:xfrm>
              <a:custGeom>
                <a:avLst/>
                <a:gdLst/>
                <a:ahLst/>
                <a:cxnLst>
                  <a:cxn ang="0">
                    <a:pos x="1089" y="12070"/>
                  </a:cxn>
                  <a:cxn ang="0">
                    <a:pos x="2438" y="9642"/>
                  </a:cxn>
                  <a:cxn ang="0">
                    <a:pos x="3782" y="7227"/>
                  </a:cxn>
                  <a:cxn ang="0">
                    <a:pos x="5126" y="4813"/>
                  </a:cxn>
                  <a:cxn ang="0">
                    <a:pos x="6477" y="2386"/>
                  </a:cxn>
                  <a:cxn ang="0">
                    <a:pos x="7402" y="715"/>
                  </a:cxn>
                  <a:cxn ang="0">
                    <a:pos x="7467" y="596"/>
                  </a:cxn>
                  <a:cxn ang="0">
                    <a:pos x="7545" y="485"/>
                  </a:cxn>
                  <a:cxn ang="0">
                    <a:pos x="7632" y="384"/>
                  </a:cxn>
                  <a:cxn ang="0">
                    <a:pos x="7732" y="292"/>
                  </a:cxn>
                  <a:cxn ang="0">
                    <a:pos x="7839" y="211"/>
                  </a:cxn>
                  <a:cxn ang="0">
                    <a:pos x="7956" y="143"/>
                  </a:cxn>
                  <a:cxn ang="0">
                    <a:pos x="8079" y="86"/>
                  </a:cxn>
                  <a:cxn ang="0">
                    <a:pos x="8210" y="43"/>
                  </a:cxn>
                  <a:cxn ang="0">
                    <a:pos x="8346" y="14"/>
                  </a:cxn>
                  <a:cxn ang="0">
                    <a:pos x="8487" y="1"/>
                  </a:cxn>
                  <a:cxn ang="0">
                    <a:pos x="8632" y="4"/>
                  </a:cxn>
                  <a:cxn ang="0">
                    <a:pos x="8773" y="22"/>
                  </a:cxn>
                  <a:cxn ang="0">
                    <a:pos x="8908" y="57"/>
                  </a:cxn>
                  <a:cxn ang="0">
                    <a:pos x="9039" y="106"/>
                  </a:cxn>
                  <a:cxn ang="0">
                    <a:pos x="9160" y="167"/>
                  </a:cxn>
                  <a:cxn ang="0">
                    <a:pos x="9275" y="242"/>
                  </a:cxn>
                  <a:cxn ang="0">
                    <a:pos x="9380" y="328"/>
                  </a:cxn>
                  <a:cxn ang="0">
                    <a:pos x="9476" y="426"/>
                  </a:cxn>
                  <a:cxn ang="0">
                    <a:pos x="9560" y="532"/>
                  </a:cxn>
                  <a:cxn ang="0">
                    <a:pos x="9633" y="648"/>
                  </a:cxn>
                  <a:cxn ang="0">
                    <a:pos x="9694" y="771"/>
                  </a:cxn>
                  <a:cxn ang="0">
                    <a:pos x="16846" y="13605"/>
                  </a:cxn>
                  <a:cxn ang="0">
                    <a:pos x="16919" y="13754"/>
                  </a:cxn>
                  <a:cxn ang="0">
                    <a:pos x="16984" y="13920"/>
                  </a:cxn>
                  <a:cxn ang="0">
                    <a:pos x="17034" y="14094"/>
                  </a:cxn>
                  <a:cxn ang="0">
                    <a:pos x="17056" y="14209"/>
                  </a:cxn>
                  <a:cxn ang="0">
                    <a:pos x="17067" y="14294"/>
                  </a:cxn>
                  <a:cxn ang="0">
                    <a:pos x="17070" y="14374"/>
                  </a:cxn>
                  <a:cxn ang="0">
                    <a:pos x="17056" y="14560"/>
                  </a:cxn>
                  <a:cxn ang="0">
                    <a:pos x="17016" y="14739"/>
                  </a:cxn>
                  <a:cxn ang="0">
                    <a:pos x="16951" y="14907"/>
                  </a:cxn>
                  <a:cxn ang="0">
                    <a:pos x="16863" y="15063"/>
                  </a:cxn>
                  <a:cxn ang="0">
                    <a:pos x="16755" y="15203"/>
                  </a:cxn>
                  <a:cxn ang="0">
                    <a:pos x="16629" y="15327"/>
                  </a:cxn>
                  <a:cxn ang="0">
                    <a:pos x="16486" y="15433"/>
                  </a:cxn>
                  <a:cxn ang="0">
                    <a:pos x="16330" y="15518"/>
                  </a:cxn>
                  <a:cxn ang="0">
                    <a:pos x="16160" y="15580"/>
                  </a:cxn>
                  <a:cxn ang="0">
                    <a:pos x="15981" y="15618"/>
                  </a:cxn>
                  <a:cxn ang="0">
                    <a:pos x="1503" y="15630"/>
                  </a:cxn>
                  <a:cxn ang="0">
                    <a:pos x="1108" y="15619"/>
                  </a:cxn>
                  <a:cxn ang="0">
                    <a:pos x="927" y="15584"/>
                  </a:cxn>
                  <a:cxn ang="0">
                    <a:pos x="755" y="15522"/>
                  </a:cxn>
                  <a:cxn ang="0">
                    <a:pos x="595" y="15438"/>
                  </a:cxn>
                  <a:cxn ang="0">
                    <a:pos x="450" y="15332"/>
                  </a:cxn>
                  <a:cxn ang="0">
                    <a:pos x="321" y="15209"/>
                  </a:cxn>
                  <a:cxn ang="0">
                    <a:pos x="211" y="15067"/>
                  </a:cxn>
                  <a:cxn ang="0">
                    <a:pos x="122" y="14911"/>
                  </a:cxn>
                  <a:cxn ang="0">
                    <a:pos x="55" y="14742"/>
                  </a:cxn>
                  <a:cxn ang="0">
                    <a:pos x="14" y="14562"/>
                  </a:cxn>
                  <a:cxn ang="0">
                    <a:pos x="0" y="14374"/>
                  </a:cxn>
                  <a:cxn ang="0">
                    <a:pos x="3" y="14220"/>
                  </a:cxn>
                  <a:cxn ang="0">
                    <a:pos x="12" y="14140"/>
                  </a:cxn>
                  <a:cxn ang="0">
                    <a:pos x="28" y="14063"/>
                  </a:cxn>
                  <a:cxn ang="0">
                    <a:pos x="53" y="13983"/>
                  </a:cxn>
                  <a:cxn ang="0">
                    <a:pos x="186" y="13702"/>
                  </a:cxn>
                </a:cxnLst>
                <a:rect l="0" t="0" r="r" b="b"/>
                <a:pathLst>
                  <a:path w="17070" h="15630">
                    <a:moveTo>
                      <a:pt x="186" y="13702"/>
                    </a:moveTo>
                    <a:lnTo>
                      <a:pt x="638" y="12884"/>
                    </a:lnTo>
                    <a:lnTo>
                      <a:pt x="1089" y="12070"/>
                    </a:lnTo>
                    <a:lnTo>
                      <a:pt x="1540" y="11258"/>
                    </a:lnTo>
                    <a:lnTo>
                      <a:pt x="1989" y="10450"/>
                    </a:lnTo>
                    <a:lnTo>
                      <a:pt x="2438" y="9642"/>
                    </a:lnTo>
                    <a:lnTo>
                      <a:pt x="2886" y="8836"/>
                    </a:lnTo>
                    <a:lnTo>
                      <a:pt x="3334" y="8032"/>
                    </a:lnTo>
                    <a:lnTo>
                      <a:pt x="3782" y="7227"/>
                    </a:lnTo>
                    <a:lnTo>
                      <a:pt x="4230" y="6423"/>
                    </a:lnTo>
                    <a:lnTo>
                      <a:pt x="4678" y="5618"/>
                    </a:lnTo>
                    <a:lnTo>
                      <a:pt x="5126" y="4813"/>
                    </a:lnTo>
                    <a:lnTo>
                      <a:pt x="5575" y="4006"/>
                    </a:lnTo>
                    <a:lnTo>
                      <a:pt x="6026" y="3197"/>
                    </a:lnTo>
                    <a:lnTo>
                      <a:pt x="6477" y="2386"/>
                    </a:lnTo>
                    <a:lnTo>
                      <a:pt x="6929" y="1573"/>
                    </a:lnTo>
                    <a:lnTo>
                      <a:pt x="7384" y="756"/>
                    </a:lnTo>
                    <a:lnTo>
                      <a:pt x="7402" y="715"/>
                    </a:lnTo>
                    <a:lnTo>
                      <a:pt x="7422" y="674"/>
                    </a:lnTo>
                    <a:lnTo>
                      <a:pt x="7445" y="635"/>
                    </a:lnTo>
                    <a:lnTo>
                      <a:pt x="7467" y="596"/>
                    </a:lnTo>
                    <a:lnTo>
                      <a:pt x="7492" y="558"/>
                    </a:lnTo>
                    <a:lnTo>
                      <a:pt x="7517" y="522"/>
                    </a:lnTo>
                    <a:lnTo>
                      <a:pt x="7545" y="485"/>
                    </a:lnTo>
                    <a:lnTo>
                      <a:pt x="7573" y="450"/>
                    </a:lnTo>
                    <a:lnTo>
                      <a:pt x="7603" y="417"/>
                    </a:lnTo>
                    <a:lnTo>
                      <a:pt x="7632" y="384"/>
                    </a:lnTo>
                    <a:lnTo>
                      <a:pt x="7664" y="352"/>
                    </a:lnTo>
                    <a:lnTo>
                      <a:pt x="7698" y="322"/>
                    </a:lnTo>
                    <a:lnTo>
                      <a:pt x="7732" y="292"/>
                    </a:lnTo>
                    <a:lnTo>
                      <a:pt x="7766" y="264"/>
                    </a:lnTo>
                    <a:lnTo>
                      <a:pt x="7802" y="237"/>
                    </a:lnTo>
                    <a:lnTo>
                      <a:pt x="7839" y="211"/>
                    </a:lnTo>
                    <a:lnTo>
                      <a:pt x="7877" y="187"/>
                    </a:lnTo>
                    <a:lnTo>
                      <a:pt x="7915" y="164"/>
                    </a:lnTo>
                    <a:lnTo>
                      <a:pt x="7956" y="143"/>
                    </a:lnTo>
                    <a:lnTo>
                      <a:pt x="7995" y="123"/>
                    </a:lnTo>
                    <a:lnTo>
                      <a:pt x="8037" y="103"/>
                    </a:lnTo>
                    <a:lnTo>
                      <a:pt x="8079" y="86"/>
                    </a:lnTo>
                    <a:lnTo>
                      <a:pt x="8122" y="70"/>
                    </a:lnTo>
                    <a:lnTo>
                      <a:pt x="8166" y="55"/>
                    </a:lnTo>
                    <a:lnTo>
                      <a:pt x="8210" y="43"/>
                    </a:lnTo>
                    <a:lnTo>
                      <a:pt x="8254" y="32"/>
                    </a:lnTo>
                    <a:lnTo>
                      <a:pt x="8299" y="22"/>
                    </a:lnTo>
                    <a:lnTo>
                      <a:pt x="8346" y="14"/>
                    </a:lnTo>
                    <a:lnTo>
                      <a:pt x="8392" y="9"/>
                    </a:lnTo>
                    <a:lnTo>
                      <a:pt x="8439" y="3"/>
                    </a:lnTo>
                    <a:lnTo>
                      <a:pt x="8487" y="1"/>
                    </a:lnTo>
                    <a:lnTo>
                      <a:pt x="8535" y="0"/>
                    </a:lnTo>
                    <a:lnTo>
                      <a:pt x="8583" y="1"/>
                    </a:lnTo>
                    <a:lnTo>
                      <a:pt x="8632" y="4"/>
                    </a:lnTo>
                    <a:lnTo>
                      <a:pt x="8679" y="9"/>
                    </a:lnTo>
                    <a:lnTo>
                      <a:pt x="8726" y="15"/>
                    </a:lnTo>
                    <a:lnTo>
                      <a:pt x="8773" y="22"/>
                    </a:lnTo>
                    <a:lnTo>
                      <a:pt x="8819" y="32"/>
                    </a:lnTo>
                    <a:lnTo>
                      <a:pt x="8864" y="44"/>
                    </a:lnTo>
                    <a:lnTo>
                      <a:pt x="8908" y="57"/>
                    </a:lnTo>
                    <a:lnTo>
                      <a:pt x="8952" y="71"/>
                    </a:lnTo>
                    <a:lnTo>
                      <a:pt x="8996" y="87"/>
                    </a:lnTo>
                    <a:lnTo>
                      <a:pt x="9039" y="106"/>
                    </a:lnTo>
                    <a:lnTo>
                      <a:pt x="9080" y="125"/>
                    </a:lnTo>
                    <a:lnTo>
                      <a:pt x="9121" y="146"/>
                    </a:lnTo>
                    <a:lnTo>
                      <a:pt x="9160" y="167"/>
                    </a:lnTo>
                    <a:lnTo>
                      <a:pt x="9200" y="191"/>
                    </a:lnTo>
                    <a:lnTo>
                      <a:pt x="9238" y="217"/>
                    </a:lnTo>
                    <a:lnTo>
                      <a:pt x="9275" y="242"/>
                    </a:lnTo>
                    <a:lnTo>
                      <a:pt x="9312" y="270"/>
                    </a:lnTo>
                    <a:lnTo>
                      <a:pt x="9346" y="299"/>
                    </a:lnTo>
                    <a:lnTo>
                      <a:pt x="9380" y="328"/>
                    </a:lnTo>
                    <a:lnTo>
                      <a:pt x="9413" y="359"/>
                    </a:lnTo>
                    <a:lnTo>
                      <a:pt x="9445" y="392"/>
                    </a:lnTo>
                    <a:lnTo>
                      <a:pt x="9476" y="426"/>
                    </a:lnTo>
                    <a:lnTo>
                      <a:pt x="9505" y="460"/>
                    </a:lnTo>
                    <a:lnTo>
                      <a:pt x="9534" y="496"/>
                    </a:lnTo>
                    <a:lnTo>
                      <a:pt x="9560" y="532"/>
                    </a:lnTo>
                    <a:lnTo>
                      <a:pt x="9586" y="570"/>
                    </a:lnTo>
                    <a:lnTo>
                      <a:pt x="9610" y="608"/>
                    </a:lnTo>
                    <a:lnTo>
                      <a:pt x="9633" y="648"/>
                    </a:lnTo>
                    <a:lnTo>
                      <a:pt x="9654" y="688"/>
                    </a:lnTo>
                    <a:lnTo>
                      <a:pt x="9674" y="730"/>
                    </a:lnTo>
                    <a:lnTo>
                      <a:pt x="9694" y="771"/>
                    </a:lnTo>
                    <a:lnTo>
                      <a:pt x="16795" y="13519"/>
                    </a:lnTo>
                    <a:lnTo>
                      <a:pt x="16820" y="13560"/>
                    </a:lnTo>
                    <a:lnTo>
                      <a:pt x="16846" y="13605"/>
                    </a:lnTo>
                    <a:lnTo>
                      <a:pt x="16870" y="13652"/>
                    </a:lnTo>
                    <a:lnTo>
                      <a:pt x="16895" y="13702"/>
                    </a:lnTo>
                    <a:lnTo>
                      <a:pt x="16919" y="13754"/>
                    </a:lnTo>
                    <a:lnTo>
                      <a:pt x="16942" y="13807"/>
                    </a:lnTo>
                    <a:lnTo>
                      <a:pt x="16963" y="13864"/>
                    </a:lnTo>
                    <a:lnTo>
                      <a:pt x="16984" y="13920"/>
                    </a:lnTo>
                    <a:lnTo>
                      <a:pt x="17002" y="13978"/>
                    </a:lnTo>
                    <a:lnTo>
                      <a:pt x="17019" y="14036"/>
                    </a:lnTo>
                    <a:lnTo>
                      <a:pt x="17034" y="14094"/>
                    </a:lnTo>
                    <a:lnTo>
                      <a:pt x="17047" y="14152"/>
                    </a:lnTo>
                    <a:lnTo>
                      <a:pt x="17052" y="14181"/>
                    </a:lnTo>
                    <a:lnTo>
                      <a:pt x="17056" y="14209"/>
                    </a:lnTo>
                    <a:lnTo>
                      <a:pt x="17060" y="14237"/>
                    </a:lnTo>
                    <a:lnTo>
                      <a:pt x="17064" y="14266"/>
                    </a:lnTo>
                    <a:lnTo>
                      <a:pt x="17067" y="14294"/>
                    </a:lnTo>
                    <a:lnTo>
                      <a:pt x="17068" y="14320"/>
                    </a:lnTo>
                    <a:lnTo>
                      <a:pt x="17070" y="14347"/>
                    </a:lnTo>
                    <a:lnTo>
                      <a:pt x="17070" y="14374"/>
                    </a:lnTo>
                    <a:lnTo>
                      <a:pt x="17069" y="14437"/>
                    </a:lnTo>
                    <a:lnTo>
                      <a:pt x="17064" y="14499"/>
                    </a:lnTo>
                    <a:lnTo>
                      <a:pt x="17056" y="14560"/>
                    </a:lnTo>
                    <a:lnTo>
                      <a:pt x="17045" y="14621"/>
                    </a:lnTo>
                    <a:lnTo>
                      <a:pt x="17032" y="14681"/>
                    </a:lnTo>
                    <a:lnTo>
                      <a:pt x="17016" y="14739"/>
                    </a:lnTo>
                    <a:lnTo>
                      <a:pt x="16996" y="14796"/>
                    </a:lnTo>
                    <a:lnTo>
                      <a:pt x="16975" y="14852"/>
                    </a:lnTo>
                    <a:lnTo>
                      <a:pt x="16951" y="14907"/>
                    </a:lnTo>
                    <a:lnTo>
                      <a:pt x="16924" y="14960"/>
                    </a:lnTo>
                    <a:lnTo>
                      <a:pt x="16895" y="15012"/>
                    </a:lnTo>
                    <a:lnTo>
                      <a:pt x="16863" y="15063"/>
                    </a:lnTo>
                    <a:lnTo>
                      <a:pt x="16830" y="15111"/>
                    </a:lnTo>
                    <a:lnTo>
                      <a:pt x="16794" y="15158"/>
                    </a:lnTo>
                    <a:lnTo>
                      <a:pt x="16755" y="15203"/>
                    </a:lnTo>
                    <a:lnTo>
                      <a:pt x="16716" y="15246"/>
                    </a:lnTo>
                    <a:lnTo>
                      <a:pt x="16673" y="15288"/>
                    </a:lnTo>
                    <a:lnTo>
                      <a:pt x="16629" y="15327"/>
                    </a:lnTo>
                    <a:lnTo>
                      <a:pt x="16584" y="15364"/>
                    </a:lnTo>
                    <a:lnTo>
                      <a:pt x="16535" y="15400"/>
                    </a:lnTo>
                    <a:lnTo>
                      <a:pt x="16486" y="15433"/>
                    </a:lnTo>
                    <a:lnTo>
                      <a:pt x="16436" y="15464"/>
                    </a:lnTo>
                    <a:lnTo>
                      <a:pt x="16383" y="15492"/>
                    </a:lnTo>
                    <a:lnTo>
                      <a:pt x="16330" y="15518"/>
                    </a:lnTo>
                    <a:lnTo>
                      <a:pt x="16274" y="15541"/>
                    </a:lnTo>
                    <a:lnTo>
                      <a:pt x="16218" y="15562"/>
                    </a:lnTo>
                    <a:lnTo>
                      <a:pt x="16160" y="15580"/>
                    </a:lnTo>
                    <a:lnTo>
                      <a:pt x="16101" y="15596"/>
                    </a:lnTo>
                    <a:lnTo>
                      <a:pt x="16042" y="15609"/>
                    </a:lnTo>
                    <a:lnTo>
                      <a:pt x="15981" y="15618"/>
                    </a:lnTo>
                    <a:lnTo>
                      <a:pt x="15919" y="15625"/>
                    </a:lnTo>
                    <a:lnTo>
                      <a:pt x="15857" y="15628"/>
                    </a:lnTo>
                    <a:lnTo>
                      <a:pt x="1503" y="15630"/>
                    </a:lnTo>
                    <a:lnTo>
                      <a:pt x="1234" y="15629"/>
                    </a:lnTo>
                    <a:lnTo>
                      <a:pt x="1171" y="15626"/>
                    </a:lnTo>
                    <a:lnTo>
                      <a:pt x="1108" y="15619"/>
                    </a:lnTo>
                    <a:lnTo>
                      <a:pt x="1047" y="15611"/>
                    </a:lnTo>
                    <a:lnTo>
                      <a:pt x="987" y="15599"/>
                    </a:lnTo>
                    <a:lnTo>
                      <a:pt x="927" y="15584"/>
                    </a:lnTo>
                    <a:lnTo>
                      <a:pt x="868" y="15566"/>
                    </a:lnTo>
                    <a:lnTo>
                      <a:pt x="811" y="15546"/>
                    </a:lnTo>
                    <a:lnTo>
                      <a:pt x="755" y="15522"/>
                    </a:lnTo>
                    <a:lnTo>
                      <a:pt x="700" y="15497"/>
                    </a:lnTo>
                    <a:lnTo>
                      <a:pt x="647" y="15469"/>
                    </a:lnTo>
                    <a:lnTo>
                      <a:pt x="595" y="15438"/>
                    </a:lnTo>
                    <a:lnTo>
                      <a:pt x="545" y="15405"/>
                    </a:lnTo>
                    <a:lnTo>
                      <a:pt x="497" y="15371"/>
                    </a:lnTo>
                    <a:lnTo>
                      <a:pt x="450" y="15332"/>
                    </a:lnTo>
                    <a:lnTo>
                      <a:pt x="405" y="15294"/>
                    </a:lnTo>
                    <a:lnTo>
                      <a:pt x="363" y="15252"/>
                    </a:lnTo>
                    <a:lnTo>
                      <a:pt x="321" y="15209"/>
                    </a:lnTo>
                    <a:lnTo>
                      <a:pt x="283" y="15163"/>
                    </a:lnTo>
                    <a:lnTo>
                      <a:pt x="245" y="15116"/>
                    </a:lnTo>
                    <a:lnTo>
                      <a:pt x="211" y="15067"/>
                    </a:lnTo>
                    <a:lnTo>
                      <a:pt x="179" y="15017"/>
                    </a:lnTo>
                    <a:lnTo>
                      <a:pt x="149" y="14964"/>
                    </a:lnTo>
                    <a:lnTo>
                      <a:pt x="122" y="14911"/>
                    </a:lnTo>
                    <a:lnTo>
                      <a:pt x="97" y="14856"/>
                    </a:lnTo>
                    <a:lnTo>
                      <a:pt x="75" y="14799"/>
                    </a:lnTo>
                    <a:lnTo>
                      <a:pt x="55" y="14742"/>
                    </a:lnTo>
                    <a:lnTo>
                      <a:pt x="38" y="14683"/>
                    </a:lnTo>
                    <a:lnTo>
                      <a:pt x="26" y="14623"/>
                    </a:lnTo>
                    <a:lnTo>
                      <a:pt x="14" y="14562"/>
                    </a:lnTo>
                    <a:lnTo>
                      <a:pt x="6" y="14501"/>
                    </a:lnTo>
                    <a:lnTo>
                      <a:pt x="1" y="14438"/>
                    </a:lnTo>
                    <a:lnTo>
                      <a:pt x="0" y="14374"/>
                    </a:lnTo>
                    <a:lnTo>
                      <a:pt x="0" y="14308"/>
                    </a:lnTo>
                    <a:lnTo>
                      <a:pt x="2" y="14248"/>
                    </a:lnTo>
                    <a:lnTo>
                      <a:pt x="3" y="14220"/>
                    </a:lnTo>
                    <a:lnTo>
                      <a:pt x="5" y="14192"/>
                    </a:lnTo>
                    <a:lnTo>
                      <a:pt x="9" y="14166"/>
                    </a:lnTo>
                    <a:lnTo>
                      <a:pt x="12" y="14140"/>
                    </a:lnTo>
                    <a:lnTo>
                      <a:pt x="16" y="14114"/>
                    </a:lnTo>
                    <a:lnTo>
                      <a:pt x="21" y="14089"/>
                    </a:lnTo>
                    <a:lnTo>
                      <a:pt x="28" y="14063"/>
                    </a:lnTo>
                    <a:lnTo>
                      <a:pt x="34" y="14037"/>
                    </a:lnTo>
                    <a:lnTo>
                      <a:pt x="43" y="14010"/>
                    </a:lnTo>
                    <a:lnTo>
                      <a:pt x="53" y="13983"/>
                    </a:lnTo>
                    <a:lnTo>
                      <a:pt x="64" y="13954"/>
                    </a:lnTo>
                    <a:lnTo>
                      <a:pt x="77" y="13926"/>
                    </a:lnTo>
                    <a:lnTo>
                      <a:pt x="186" y="1370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8" name="Freeform 224"/>
              <p:cNvSpPr>
                <a:spLocks noEditPoints="1"/>
              </p:cNvSpPr>
              <p:nvPr/>
            </p:nvSpPr>
            <p:spPr bwMode="auto">
              <a:xfrm>
                <a:off x="3698065" y="2185989"/>
                <a:ext cx="95294" cy="404813"/>
              </a:xfrm>
              <a:custGeom>
                <a:avLst/>
                <a:gdLst/>
                <a:ahLst/>
                <a:cxnLst>
                  <a:cxn ang="0">
                    <a:pos x="388" y="2489"/>
                  </a:cxn>
                  <a:cxn ang="0">
                    <a:pos x="353" y="2227"/>
                  </a:cxn>
                  <a:cxn ang="0">
                    <a:pos x="269" y="1818"/>
                  </a:cxn>
                  <a:cxn ang="0">
                    <a:pos x="50" y="870"/>
                  </a:cxn>
                  <a:cxn ang="0">
                    <a:pos x="12" y="638"/>
                  </a:cxn>
                  <a:cxn ang="0">
                    <a:pos x="0" y="494"/>
                  </a:cxn>
                  <a:cxn ang="0">
                    <a:pos x="5" y="389"/>
                  </a:cxn>
                  <a:cxn ang="0">
                    <a:pos x="23" y="297"/>
                  </a:cxn>
                  <a:cxn ang="0">
                    <a:pos x="59" y="215"/>
                  </a:cxn>
                  <a:cxn ang="0">
                    <a:pos x="110" y="143"/>
                  </a:cxn>
                  <a:cxn ang="0">
                    <a:pos x="174" y="84"/>
                  </a:cxn>
                  <a:cxn ang="0">
                    <a:pos x="248" y="40"/>
                  </a:cxn>
                  <a:cxn ang="0">
                    <a:pos x="332" y="12"/>
                  </a:cxn>
                  <a:cxn ang="0">
                    <a:pos x="425" y="0"/>
                  </a:cxn>
                  <a:cxn ang="0">
                    <a:pos x="522" y="5"/>
                  </a:cxn>
                  <a:cxn ang="0">
                    <a:pos x="609" y="24"/>
                  </a:cxn>
                  <a:cxn ang="0">
                    <a:pos x="688" y="61"/>
                  </a:cxn>
                  <a:cxn ang="0">
                    <a:pos x="759" y="113"/>
                  </a:cxn>
                  <a:cxn ang="0">
                    <a:pos x="819" y="179"/>
                  </a:cxn>
                  <a:cxn ang="0">
                    <a:pos x="863" y="255"/>
                  </a:cxn>
                  <a:cxn ang="0">
                    <a:pos x="892" y="339"/>
                  </a:cxn>
                  <a:cxn ang="0">
                    <a:pos x="904" y="432"/>
                  </a:cxn>
                  <a:cxn ang="0">
                    <a:pos x="900" y="546"/>
                  </a:cxn>
                  <a:cxn ang="0">
                    <a:pos x="879" y="705"/>
                  </a:cxn>
                  <a:cxn ang="0">
                    <a:pos x="800" y="1092"/>
                  </a:cxn>
                  <a:cxn ang="0">
                    <a:pos x="589" y="1984"/>
                  </a:cxn>
                  <a:cxn ang="0">
                    <a:pos x="533" y="2359"/>
                  </a:cxn>
                  <a:cxn ang="0">
                    <a:pos x="479" y="2958"/>
                  </a:cxn>
                  <a:cxn ang="0">
                    <a:pos x="565" y="2970"/>
                  </a:cxn>
                  <a:cxn ang="0">
                    <a:pos x="645" y="2998"/>
                  </a:cxn>
                  <a:cxn ang="0">
                    <a:pos x="717" y="3042"/>
                  </a:cxn>
                  <a:cxn ang="0">
                    <a:pos x="782" y="3103"/>
                  </a:cxn>
                  <a:cxn ang="0">
                    <a:pos x="835" y="3173"/>
                  </a:cxn>
                  <a:cxn ang="0">
                    <a:pos x="872" y="3249"/>
                  </a:cxn>
                  <a:cxn ang="0">
                    <a:pos x="892" y="3332"/>
                  </a:cxn>
                  <a:cxn ang="0">
                    <a:pos x="896" y="3422"/>
                  </a:cxn>
                  <a:cxn ang="0">
                    <a:pos x="884" y="3508"/>
                  </a:cxn>
                  <a:cxn ang="0">
                    <a:pos x="855" y="3588"/>
                  </a:cxn>
                  <a:cxn ang="0">
                    <a:pos x="811" y="3661"/>
                  </a:cxn>
                  <a:cxn ang="0">
                    <a:pos x="751" y="3726"/>
                  </a:cxn>
                  <a:cxn ang="0">
                    <a:pos x="681" y="3779"/>
                  </a:cxn>
                  <a:cxn ang="0">
                    <a:pos x="605" y="3815"/>
                  </a:cxn>
                  <a:cxn ang="0">
                    <a:pos x="523" y="3835"/>
                  </a:cxn>
                  <a:cxn ang="0">
                    <a:pos x="433" y="3839"/>
                  </a:cxn>
                  <a:cxn ang="0">
                    <a:pos x="348" y="3827"/>
                  </a:cxn>
                  <a:cxn ang="0">
                    <a:pos x="268" y="3799"/>
                  </a:cxn>
                  <a:cxn ang="0">
                    <a:pos x="195" y="3755"/>
                  </a:cxn>
                  <a:cxn ang="0">
                    <a:pos x="130" y="3694"/>
                  </a:cxn>
                  <a:cxn ang="0">
                    <a:pos x="77" y="3624"/>
                  </a:cxn>
                  <a:cxn ang="0">
                    <a:pos x="41" y="3549"/>
                  </a:cxn>
                  <a:cxn ang="0">
                    <a:pos x="20" y="3466"/>
                  </a:cxn>
                  <a:cxn ang="0">
                    <a:pos x="17" y="3377"/>
                  </a:cxn>
                  <a:cxn ang="0">
                    <a:pos x="28" y="3291"/>
                  </a:cxn>
                  <a:cxn ang="0">
                    <a:pos x="57" y="3211"/>
                  </a:cxn>
                  <a:cxn ang="0">
                    <a:pos x="100" y="3138"/>
                  </a:cxn>
                  <a:cxn ang="0">
                    <a:pos x="160" y="3072"/>
                  </a:cxn>
                  <a:cxn ang="0">
                    <a:pos x="229" y="3019"/>
                  </a:cxn>
                  <a:cxn ang="0">
                    <a:pos x="306" y="2982"/>
                  </a:cxn>
                  <a:cxn ang="0">
                    <a:pos x="389" y="2962"/>
                  </a:cxn>
                </a:cxnLst>
                <a:rect l="0" t="0" r="r" b="b"/>
                <a:pathLst>
                  <a:path w="904" h="3839">
                    <a:moveTo>
                      <a:pt x="513" y="2569"/>
                    </a:moveTo>
                    <a:lnTo>
                      <a:pt x="394" y="2569"/>
                    </a:lnTo>
                    <a:lnTo>
                      <a:pt x="391" y="2529"/>
                    </a:lnTo>
                    <a:lnTo>
                      <a:pt x="388" y="2489"/>
                    </a:lnTo>
                    <a:lnTo>
                      <a:pt x="383" y="2448"/>
                    </a:lnTo>
                    <a:lnTo>
                      <a:pt x="379" y="2406"/>
                    </a:lnTo>
                    <a:lnTo>
                      <a:pt x="368" y="2318"/>
                    </a:lnTo>
                    <a:lnTo>
                      <a:pt x="353" y="2227"/>
                    </a:lnTo>
                    <a:lnTo>
                      <a:pt x="336" y="2131"/>
                    </a:lnTo>
                    <a:lnTo>
                      <a:pt x="316" y="2031"/>
                    </a:lnTo>
                    <a:lnTo>
                      <a:pt x="294" y="1927"/>
                    </a:lnTo>
                    <a:lnTo>
                      <a:pt x="269" y="1818"/>
                    </a:lnTo>
                    <a:lnTo>
                      <a:pt x="127" y="1227"/>
                    </a:lnTo>
                    <a:lnTo>
                      <a:pt x="98" y="1099"/>
                    </a:lnTo>
                    <a:lnTo>
                      <a:pt x="72" y="980"/>
                    </a:lnTo>
                    <a:lnTo>
                      <a:pt x="50" y="870"/>
                    </a:lnTo>
                    <a:lnTo>
                      <a:pt x="32" y="771"/>
                    </a:lnTo>
                    <a:lnTo>
                      <a:pt x="24" y="724"/>
                    </a:lnTo>
                    <a:lnTo>
                      <a:pt x="18" y="680"/>
                    </a:lnTo>
                    <a:lnTo>
                      <a:pt x="12" y="638"/>
                    </a:lnTo>
                    <a:lnTo>
                      <a:pt x="8" y="598"/>
                    </a:lnTo>
                    <a:lnTo>
                      <a:pt x="5" y="561"/>
                    </a:lnTo>
                    <a:lnTo>
                      <a:pt x="2" y="526"/>
                    </a:lnTo>
                    <a:lnTo>
                      <a:pt x="0" y="494"/>
                    </a:lnTo>
                    <a:lnTo>
                      <a:pt x="0" y="464"/>
                    </a:lnTo>
                    <a:lnTo>
                      <a:pt x="0" y="437"/>
                    </a:lnTo>
                    <a:lnTo>
                      <a:pt x="2" y="413"/>
                    </a:lnTo>
                    <a:lnTo>
                      <a:pt x="5" y="389"/>
                    </a:lnTo>
                    <a:lnTo>
                      <a:pt x="8" y="364"/>
                    </a:lnTo>
                    <a:lnTo>
                      <a:pt x="12" y="341"/>
                    </a:lnTo>
                    <a:lnTo>
                      <a:pt x="18" y="319"/>
                    </a:lnTo>
                    <a:lnTo>
                      <a:pt x="23" y="297"/>
                    </a:lnTo>
                    <a:lnTo>
                      <a:pt x="31" y="275"/>
                    </a:lnTo>
                    <a:lnTo>
                      <a:pt x="40" y="255"/>
                    </a:lnTo>
                    <a:lnTo>
                      <a:pt x="49" y="235"/>
                    </a:lnTo>
                    <a:lnTo>
                      <a:pt x="59" y="215"/>
                    </a:lnTo>
                    <a:lnTo>
                      <a:pt x="70" y="196"/>
                    </a:lnTo>
                    <a:lnTo>
                      <a:pt x="82" y="178"/>
                    </a:lnTo>
                    <a:lnTo>
                      <a:pt x="95" y="161"/>
                    </a:lnTo>
                    <a:lnTo>
                      <a:pt x="110" y="143"/>
                    </a:lnTo>
                    <a:lnTo>
                      <a:pt x="124" y="127"/>
                    </a:lnTo>
                    <a:lnTo>
                      <a:pt x="140" y="112"/>
                    </a:lnTo>
                    <a:lnTo>
                      <a:pt x="156" y="98"/>
                    </a:lnTo>
                    <a:lnTo>
                      <a:pt x="174" y="84"/>
                    </a:lnTo>
                    <a:lnTo>
                      <a:pt x="192" y="71"/>
                    </a:lnTo>
                    <a:lnTo>
                      <a:pt x="211" y="60"/>
                    </a:lnTo>
                    <a:lnTo>
                      <a:pt x="229" y="50"/>
                    </a:lnTo>
                    <a:lnTo>
                      <a:pt x="248" y="40"/>
                    </a:lnTo>
                    <a:lnTo>
                      <a:pt x="268" y="31"/>
                    </a:lnTo>
                    <a:lnTo>
                      <a:pt x="289" y="24"/>
                    </a:lnTo>
                    <a:lnTo>
                      <a:pt x="310" y="18"/>
                    </a:lnTo>
                    <a:lnTo>
                      <a:pt x="332" y="12"/>
                    </a:lnTo>
                    <a:lnTo>
                      <a:pt x="355" y="8"/>
                    </a:lnTo>
                    <a:lnTo>
                      <a:pt x="378" y="5"/>
                    </a:lnTo>
                    <a:lnTo>
                      <a:pt x="402" y="2"/>
                    </a:lnTo>
                    <a:lnTo>
                      <a:pt x="425" y="0"/>
                    </a:lnTo>
                    <a:lnTo>
                      <a:pt x="451" y="0"/>
                    </a:lnTo>
                    <a:lnTo>
                      <a:pt x="475" y="0"/>
                    </a:lnTo>
                    <a:lnTo>
                      <a:pt x="499" y="2"/>
                    </a:lnTo>
                    <a:lnTo>
                      <a:pt x="522" y="5"/>
                    </a:lnTo>
                    <a:lnTo>
                      <a:pt x="544" y="8"/>
                    </a:lnTo>
                    <a:lnTo>
                      <a:pt x="566" y="12"/>
                    </a:lnTo>
                    <a:lnTo>
                      <a:pt x="588" y="18"/>
                    </a:lnTo>
                    <a:lnTo>
                      <a:pt x="609" y="24"/>
                    </a:lnTo>
                    <a:lnTo>
                      <a:pt x="629" y="32"/>
                    </a:lnTo>
                    <a:lnTo>
                      <a:pt x="649" y="41"/>
                    </a:lnTo>
                    <a:lnTo>
                      <a:pt x="669" y="50"/>
                    </a:lnTo>
                    <a:lnTo>
                      <a:pt x="688" y="61"/>
                    </a:lnTo>
                    <a:lnTo>
                      <a:pt x="707" y="72"/>
                    </a:lnTo>
                    <a:lnTo>
                      <a:pt x="725" y="85"/>
                    </a:lnTo>
                    <a:lnTo>
                      <a:pt x="742" y="99"/>
                    </a:lnTo>
                    <a:lnTo>
                      <a:pt x="759" y="113"/>
                    </a:lnTo>
                    <a:lnTo>
                      <a:pt x="776" y="129"/>
                    </a:lnTo>
                    <a:lnTo>
                      <a:pt x="791" y="145"/>
                    </a:lnTo>
                    <a:lnTo>
                      <a:pt x="805" y="162"/>
                    </a:lnTo>
                    <a:lnTo>
                      <a:pt x="819" y="179"/>
                    </a:lnTo>
                    <a:lnTo>
                      <a:pt x="832" y="197"/>
                    </a:lnTo>
                    <a:lnTo>
                      <a:pt x="843" y="216"/>
                    </a:lnTo>
                    <a:lnTo>
                      <a:pt x="854" y="235"/>
                    </a:lnTo>
                    <a:lnTo>
                      <a:pt x="863" y="255"/>
                    </a:lnTo>
                    <a:lnTo>
                      <a:pt x="872" y="275"/>
                    </a:lnTo>
                    <a:lnTo>
                      <a:pt x="880" y="296"/>
                    </a:lnTo>
                    <a:lnTo>
                      <a:pt x="886" y="317"/>
                    </a:lnTo>
                    <a:lnTo>
                      <a:pt x="892" y="339"/>
                    </a:lnTo>
                    <a:lnTo>
                      <a:pt x="896" y="361"/>
                    </a:lnTo>
                    <a:lnTo>
                      <a:pt x="900" y="384"/>
                    </a:lnTo>
                    <a:lnTo>
                      <a:pt x="902" y="408"/>
                    </a:lnTo>
                    <a:lnTo>
                      <a:pt x="904" y="432"/>
                    </a:lnTo>
                    <a:lnTo>
                      <a:pt x="904" y="456"/>
                    </a:lnTo>
                    <a:lnTo>
                      <a:pt x="904" y="483"/>
                    </a:lnTo>
                    <a:lnTo>
                      <a:pt x="902" y="513"/>
                    </a:lnTo>
                    <a:lnTo>
                      <a:pt x="900" y="546"/>
                    </a:lnTo>
                    <a:lnTo>
                      <a:pt x="895" y="581"/>
                    </a:lnTo>
                    <a:lnTo>
                      <a:pt x="891" y="620"/>
                    </a:lnTo>
                    <a:lnTo>
                      <a:pt x="885" y="661"/>
                    </a:lnTo>
                    <a:lnTo>
                      <a:pt x="879" y="705"/>
                    </a:lnTo>
                    <a:lnTo>
                      <a:pt x="870" y="752"/>
                    </a:lnTo>
                    <a:lnTo>
                      <a:pt x="851" y="854"/>
                    </a:lnTo>
                    <a:lnTo>
                      <a:pt x="828" y="967"/>
                    </a:lnTo>
                    <a:lnTo>
                      <a:pt x="800" y="1092"/>
                    </a:lnTo>
                    <a:lnTo>
                      <a:pt x="769" y="1227"/>
                    </a:lnTo>
                    <a:lnTo>
                      <a:pt x="625" y="1818"/>
                    </a:lnTo>
                    <a:lnTo>
                      <a:pt x="606" y="1899"/>
                    </a:lnTo>
                    <a:lnTo>
                      <a:pt x="589" y="1984"/>
                    </a:lnTo>
                    <a:lnTo>
                      <a:pt x="574" y="2072"/>
                    </a:lnTo>
                    <a:lnTo>
                      <a:pt x="558" y="2164"/>
                    </a:lnTo>
                    <a:lnTo>
                      <a:pt x="545" y="2259"/>
                    </a:lnTo>
                    <a:lnTo>
                      <a:pt x="533" y="2359"/>
                    </a:lnTo>
                    <a:lnTo>
                      <a:pt x="523" y="2462"/>
                    </a:lnTo>
                    <a:lnTo>
                      <a:pt x="513" y="2569"/>
                    </a:lnTo>
                    <a:close/>
                    <a:moveTo>
                      <a:pt x="456" y="2957"/>
                    </a:moveTo>
                    <a:lnTo>
                      <a:pt x="479" y="2958"/>
                    </a:lnTo>
                    <a:lnTo>
                      <a:pt x="501" y="2959"/>
                    </a:lnTo>
                    <a:lnTo>
                      <a:pt x="523" y="2962"/>
                    </a:lnTo>
                    <a:lnTo>
                      <a:pt x="544" y="2965"/>
                    </a:lnTo>
                    <a:lnTo>
                      <a:pt x="565" y="2970"/>
                    </a:lnTo>
                    <a:lnTo>
                      <a:pt x="585" y="2975"/>
                    </a:lnTo>
                    <a:lnTo>
                      <a:pt x="605" y="2982"/>
                    </a:lnTo>
                    <a:lnTo>
                      <a:pt x="625" y="2989"/>
                    </a:lnTo>
                    <a:lnTo>
                      <a:pt x="645" y="2998"/>
                    </a:lnTo>
                    <a:lnTo>
                      <a:pt x="664" y="3008"/>
                    </a:lnTo>
                    <a:lnTo>
                      <a:pt x="681" y="3018"/>
                    </a:lnTo>
                    <a:lnTo>
                      <a:pt x="699" y="3030"/>
                    </a:lnTo>
                    <a:lnTo>
                      <a:pt x="717" y="3042"/>
                    </a:lnTo>
                    <a:lnTo>
                      <a:pt x="735" y="3055"/>
                    </a:lnTo>
                    <a:lnTo>
                      <a:pt x="751" y="3071"/>
                    </a:lnTo>
                    <a:lnTo>
                      <a:pt x="767" y="3086"/>
                    </a:lnTo>
                    <a:lnTo>
                      <a:pt x="782" y="3103"/>
                    </a:lnTo>
                    <a:lnTo>
                      <a:pt x="798" y="3119"/>
                    </a:lnTo>
                    <a:lnTo>
                      <a:pt x="811" y="3136"/>
                    </a:lnTo>
                    <a:lnTo>
                      <a:pt x="823" y="3154"/>
                    </a:lnTo>
                    <a:lnTo>
                      <a:pt x="835" y="3173"/>
                    </a:lnTo>
                    <a:lnTo>
                      <a:pt x="845" y="3190"/>
                    </a:lnTo>
                    <a:lnTo>
                      <a:pt x="855" y="3210"/>
                    </a:lnTo>
                    <a:lnTo>
                      <a:pt x="864" y="3229"/>
                    </a:lnTo>
                    <a:lnTo>
                      <a:pt x="872" y="3249"/>
                    </a:lnTo>
                    <a:lnTo>
                      <a:pt x="879" y="3269"/>
                    </a:lnTo>
                    <a:lnTo>
                      <a:pt x="884" y="3290"/>
                    </a:lnTo>
                    <a:lnTo>
                      <a:pt x="888" y="3311"/>
                    </a:lnTo>
                    <a:lnTo>
                      <a:pt x="892" y="3332"/>
                    </a:lnTo>
                    <a:lnTo>
                      <a:pt x="894" y="3354"/>
                    </a:lnTo>
                    <a:lnTo>
                      <a:pt x="896" y="3376"/>
                    </a:lnTo>
                    <a:lnTo>
                      <a:pt x="896" y="3400"/>
                    </a:lnTo>
                    <a:lnTo>
                      <a:pt x="896" y="3422"/>
                    </a:lnTo>
                    <a:lnTo>
                      <a:pt x="894" y="3444"/>
                    </a:lnTo>
                    <a:lnTo>
                      <a:pt x="892" y="3466"/>
                    </a:lnTo>
                    <a:lnTo>
                      <a:pt x="888" y="3487"/>
                    </a:lnTo>
                    <a:lnTo>
                      <a:pt x="884" y="3508"/>
                    </a:lnTo>
                    <a:lnTo>
                      <a:pt x="879" y="3528"/>
                    </a:lnTo>
                    <a:lnTo>
                      <a:pt x="872" y="3549"/>
                    </a:lnTo>
                    <a:lnTo>
                      <a:pt x="864" y="3568"/>
                    </a:lnTo>
                    <a:lnTo>
                      <a:pt x="855" y="3588"/>
                    </a:lnTo>
                    <a:lnTo>
                      <a:pt x="845" y="3607"/>
                    </a:lnTo>
                    <a:lnTo>
                      <a:pt x="835" y="3624"/>
                    </a:lnTo>
                    <a:lnTo>
                      <a:pt x="823" y="3643"/>
                    </a:lnTo>
                    <a:lnTo>
                      <a:pt x="811" y="3661"/>
                    </a:lnTo>
                    <a:lnTo>
                      <a:pt x="798" y="3677"/>
                    </a:lnTo>
                    <a:lnTo>
                      <a:pt x="782" y="3694"/>
                    </a:lnTo>
                    <a:lnTo>
                      <a:pt x="767" y="3711"/>
                    </a:lnTo>
                    <a:lnTo>
                      <a:pt x="751" y="3726"/>
                    </a:lnTo>
                    <a:lnTo>
                      <a:pt x="735" y="3741"/>
                    </a:lnTo>
                    <a:lnTo>
                      <a:pt x="717" y="3755"/>
                    </a:lnTo>
                    <a:lnTo>
                      <a:pt x="699" y="3767"/>
                    </a:lnTo>
                    <a:lnTo>
                      <a:pt x="681" y="3779"/>
                    </a:lnTo>
                    <a:lnTo>
                      <a:pt x="664" y="3789"/>
                    </a:lnTo>
                    <a:lnTo>
                      <a:pt x="645" y="3799"/>
                    </a:lnTo>
                    <a:lnTo>
                      <a:pt x="625" y="3807"/>
                    </a:lnTo>
                    <a:lnTo>
                      <a:pt x="605" y="3815"/>
                    </a:lnTo>
                    <a:lnTo>
                      <a:pt x="585" y="3821"/>
                    </a:lnTo>
                    <a:lnTo>
                      <a:pt x="565" y="3827"/>
                    </a:lnTo>
                    <a:lnTo>
                      <a:pt x="544" y="3831"/>
                    </a:lnTo>
                    <a:lnTo>
                      <a:pt x="523" y="3835"/>
                    </a:lnTo>
                    <a:lnTo>
                      <a:pt x="501" y="3838"/>
                    </a:lnTo>
                    <a:lnTo>
                      <a:pt x="479" y="3839"/>
                    </a:lnTo>
                    <a:lnTo>
                      <a:pt x="456" y="3839"/>
                    </a:lnTo>
                    <a:lnTo>
                      <a:pt x="433" y="3839"/>
                    </a:lnTo>
                    <a:lnTo>
                      <a:pt x="411" y="3838"/>
                    </a:lnTo>
                    <a:lnTo>
                      <a:pt x="390" y="3835"/>
                    </a:lnTo>
                    <a:lnTo>
                      <a:pt x="368" y="3831"/>
                    </a:lnTo>
                    <a:lnTo>
                      <a:pt x="348" y="3827"/>
                    </a:lnTo>
                    <a:lnTo>
                      <a:pt x="327" y="3821"/>
                    </a:lnTo>
                    <a:lnTo>
                      <a:pt x="307" y="3815"/>
                    </a:lnTo>
                    <a:lnTo>
                      <a:pt x="287" y="3807"/>
                    </a:lnTo>
                    <a:lnTo>
                      <a:pt x="268" y="3799"/>
                    </a:lnTo>
                    <a:lnTo>
                      <a:pt x="249" y="3789"/>
                    </a:lnTo>
                    <a:lnTo>
                      <a:pt x="230" y="3779"/>
                    </a:lnTo>
                    <a:lnTo>
                      <a:pt x="213" y="3767"/>
                    </a:lnTo>
                    <a:lnTo>
                      <a:pt x="195" y="3755"/>
                    </a:lnTo>
                    <a:lnTo>
                      <a:pt x="178" y="3741"/>
                    </a:lnTo>
                    <a:lnTo>
                      <a:pt x="161" y="3726"/>
                    </a:lnTo>
                    <a:lnTo>
                      <a:pt x="145" y="3711"/>
                    </a:lnTo>
                    <a:lnTo>
                      <a:pt x="130" y="3694"/>
                    </a:lnTo>
                    <a:lnTo>
                      <a:pt x="114" y="3677"/>
                    </a:lnTo>
                    <a:lnTo>
                      <a:pt x="101" y="3661"/>
                    </a:lnTo>
                    <a:lnTo>
                      <a:pt x="89" y="3643"/>
                    </a:lnTo>
                    <a:lnTo>
                      <a:pt x="77" y="3624"/>
                    </a:lnTo>
                    <a:lnTo>
                      <a:pt x="67" y="3607"/>
                    </a:lnTo>
                    <a:lnTo>
                      <a:pt x="57" y="3588"/>
                    </a:lnTo>
                    <a:lnTo>
                      <a:pt x="48" y="3568"/>
                    </a:lnTo>
                    <a:lnTo>
                      <a:pt x="41" y="3549"/>
                    </a:lnTo>
                    <a:lnTo>
                      <a:pt x="34" y="3528"/>
                    </a:lnTo>
                    <a:lnTo>
                      <a:pt x="29" y="3508"/>
                    </a:lnTo>
                    <a:lnTo>
                      <a:pt x="23" y="3487"/>
                    </a:lnTo>
                    <a:lnTo>
                      <a:pt x="20" y="3466"/>
                    </a:lnTo>
                    <a:lnTo>
                      <a:pt x="18" y="3444"/>
                    </a:lnTo>
                    <a:lnTo>
                      <a:pt x="17" y="3422"/>
                    </a:lnTo>
                    <a:lnTo>
                      <a:pt x="16" y="3400"/>
                    </a:lnTo>
                    <a:lnTo>
                      <a:pt x="17" y="3377"/>
                    </a:lnTo>
                    <a:lnTo>
                      <a:pt x="18" y="3355"/>
                    </a:lnTo>
                    <a:lnTo>
                      <a:pt x="20" y="3333"/>
                    </a:lnTo>
                    <a:lnTo>
                      <a:pt x="23" y="3312"/>
                    </a:lnTo>
                    <a:lnTo>
                      <a:pt x="28" y="3291"/>
                    </a:lnTo>
                    <a:lnTo>
                      <a:pt x="33" y="3270"/>
                    </a:lnTo>
                    <a:lnTo>
                      <a:pt x="40" y="3250"/>
                    </a:lnTo>
                    <a:lnTo>
                      <a:pt x="48" y="3231"/>
                    </a:lnTo>
                    <a:lnTo>
                      <a:pt x="57" y="3211"/>
                    </a:lnTo>
                    <a:lnTo>
                      <a:pt x="65" y="3192"/>
                    </a:lnTo>
                    <a:lnTo>
                      <a:pt x="77" y="3174"/>
                    </a:lnTo>
                    <a:lnTo>
                      <a:pt x="88" y="3156"/>
                    </a:lnTo>
                    <a:lnTo>
                      <a:pt x="100" y="3138"/>
                    </a:lnTo>
                    <a:lnTo>
                      <a:pt x="114" y="3120"/>
                    </a:lnTo>
                    <a:lnTo>
                      <a:pt x="129" y="3104"/>
                    </a:lnTo>
                    <a:lnTo>
                      <a:pt x="144" y="3088"/>
                    </a:lnTo>
                    <a:lnTo>
                      <a:pt x="160" y="3072"/>
                    </a:lnTo>
                    <a:lnTo>
                      <a:pt x="176" y="3057"/>
                    </a:lnTo>
                    <a:lnTo>
                      <a:pt x="194" y="3043"/>
                    </a:lnTo>
                    <a:lnTo>
                      <a:pt x="212" y="3031"/>
                    </a:lnTo>
                    <a:lnTo>
                      <a:pt x="229" y="3019"/>
                    </a:lnTo>
                    <a:lnTo>
                      <a:pt x="247" y="3009"/>
                    </a:lnTo>
                    <a:lnTo>
                      <a:pt x="266" y="2999"/>
                    </a:lnTo>
                    <a:lnTo>
                      <a:pt x="286" y="2990"/>
                    </a:lnTo>
                    <a:lnTo>
                      <a:pt x="306" y="2982"/>
                    </a:lnTo>
                    <a:lnTo>
                      <a:pt x="326" y="2975"/>
                    </a:lnTo>
                    <a:lnTo>
                      <a:pt x="346" y="2970"/>
                    </a:lnTo>
                    <a:lnTo>
                      <a:pt x="368" y="2965"/>
                    </a:lnTo>
                    <a:lnTo>
                      <a:pt x="389" y="2962"/>
                    </a:lnTo>
                    <a:lnTo>
                      <a:pt x="411" y="2959"/>
                    </a:lnTo>
                    <a:lnTo>
                      <a:pt x="433" y="2958"/>
                    </a:lnTo>
                    <a:lnTo>
                      <a:pt x="456" y="29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32"/>
            <p:cNvGrpSpPr/>
            <p:nvPr/>
          </p:nvGrpSpPr>
          <p:grpSpPr>
            <a:xfrm>
              <a:off x="7046176" y="2530568"/>
              <a:ext cx="1719660" cy="446555"/>
              <a:chOff x="7220527" y="2053189"/>
              <a:chExt cx="1636399" cy="424934"/>
            </a:xfrm>
          </p:grpSpPr>
          <p:grpSp>
            <p:nvGrpSpPr>
              <p:cNvPr id="9" name="Group 331"/>
              <p:cNvGrpSpPr/>
              <p:nvPr/>
            </p:nvGrpSpPr>
            <p:grpSpPr>
              <a:xfrm flipH="1">
                <a:off x="8304033" y="2121384"/>
                <a:ext cx="552893" cy="356739"/>
                <a:chOff x="9144000" y="2873375"/>
                <a:chExt cx="1677989" cy="1082675"/>
              </a:xfrm>
              <a:solidFill>
                <a:schemeClr val="bg1"/>
              </a:solidFill>
            </p:grpSpPr>
            <p:sp>
              <p:nvSpPr>
                <p:cNvPr id="1259" name="Rectangle 235"/>
                <p:cNvSpPr>
                  <a:spLocks noChangeArrowheads="1"/>
                </p:cNvSpPr>
                <p:nvPr/>
              </p:nvSpPr>
              <p:spPr bwMode="auto">
                <a:xfrm>
                  <a:off x="9801225" y="2873375"/>
                  <a:ext cx="49213" cy="10033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0" name="Rectangle 236"/>
                <p:cNvSpPr>
                  <a:spLocks noChangeArrowheads="1"/>
                </p:cNvSpPr>
                <p:nvPr/>
              </p:nvSpPr>
              <p:spPr bwMode="auto">
                <a:xfrm>
                  <a:off x="9740900" y="3411538"/>
                  <a:ext cx="34925" cy="4968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1" name="Freeform 237"/>
                <p:cNvSpPr>
                  <a:spLocks/>
                </p:cNvSpPr>
                <p:nvPr/>
              </p:nvSpPr>
              <p:spPr bwMode="auto">
                <a:xfrm>
                  <a:off x="9144000" y="3883025"/>
                  <a:ext cx="582613" cy="25400"/>
                </a:xfrm>
                <a:custGeom>
                  <a:avLst/>
                  <a:gdLst/>
                  <a:ahLst/>
                  <a:cxnLst>
                    <a:cxn ang="0">
                      <a:pos x="2570" y="0"/>
                    </a:cxn>
                    <a:cxn ang="0">
                      <a:pos x="0" y="0"/>
                    </a:cxn>
                    <a:cxn ang="0">
                      <a:pos x="16" y="46"/>
                    </a:cxn>
                    <a:cxn ang="0">
                      <a:pos x="2568" y="113"/>
                    </a:cxn>
                    <a:cxn ang="0">
                      <a:pos x="2570" y="0"/>
                    </a:cxn>
                  </a:cxnLst>
                  <a:rect l="0" t="0" r="r" b="b"/>
                  <a:pathLst>
                    <a:path w="2570" h="113">
                      <a:moveTo>
                        <a:pt x="2570" y="0"/>
                      </a:moveTo>
                      <a:lnTo>
                        <a:pt x="0" y="0"/>
                      </a:lnTo>
                      <a:lnTo>
                        <a:pt x="16" y="46"/>
                      </a:lnTo>
                      <a:lnTo>
                        <a:pt x="2568" y="113"/>
                      </a:lnTo>
                      <a:lnTo>
                        <a:pt x="25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Rectangle 238"/>
                <p:cNvSpPr>
                  <a:spLocks noChangeArrowheads="1"/>
                </p:cNvSpPr>
                <p:nvPr/>
              </p:nvSpPr>
              <p:spPr bwMode="auto">
                <a:xfrm>
                  <a:off x="9748838" y="3430588"/>
                  <a:ext cx="69850" cy="476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3" name="Rectangle 239"/>
                <p:cNvSpPr>
                  <a:spLocks noChangeArrowheads="1"/>
                </p:cNvSpPr>
                <p:nvPr/>
              </p:nvSpPr>
              <p:spPr bwMode="auto">
                <a:xfrm>
                  <a:off x="9748838" y="3814763"/>
                  <a:ext cx="69850" cy="4603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240"/>
                <p:cNvSpPr>
                  <a:spLocks noEditPoints="1"/>
                </p:cNvSpPr>
                <p:nvPr/>
              </p:nvSpPr>
              <p:spPr bwMode="auto">
                <a:xfrm>
                  <a:off x="9863139" y="3111501"/>
                  <a:ext cx="958850" cy="844549"/>
                </a:xfrm>
                <a:custGeom>
                  <a:avLst/>
                  <a:gdLst/>
                  <a:ahLst/>
                  <a:cxnLst>
                    <a:cxn ang="0">
                      <a:pos x="1443" y="2217"/>
                    </a:cxn>
                    <a:cxn ang="0">
                      <a:pos x="1510" y="2129"/>
                    </a:cxn>
                    <a:cxn ang="0">
                      <a:pos x="1904" y="2134"/>
                    </a:cxn>
                    <a:cxn ang="0">
                      <a:pos x="2224" y="2060"/>
                    </a:cxn>
                    <a:cxn ang="0">
                      <a:pos x="2358" y="1437"/>
                    </a:cxn>
                    <a:cxn ang="0">
                      <a:pos x="2460" y="1386"/>
                    </a:cxn>
                    <a:cxn ang="0">
                      <a:pos x="2279" y="2299"/>
                    </a:cxn>
                    <a:cxn ang="0">
                      <a:pos x="3567" y="2855"/>
                    </a:cxn>
                    <a:cxn ang="0">
                      <a:pos x="3808" y="3094"/>
                    </a:cxn>
                    <a:cxn ang="0">
                      <a:pos x="3808" y="3444"/>
                    </a:cxn>
                    <a:cxn ang="0">
                      <a:pos x="3567" y="3685"/>
                    </a:cxn>
                    <a:cxn ang="0">
                      <a:pos x="3218" y="3685"/>
                    </a:cxn>
                    <a:cxn ang="0">
                      <a:pos x="2978" y="3444"/>
                    </a:cxn>
                    <a:cxn ang="0">
                      <a:pos x="2978" y="3094"/>
                    </a:cxn>
                    <a:cxn ang="0">
                      <a:pos x="3218" y="2855"/>
                    </a:cxn>
                    <a:cxn ang="0">
                      <a:pos x="990" y="2613"/>
                    </a:cxn>
                    <a:cxn ang="0">
                      <a:pos x="1310" y="2903"/>
                    </a:cxn>
                    <a:cxn ang="0">
                      <a:pos x="1332" y="3348"/>
                    </a:cxn>
                    <a:cxn ang="0">
                      <a:pos x="1042" y="3669"/>
                    </a:cxn>
                    <a:cxn ang="0">
                      <a:pos x="596" y="3690"/>
                    </a:cxn>
                    <a:cxn ang="0">
                      <a:pos x="276" y="3399"/>
                    </a:cxn>
                    <a:cxn ang="0">
                      <a:pos x="254" y="2954"/>
                    </a:cxn>
                    <a:cxn ang="0">
                      <a:pos x="545" y="2635"/>
                    </a:cxn>
                    <a:cxn ang="0">
                      <a:pos x="3587" y="1286"/>
                    </a:cxn>
                    <a:cxn ang="0">
                      <a:pos x="3744" y="1416"/>
                    </a:cxn>
                    <a:cxn ang="0">
                      <a:pos x="3771" y="1605"/>
                    </a:cxn>
                    <a:cxn ang="0">
                      <a:pos x="3668" y="1762"/>
                    </a:cxn>
                    <a:cxn ang="0">
                      <a:pos x="3928" y="3314"/>
                    </a:cxn>
                    <a:cxn ang="0">
                      <a:pos x="3806" y="2927"/>
                    </a:cxn>
                    <a:cxn ang="0">
                      <a:pos x="3447" y="2735"/>
                    </a:cxn>
                    <a:cxn ang="0">
                      <a:pos x="3051" y="2855"/>
                    </a:cxn>
                    <a:cxn ang="0">
                      <a:pos x="2858" y="3215"/>
                    </a:cxn>
                    <a:cxn ang="0">
                      <a:pos x="1416" y="3355"/>
                    </a:cxn>
                    <a:cxn ang="0">
                      <a:pos x="1427" y="2988"/>
                    </a:cxn>
                    <a:cxn ang="0">
                      <a:pos x="1133" y="2591"/>
                    </a:cxn>
                    <a:cxn ang="0">
                      <a:pos x="630" y="2516"/>
                    </a:cxn>
                    <a:cxn ang="0">
                      <a:pos x="232" y="2812"/>
                    </a:cxn>
                    <a:cxn ang="0">
                      <a:pos x="143" y="3241"/>
                    </a:cxn>
                    <a:cxn ang="0">
                      <a:pos x="1029" y="124"/>
                    </a:cxn>
                    <a:cxn ang="0">
                      <a:pos x="3246" y="1618"/>
                    </a:cxn>
                    <a:cxn ang="0">
                      <a:pos x="3282" y="1395"/>
                    </a:cxn>
                    <a:cxn ang="0">
                      <a:pos x="3452" y="1280"/>
                    </a:cxn>
                    <a:cxn ang="0">
                      <a:pos x="1649" y="1522"/>
                    </a:cxn>
                    <a:cxn ang="0">
                      <a:pos x="2386" y="135"/>
                    </a:cxn>
                    <a:cxn ang="0">
                      <a:pos x="1077" y="1280"/>
                    </a:cxn>
                    <a:cxn ang="0">
                      <a:pos x="880" y="2913"/>
                    </a:cxn>
                    <a:cxn ang="0">
                      <a:pos x="1022" y="3041"/>
                    </a:cxn>
                    <a:cxn ang="0">
                      <a:pos x="1031" y="3238"/>
                    </a:cxn>
                    <a:cxn ang="0">
                      <a:pos x="903" y="3380"/>
                    </a:cxn>
                    <a:cxn ang="0">
                      <a:pos x="707" y="3390"/>
                    </a:cxn>
                    <a:cxn ang="0">
                      <a:pos x="564" y="3261"/>
                    </a:cxn>
                    <a:cxn ang="0">
                      <a:pos x="555" y="3064"/>
                    </a:cxn>
                    <a:cxn ang="0">
                      <a:pos x="684" y="2923"/>
                    </a:cxn>
                    <a:cxn ang="0">
                      <a:pos x="3452" y="3079"/>
                    </a:cxn>
                    <a:cxn ang="0">
                      <a:pos x="3568" y="3175"/>
                    </a:cxn>
                    <a:cxn ang="0">
                      <a:pos x="3583" y="3328"/>
                    </a:cxn>
                    <a:cxn ang="0">
                      <a:pos x="3488" y="3444"/>
                    </a:cxn>
                    <a:cxn ang="0">
                      <a:pos x="3333" y="3459"/>
                    </a:cxn>
                    <a:cxn ang="0">
                      <a:pos x="3217" y="3364"/>
                    </a:cxn>
                    <a:cxn ang="0">
                      <a:pos x="3202" y="3211"/>
                    </a:cxn>
                    <a:cxn ang="0">
                      <a:pos x="3298" y="3094"/>
                    </a:cxn>
                  </a:cxnLst>
                  <a:rect l="0" t="0" r="r" b="b"/>
                  <a:pathLst>
                    <a:path w="4227" h="3725">
                      <a:moveTo>
                        <a:pt x="1562" y="2377"/>
                      </a:moveTo>
                      <a:lnTo>
                        <a:pt x="1555" y="2371"/>
                      </a:lnTo>
                      <a:lnTo>
                        <a:pt x="1539" y="2356"/>
                      </a:lnTo>
                      <a:lnTo>
                        <a:pt x="1528" y="2346"/>
                      </a:lnTo>
                      <a:lnTo>
                        <a:pt x="1516" y="2333"/>
                      </a:lnTo>
                      <a:lnTo>
                        <a:pt x="1503" y="2319"/>
                      </a:lnTo>
                      <a:lnTo>
                        <a:pt x="1491" y="2304"/>
                      </a:lnTo>
                      <a:lnTo>
                        <a:pt x="1479" y="2289"/>
                      </a:lnTo>
                      <a:lnTo>
                        <a:pt x="1467" y="2272"/>
                      </a:lnTo>
                      <a:lnTo>
                        <a:pt x="1463" y="2264"/>
                      </a:lnTo>
                      <a:lnTo>
                        <a:pt x="1458" y="2256"/>
                      </a:lnTo>
                      <a:lnTo>
                        <a:pt x="1454" y="2248"/>
                      </a:lnTo>
                      <a:lnTo>
                        <a:pt x="1450" y="2241"/>
                      </a:lnTo>
                      <a:lnTo>
                        <a:pt x="1447" y="2233"/>
                      </a:lnTo>
                      <a:lnTo>
                        <a:pt x="1444" y="2225"/>
                      </a:lnTo>
                      <a:lnTo>
                        <a:pt x="1443" y="2217"/>
                      </a:lnTo>
                      <a:lnTo>
                        <a:pt x="1442" y="2210"/>
                      </a:lnTo>
                      <a:lnTo>
                        <a:pt x="1442" y="2202"/>
                      </a:lnTo>
                      <a:lnTo>
                        <a:pt x="1444" y="2195"/>
                      </a:lnTo>
                      <a:lnTo>
                        <a:pt x="1446" y="2188"/>
                      </a:lnTo>
                      <a:lnTo>
                        <a:pt x="1449" y="2181"/>
                      </a:lnTo>
                      <a:lnTo>
                        <a:pt x="1454" y="2175"/>
                      </a:lnTo>
                      <a:lnTo>
                        <a:pt x="1457" y="2171"/>
                      </a:lnTo>
                      <a:lnTo>
                        <a:pt x="1462" y="2164"/>
                      </a:lnTo>
                      <a:lnTo>
                        <a:pt x="1466" y="2159"/>
                      </a:lnTo>
                      <a:lnTo>
                        <a:pt x="1471" y="2155"/>
                      </a:lnTo>
                      <a:lnTo>
                        <a:pt x="1477" y="2150"/>
                      </a:lnTo>
                      <a:lnTo>
                        <a:pt x="1482" y="2145"/>
                      </a:lnTo>
                      <a:lnTo>
                        <a:pt x="1488" y="2141"/>
                      </a:lnTo>
                      <a:lnTo>
                        <a:pt x="1495" y="2137"/>
                      </a:lnTo>
                      <a:lnTo>
                        <a:pt x="1502" y="2133"/>
                      </a:lnTo>
                      <a:lnTo>
                        <a:pt x="1510" y="2129"/>
                      </a:lnTo>
                      <a:lnTo>
                        <a:pt x="1518" y="2127"/>
                      </a:lnTo>
                      <a:lnTo>
                        <a:pt x="1526" y="2125"/>
                      </a:lnTo>
                      <a:lnTo>
                        <a:pt x="1535" y="2121"/>
                      </a:lnTo>
                      <a:lnTo>
                        <a:pt x="1546" y="2120"/>
                      </a:lnTo>
                      <a:lnTo>
                        <a:pt x="1556" y="2118"/>
                      </a:lnTo>
                      <a:lnTo>
                        <a:pt x="1568" y="2115"/>
                      </a:lnTo>
                      <a:lnTo>
                        <a:pt x="1580" y="2115"/>
                      </a:lnTo>
                      <a:lnTo>
                        <a:pt x="1593" y="2114"/>
                      </a:lnTo>
                      <a:lnTo>
                        <a:pt x="1607" y="2113"/>
                      </a:lnTo>
                      <a:lnTo>
                        <a:pt x="1637" y="2112"/>
                      </a:lnTo>
                      <a:lnTo>
                        <a:pt x="1669" y="2113"/>
                      </a:lnTo>
                      <a:lnTo>
                        <a:pt x="1707" y="2114"/>
                      </a:lnTo>
                      <a:lnTo>
                        <a:pt x="1748" y="2118"/>
                      </a:lnTo>
                      <a:lnTo>
                        <a:pt x="1794" y="2121"/>
                      </a:lnTo>
                      <a:lnTo>
                        <a:pt x="1844" y="2127"/>
                      </a:lnTo>
                      <a:lnTo>
                        <a:pt x="1904" y="2134"/>
                      </a:lnTo>
                      <a:lnTo>
                        <a:pt x="1959" y="2142"/>
                      </a:lnTo>
                      <a:lnTo>
                        <a:pt x="2011" y="2150"/>
                      </a:lnTo>
                      <a:lnTo>
                        <a:pt x="2058" y="2159"/>
                      </a:lnTo>
                      <a:lnTo>
                        <a:pt x="2102" y="2168"/>
                      </a:lnTo>
                      <a:lnTo>
                        <a:pt x="2141" y="2178"/>
                      </a:lnTo>
                      <a:lnTo>
                        <a:pt x="2158" y="2182"/>
                      </a:lnTo>
                      <a:lnTo>
                        <a:pt x="2175" y="2188"/>
                      </a:lnTo>
                      <a:lnTo>
                        <a:pt x="2191" y="2193"/>
                      </a:lnTo>
                      <a:lnTo>
                        <a:pt x="2206" y="2198"/>
                      </a:lnTo>
                      <a:lnTo>
                        <a:pt x="2204" y="2189"/>
                      </a:lnTo>
                      <a:lnTo>
                        <a:pt x="2204" y="2180"/>
                      </a:lnTo>
                      <a:lnTo>
                        <a:pt x="2204" y="2168"/>
                      </a:lnTo>
                      <a:lnTo>
                        <a:pt x="2204" y="2158"/>
                      </a:lnTo>
                      <a:lnTo>
                        <a:pt x="2209" y="2136"/>
                      </a:lnTo>
                      <a:lnTo>
                        <a:pt x="2215" y="2103"/>
                      </a:lnTo>
                      <a:lnTo>
                        <a:pt x="2224" y="2060"/>
                      </a:lnTo>
                      <a:lnTo>
                        <a:pt x="2234" y="2011"/>
                      </a:lnTo>
                      <a:lnTo>
                        <a:pt x="2246" y="1955"/>
                      </a:lnTo>
                      <a:lnTo>
                        <a:pt x="2258" y="1897"/>
                      </a:lnTo>
                      <a:lnTo>
                        <a:pt x="2271" y="1834"/>
                      </a:lnTo>
                      <a:lnTo>
                        <a:pt x="2285" y="1772"/>
                      </a:lnTo>
                      <a:lnTo>
                        <a:pt x="2299" y="1711"/>
                      </a:lnTo>
                      <a:lnTo>
                        <a:pt x="2311" y="1652"/>
                      </a:lnTo>
                      <a:lnTo>
                        <a:pt x="2323" y="1598"/>
                      </a:lnTo>
                      <a:lnTo>
                        <a:pt x="2334" y="1551"/>
                      </a:lnTo>
                      <a:lnTo>
                        <a:pt x="2342" y="1510"/>
                      </a:lnTo>
                      <a:lnTo>
                        <a:pt x="2349" y="1480"/>
                      </a:lnTo>
                      <a:lnTo>
                        <a:pt x="2354" y="1460"/>
                      </a:lnTo>
                      <a:lnTo>
                        <a:pt x="2356" y="1453"/>
                      </a:lnTo>
                      <a:lnTo>
                        <a:pt x="2356" y="1450"/>
                      </a:lnTo>
                      <a:lnTo>
                        <a:pt x="2357" y="1443"/>
                      </a:lnTo>
                      <a:lnTo>
                        <a:pt x="2358" y="1437"/>
                      </a:lnTo>
                      <a:lnTo>
                        <a:pt x="2362" y="1431"/>
                      </a:lnTo>
                      <a:lnTo>
                        <a:pt x="2364" y="1426"/>
                      </a:lnTo>
                      <a:lnTo>
                        <a:pt x="2368" y="1419"/>
                      </a:lnTo>
                      <a:lnTo>
                        <a:pt x="2372" y="1413"/>
                      </a:lnTo>
                      <a:lnTo>
                        <a:pt x="2379" y="1407"/>
                      </a:lnTo>
                      <a:lnTo>
                        <a:pt x="2386" y="1403"/>
                      </a:lnTo>
                      <a:lnTo>
                        <a:pt x="2394" y="1397"/>
                      </a:lnTo>
                      <a:lnTo>
                        <a:pt x="2400" y="1395"/>
                      </a:lnTo>
                      <a:lnTo>
                        <a:pt x="2404" y="1392"/>
                      </a:lnTo>
                      <a:lnTo>
                        <a:pt x="2410" y="1391"/>
                      </a:lnTo>
                      <a:lnTo>
                        <a:pt x="2416" y="1390"/>
                      </a:lnTo>
                      <a:lnTo>
                        <a:pt x="2423" y="1388"/>
                      </a:lnTo>
                      <a:lnTo>
                        <a:pt x="2429" y="1386"/>
                      </a:lnTo>
                      <a:lnTo>
                        <a:pt x="2437" y="1386"/>
                      </a:lnTo>
                      <a:lnTo>
                        <a:pt x="2445" y="1386"/>
                      </a:lnTo>
                      <a:lnTo>
                        <a:pt x="2460" y="1386"/>
                      </a:lnTo>
                      <a:lnTo>
                        <a:pt x="2475" y="1389"/>
                      </a:lnTo>
                      <a:lnTo>
                        <a:pt x="2488" y="1391"/>
                      </a:lnTo>
                      <a:lnTo>
                        <a:pt x="2501" y="1395"/>
                      </a:lnTo>
                      <a:lnTo>
                        <a:pt x="2514" y="1399"/>
                      </a:lnTo>
                      <a:lnTo>
                        <a:pt x="2524" y="1404"/>
                      </a:lnTo>
                      <a:lnTo>
                        <a:pt x="2536" y="1408"/>
                      </a:lnTo>
                      <a:lnTo>
                        <a:pt x="2545" y="1413"/>
                      </a:lnTo>
                      <a:lnTo>
                        <a:pt x="2560" y="1422"/>
                      </a:lnTo>
                      <a:lnTo>
                        <a:pt x="2571" y="1431"/>
                      </a:lnTo>
                      <a:lnTo>
                        <a:pt x="2579" y="1437"/>
                      </a:lnTo>
                      <a:lnTo>
                        <a:pt x="2582" y="1439"/>
                      </a:lnTo>
                      <a:lnTo>
                        <a:pt x="2288" y="2282"/>
                      </a:lnTo>
                      <a:lnTo>
                        <a:pt x="2287" y="2282"/>
                      </a:lnTo>
                      <a:lnTo>
                        <a:pt x="2284" y="2281"/>
                      </a:lnTo>
                      <a:lnTo>
                        <a:pt x="2281" y="2289"/>
                      </a:lnTo>
                      <a:lnTo>
                        <a:pt x="2279" y="2299"/>
                      </a:lnTo>
                      <a:lnTo>
                        <a:pt x="2276" y="2307"/>
                      </a:lnTo>
                      <a:lnTo>
                        <a:pt x="2272" y="2315"/>
                      </a:lnTo>
                      <a:lnTo>
                        <a:pt x="2264" y="2331"/>
                      </a:lnTo>
                      <a:lnTo>
                        <a:pt x="2256" y="2346"/>
                      </a:lnTo>
                      <a:lnTo>
                        <a:pt x="2243" y="2368"/>
                      </a:lnTo>
                      <a:lnTo>
                        <a:pt x="2236" y="2376"/>
                      </a:lnTo>
                      <a:lnTo>
                        <a:pt x="1562" y="2377"/>
                      </a:lnTo>
                      <a:close/>
                      <a:moveTo>
                        <a:pt x="3393" y="2819"/>
                      </a:moveTo>
                      <a:lnTo>
                        <a:pt x="3415" y="2819"/>
                      </a:lnTo>
                      <a:lnTo>
                        <a:pt x="3439" y="2821"/>
                      </a:lnTo>
                      <a:lnTo>
                        <a:pt x="3461" y="2824"/>
                      </a:lnTo>
                      <a:lnTo>
                        <a:pt x="3483" y="2828"/>
                      </a:lnTo>
                      <a:lnTo>
                        <a:pt x="3505" y="2834"/>
                      </a:lnTo>
                      <a:lnTo>
                        <a:pt x="3527" y="2840"/>
                      </a:lnTo>
                      <a:lnTo>
                        <a:pt x="3547" y="2846"/>
                      </a:lnTo>
                      <a:lnTo>
                        <a:pt x="3567" y="2855"/>
                      </a:lnTo>
                      <a:lnTo>
                        <a:pt x="3588" y="2863"/>
                      </a:lnTo>
                      <a:lnTo>
                        <a:pt x="3607" y="2873"/>
                      </a:lnTo>
                      <a:lnTo>
                        <a:pt x="3626" y="2885"/>
                      </a:lnTo>
                      <a:lnTo>
                        <a:pt x="3644" y="2896"/>
                      </a:lnTo>
                      <a:lnTo>
                        <a:pt x="3661" y="2909"/>
                      </a:lnTo>
                      <a:lnTo>
                        <a:pt x="3679" y="2922"/>
                      </a:lnTo>
                      <a:lnTo>
                        <a:pt x="3696" y="2936"/>
                      </a:lnTo>
                      <a:lnTo>
                        <a:pt x="3711" y="2950"/>
                      </a:lnTo>
                      <a:lnTo>
                        <a:pt x="3726" y="2966"/>
                      </a:lnTo>
                      <a:lnTo>
                        <a:pt x="3740" y="2984"/>
                      </a:lnTo>
                      <a:lnTo>
                        <a:pt x="3753" y="3000"/>
                      </a:lnTo>
                      <a:lnTo>
                        <a:pt x="3766" y="3018"/>
                      </a:lnTo>
                      <a:lnTo>
                        <a:pt x="3778" y="3036"/>
                      </a:lnTo>
                      <a:lnTo>
                        <a:pt x="3788" y="3055"/>
                      </a:lnTo>
                      <a:lnTo>
                        <a:pt x="3798" y="3075"/>
                      </a:lnTo>
                      <a:lnTo>
                        <a:pt x="3808" y="3094"/>
                      </a:lnTo>
                      <a:lnTo>
                        <a:pt x="3816" y="3115"/>
                      </a:lnTo>
                      <a:lnTo>
                        <a:pt x="3823" y="3136"/>
                      </a:lnTo>
                      <a:lnTo>
                        <a:pt x="3828" y="3158"/>
                      </a:lnTo>
                      <a:lnTo>
                        <a:pt x="3834" y="3179"/>
                      </a:lnTo>
                      <a:lnTo>
                        <a:pt x="3838" y="3201"/>
                      </a:lnTo>
                      <a:lnTo>
                        <a:pt x="3841" y="3223"/>
                      </a:lnTo>
                      <a:lnTo>
                        <a:pt x="3842" y="3246"/>
                      </a:lnTo>
                      <a:lnTo>
                        <a:pt x="3843" y="3269"/>
                      </a:lnTo>
                      <a:lnTo>
                        <a:pt x="3842" y="3292"/>
                      </a:lnTo>
                      <a:lnTo>
                        <a:pt x="3841" y="3315"/>
                      </a:lnTo>
                      <a:lnTo>
                        <a:pt x="3838" y="3337"/>
                      </a:lnTo>
                      <a:lnTo>
                        <a:pt x="3834" y="3360"/>
                      </a:lnTo>
                      <a:lnTo>
                        <a:pt x="3828" y="3382"/>
                      </a:lnTo>
                      <a:lnTo>
                        <a:pt x="3823" y="3403"/>
                      </a:lnTo>
                      <a:lnTo>
                        <a:pt x="3816" y="3424"/>
                      </a:lnTo>
                      <a:lnTo>
                        <a:pt x="3808" y="3444"/>
                      </a:lnTo>
                      <a:lnTo>
                        <a:pt x="3798" y="3464"/>
                      </a:lnTo>
                      <a:lnTo>
                        <a:pt x="3788" y="3483"/>
                      </a:lnTo>
                      <a:lnTo>
                        <a:pt x="3778" y="3503"/>
                      </a:lnTo>
                      <a:lnTo>
                        <a:pt x="3766" y="3520"/>
                      </a:lnTo>
                      <a:lnTo>
                        <a:pt x="3753" y="3539"/>
                      </a:lnTo>
                      <a:lnTo>
                        <a:pt x="3740" y="3556"/>
                      </a:lnTo>
                      <a:lnTo>
                        <a:pt x="3726" y="3572"/>
                      </a:lnTo>
                      <a:lnTo>
                        <a:pt x="3711" y="3587"/>
                      </a:lnTo>
                      <a:lnTo>
                        <a:pt x="3696" y="3602"/>
                      </a:lnTo>
                      <a:lnTo>
                        <a:pt x="3679" y="3617"/>
                      </a:lnTo>
                      <a:lnTo>
                        <a:pt x="3661" y="3630"/>
                      </a:lnTo>
                      <a:lnTo>
                        <a:pt x="3644" y="3642"/>
                      </a:lnTo>
                      <a:lnTo>
                        <a:pt x="3626" y="3655"/>
                      </a:lnTo>
                      <a:lnTo>
                        <a:pt x="3607" y="3665"/>
                      </a:lnTo>
                      <a:lnTo>
                        <a:pt x="3588" y="3675"/>
                      </a:lnTo>
                      <a:lnTo>
                        <a:pt x="3567" y="3685"/>
                      </a:lnTo>
                      <a:lnTo>
                        <a:pt x="3547" y="3692"/>
                      </a:lnTo>
                      <a:lnTo>
                        <a:pt x="3527" y="3700"/>
                      </a:lnTo>
                      <a:lnTo>
                        <a:pt x="3505" y="3706"/>
                      </a:lnTo>
                      <a:lnTo>
                        <a:pt x="3483" y="3710"/>
                      </a:lnTo>
                      <a:lnTo>
                        <a:pt x="3461" y="3714"/>
                      </a:lnTo>
                      <a:lnTo>
                        <a:pt x="3439" y="3717"/>
                      </a:lnTo>
                      <a:lnTo>
                        <a:pt x="3415" y="3718"/>
                      </a:lnTo>
                      <a:lnTo>
                        <a:pt x="3393" y="3720"/>
                      </a:lnTo>
                      <a:lnTo>
                        <a:pt x="3370" y="3718"/>
                      </a:lnTo>
                      <a:lnTo>
                        <a:pt x="3347" y="3717"/>
                      </a:lnTo>
                      <a:lnTo>
                        <a:pt x="3324" y="3714"/>
                      </a:lnTo>
                      <a:lnTo>
                        <a:pt x="3302" y="3710"/>
                      </a:lnTo>
                      <a:lnTo>
                        <a:pt x="3280" y="3706"/>
                      </a:lnTo>
                      <a:lnTo>
                        <a:pt x="3260" y="3700"/>
                      </a:lnTo>
                      <a:lnTo>
                        <a:pt x="3238" y="3692"/>
                      </a:lnTo>
                      <a:lnTo>
                        <a:pt x="3218" y="3685"/>
                      </a:lnTo>
                      <a:lnTo>
                        <a:pt x="3198" y="3675"/>
                      </a:lnTo>
                      <a:lnTo>
                        <a:pt x="3178" y="3665"/>
                      </a:lnTo>
                      <a:lnTo>
                        <a:pt x="3160" y="3655"/>
                      </a:lnTo>
                      <a:lnTo>
                        <a:pt x="3141" y="3642"/>
                      </a:lnTo>
                      <a:lnTo>
                        <a:pt x="3124" y="3630"/>
                      </a:lnTo>
                      <a:lnTo>
                        <a:pt x="3107" y="3617"/>
                      </a:lnTo>
                      <a:lnTo>
                        <a:pt x="3090" y="3602"/>
                      </a:lnTo>
                      <a:lnTo>
                        <a:pt x="3074" y="3587"/>
                      </a:lnTo>
                      <a:lnTo>
                        <a:pt x="3059" y="3572"/>
                      </a:lnTo>
                      <a:lnTo>
                        <a:pt x="3046" y="3556"/>
                      </a:lnTo>
                      <a:lnTo>
                        <a:pt x="3033" y="3539"/>
                      </a:lnTo>
                      <a:lnTo>
                        <a:pt x="3020" y="3520"/>
                      </a:lnTo>
                      <a:lnTo>
                        <a:pt x="3008" y="3503"/>
                      </a:lnTo>
                      <a:lnTo>
                        <a:pt x="2997" y="3483"/>
                      </a:lnTo>
                      <a:lnTo>
                        <a:pt x="2987" y="3464"/>
                      </a:lnTo>
                      <a:lnTo>
                        <a:pt x="2978" y="3444"/>
                      </a:lnTo>
                      <a:lnTo>
                        <a:pt x="2970" y="3424"/>
                      </a:lnTo>
                      <a:lnTo>
                        <a:pt x="2963" y="3403"/>
                      </a:lnTo>
                      <a:lnTo>
                        <a:pt x="2957" y="3382"/>
                      </a:lnTo>
                      <a:lnTo>
                        <a:pt x="2951" y="3360"/>
                      </a:lnTo>
                      <a:lnTo>
                        <a:pt x="2948" y="3337"/>
                      </a:lnTo>
                      <a:lnTo>
                        <a:pt x="2945" y="3315"/>
                      </a:lnTo>
                      <a:lnTo>
                        <a:pt x="2943" y="3292"/>
                      </a:lnTo>
                      <a:lnTo>
                        <a:pt x="2942" y="3269"/>
                      </a:lnTo>
                      <a:lnTo>
                        <a:pt x="2943" y="3246"/>
                      </a:lnTo>
                      <a:lnTo>
                        <a:pt x="2945" y="3223"/>
                      </a:lnTo>
                      <a:lnTo>
                        <a:pt x="2948" y="3201"/>
                      </a:lnTo>
                      <a:lnTo>
                        <a:pt x="2951" y="3179"/>
                      </a:lnTo>
                      <a:lnTo>
                        <a:pt x="2957" y="3158"/>
                      </a:lnTo>
                      <a:lnTo>
                        <a:pt x="2963" y="3136"/>
                      </a:lnTo>
                      <a:lnTo>
                        <a:pt x="2970" y="3115"/>
                      </a:lnTo>
                      <a:lnTo>
                        <a:pt x="2978" y="3094"/>
                      </a:lnTo>
                      <a:lnTo>
                        <a:pt x="2987" y="3075"/>
                      </a:lnTo>
                      <a:lnTo>
                        <a:pt x="2997" y="3055"/>
                      </a:lnTo>
                      <a:lnTo>
                        <a:pt x="3008" y="3036"/>
                      </a:lnTo>
                      <a:lnTo>
                        <a:pt x="3020" y="3018"/>
                      </a:lnTo>
                      <a:lnTo>
                        <a:pt x="3033" y="3000"/>
                      </a:lnTo>
                      <a:lnTo>
                        <a:pt x="3046" y="2984"/>
                      </a:lnTo>
                      <a:lnTo>
                        <a:pt x="3059" y="2966"/>
                      </a:lnTo>
                      <a:lnTo>
                        <a:pt x="3074" y="2950"/>
                      </a:lnTo>
                      <a:lnTo>
                        <a:pt x="3090" y="2936"/>
                      </a:lnTo>
                      <a:lnTo>
                        <a:pt x="3107" y="2922"/>
                      </a:lnTo>
                      <a:lnTo>
                        <a:pt x="3124" y="2909"/>
                      </a:lnTo>
                      <a:lnTo>
                        <a:pt x="3141" y="2896"/>
                      </a:lnTo>
                      <a:lnTo>
                        <a:pt x="3160" y="2885"/>
                      </a:lnTo>
                      <a:lnTo>
                        <a:pt x="3178" y="2873"/>
                      </a:lnTo>
                      <a:lnTo>
                        <a:pt x="3198" y="2863"/>
                      </a:lnTo>
                      <a:lnTo>
                        <a:pt x="3218" y="2855"/>
                      </a:lnTo>
                      <a:lnTo>
                        <a:pt x="3238" y="2846"/>
                      </a:lnTo>
                      <a:lnTo>
                        <a:pt x="3260" y="2840"/>
                      </a:lnTo>
                      <a:lnTo>
                        <a:pt x="3280" y="2834"/>
                      </a:lnTo>
                      <a:lnTo>
                        <a:pt x="3302" y="2828"/>
                      </a:lnTo>
                      <a:lnTo>
                        <a:pt x="3324" y="2824"/>
                      </a:lnTo>
                      <a:lnTo>
                        <a:pt x="3347" y="2821"/>
                      </a:lnTo>
                      <a:lnTo>
                        <a:pt x="3370" y="2819"/>
                      </a:lnTo>
                      <a:lnTo>
                        <a:pt x="3393" y="2819"/>
                      </a:lnTo>
                      <a:close/>
                      <a:moveTo>
                        <a:pt x="793" y="2577"/>
                      </a:moveTo>
                      <a:lnTo>
                        <a:pt x="823" y="2578"/>
                      </a:lnTo>
                      <a:lnTo>
                        <a:pt x="852" y="2581"/>
                      </a:lnTo>
                      <a:lnTo>
                        <a:pt x="880" y="2584"/>
                      </a:lnTo>
                      <a:lnTo>
                        <a:pt x="908" y="2590"/>
                      </a:lnTo>
                      <a:lnTo>
                        <a:pt x="936" y="2596"/>
                      </a:lnTo>
                      <a:lnTo>
                        <a:pt x="963" y="2604"/>
                      </a:lnTo>
                      <a:lnTo>
                        <a:pt x="990" y="2613"/>
                      </a:lnTo>
                      <a:lnTo>
                        <a:pt x="1015" y="2623"/>
                      </a:lnTo>
                      <a:lnTo>
                        <a:pt x="1042" y="2635"/>
                      </a:lnTo>
                      <a:lnTo>
                        <a:pt x="1066" y="2647"/>
                      </a:lnTo>
                      <a:lnTo>
                        <a:pt x="1090" y="2661"/>
                      </a:lnTo>
                      <a:lnTo>
                        <a:pt x="1113" y="2676"/>
                      </a:lnTo>
                      <a:lnTo>
                        <a:pt x="1136" y="2692"/>
                      </a:lnTo>
                      <a:lnTo>
                        <a:pt x="1158" y="2708"/>
                      </a:lnTo>
                      <a:lnTo>
                        <a:pt x="1179" y="2727"/>
                      </a:lnTo>
                      <a:lnTo>
                        <a:pt x="1198" y="2745"/>
                      </a:lnTo>
                      <a:lnTo>
                        <a:pt x="1218" y="2766"/>
                      </a:lnTo>
                      <a:lnTo>
                        <a:pt x="1235" y="2787"/>
                      </a:lnTo>
                      <a:lnTo>
                        <a:pt x="1252" y="2809"/>
                      </a:lnTo>
                      <a:lnTo>
                        <a:pt x="1268" y="2831"/>
                      </a:lnTo>
                      <a:lnTo>
                        <a:pt x="1283" y="2854"/>
                      </a:lnTo>
                      <a:lnTo>
                        <a:pt x="1297" y="2879"/>
                      </a:lnTo>
                      <a:lnTo>
                        <a:pt x="1310" y="2903"/>
                      </a:lnTo>
                      <a:lnTo>
                        <a:pt x="1321" y="2928"/>
                      </a:lnTo>
                      <a:lnTo>
                        <a:pt x="1332" y="2954"/>
                      </a:lnTo>
                      <a:lnTo>
                        <a:pt x="1341" y="2981"/>
                      </a:lnTo>
                      <a:lnTo>
                        <a:pt x="1349" y="3009"/>
                      </a:lnTo>
                      <a:lnTo>
                        <a:pt x="1355" y="3036"/>
                      </a:lnTo>
                      <a:lnTo>
                        <a:pt x="1359" y="3064"/>
                      </a:lnTo>
                      <a:lnTo>
                        <a:pt x="1364" y="3093"/>
                      </a:lnTo>
                      <a:lnTo>
                        <a:pt x="1366" y="3122"/>
                      </a:lnTo>
                      <a:lnTo>
                        <a:pt x="1366" y="3151"/>
                      </a:lnTo>
                      <a:lnTo>
                        <a:pt x="1366" y="3181"/>
                      </a:lnTo>
                      <a:lnTo>
                        <a:pt x="1364" y="3209"/>
                      </a:lnTo>
                      <a:lnTo>
                        <a:pt x="1359" y="3238"/>
                      </a:lnTo>
                      <a:lnTo>
                        <a:pt x="1355" y="3267"/>
                      </a:lnTo>
                      <a:lnTo>
                        <a:pt x="1349" y="3295"/>
                      </a:lnTo>
                      <a:lnTo>
                        <a:pt x="1341" y="3321"/>
                      </a:lnTo>
                      <a:lnTo>
                        <a:pt x="1332" y="3348"/>
                      </a:lnTo>
                      <a:lnTo>
                        <a:pt x="1321" y="3374"/>
                      </a:lnTo>
                      <a:lnTo>
                        <a:pt x="1310" y="3399"/>
                      </a:lnTo>
                      <a:lnTo>
                        <a:pt x="1297" y="3425"/>
                      </a:lnTo>
                      <a:lnTo>
                        <a:pt x="1283" y="3448"/>
                      </a:lnTo>
                      <a:lnTo>
                        <a:pt x="1268" y="3472"/>
                      </a:lnTo>
                      <a:lnTo>
                        <a:pt x="1252" y="3494"/>
                      </a:lnTo>
                      <a:lnTo>
                        <a:pt x="1235" y="3516"/>
                      </a:lnTo>
                      <a:lnTo>
                        <a:pt x="1218" y="3536"/>
                      </a:lnTo>
                      <a:lnTo>
                        <a:pt x="1198" y="3556"/>
                      </a:lnTo>
                      <a:lnTo>
                        <a:pt x="1179" y="3576"/>
                      </a:lnTo>
                      <a:lnTo>
                        <a:pt x="1158" y="3594"/>
                      </a:lnTo>
                      <a:lnTo>
                        <a:pt x="1136" y="3611"/>
                      </a:lnTo>
                      <a:lnTo>
                        <a:pt x="1113" y="3626"/>
                      </a:lnTo>
                      <a:lnTo>
                        <a:pt x="1090" y="3642"/>
                      </a:lnTo>
                      <a:lnTo>
                        <a:pt x="1066" y="3655"/>
                      </a:lnTo>
                      <a:lnTo>
                        <a:pt x="1042" y="3669"/>
                      </a:lnTo>
                      <a:lnTo>
                        <a:pt x="1015" y="3679"/>
                      </a:lnTo>
                      <a:lnTo>
                        <a:pt x="990" y="3690"/>
                      </a:lnTo>
                      <a:lnTo>
                        <a:pt x="963" y="3699"/>
                      </a:lnTo>
                      <a:lnTo>
                        <a:pt x="936" y="3707"/>
                      </a:lnTo>
                      <a:lnTo>
                        <a:pt x="908" y="3713"/>
                      </a:lnTo>
                      <a:lnTo>
                        <a:pt x="880" y="3718"/>
                      </a:lnTo>
                      <a:lnTo>
                        <a:pt x="852" y="3722"/>
                      </a:lnTo>
                      <a:lnTo>
                        <a:pt x="823" y="3724"/>
                      </a:lnTo>
                      <a:lnTo>
                        <a:pt x="793" y="3725"/>
                      </a:lnTo>
                      <a:lnTo>
                        <a:pt x="764" y="3724"/>
                      </a:lnTo>
                      <a:lnTo>
                        <a:pt x="734" y="3722"/>
                      </a:lnTo>
                      <a:lnTo>
                        <a:pt x="707" y="3718"/>
                      </a:lnTo>
                      <a:lnTo>
                        <a:pt x="678" y="3713"/>
                      </a:lnTo>
                      <a:lnTo>
                        <a:pt x="650" y="3707"/>
                      </a:lnTo>
                      <a:lnTo>
                        <a:pt x="624" y="3699"/>
                      </a:lnTo>
                      <a:lnTo>
                        <a:pt x="596" y="3690"/>
                      </a:lnTo>
                      <a:lnTo>
                        <a:pt x="570" y="3679"/>
                      </a:lnTo>
                      <a:lnTo>
                        <a:pt x="545" y="3669"/>
                      </a:lnTo>
                      <a:lnTo>
                        <a:pt x="520" y="3655"/>
                      </a:lnTo>
                      <a:lnTo>
                        <a:pt x="496" y="3642"/>
                      </a:lnTo>
                      <a:lnTo>
                        <a:pt x="473" y="3626"/>
                      </a:lnTo>
                      <a:lnTo>
                        <a:pt x="450" y="3611"/>
                      </a:lnTo>
                      <a:lnTo>
                        <a:pt x="429" y="3594"/>
                      </a:lnTo>
                      <a:lnTo>
                        <a:pt x="407" y="3576"/>
                      </a:lnTo>
                      <a:lnTo>
                        <a:pt x="388" y="3556"/>
                      </a:lnTo>
                      <a:lnTo>
                        <a:pt x="369" y="3536"/>
                      </a:lnTo>
                      <a:lnTo>
                        <a:pt x="351" y="3516"/>
                      </a:lnTo>
                      <a:lnTo>
                        <a:pt x="334" y="3494"/>
                      </a:lnTo>
                      <a:lnTo>
                        <a:pt x="319" y="3472"/>
                      </a:lnTo>
                      <a:lnTo>
                        <a:pt x="303" y="3448"/>
                      </a:lnTo>
                      <a:lnTo>
                        <a:pt x="289" y="3425"/>
                      </a:lnTo>
                      <a:lnTo>
                        <a:pt x="276" y="3399"/>
                      </a:lnTo>
                      <a:lnTo>
                        <a:pt x="265" y="3374"/>
                      </a:lnTo>
                      <a:lnTo>
                        <a:pt x="254" y="3348"/>
                      </a:lnTo>
                      <a:lnTo>
                        <a:pt x="246" y="3321"/>
                      </a:lnTo>
                      <a:lnTo>
                        <a:pt x="238" y="3295"/>
                      </a:lnTo>
                      <a:lnTo>
                        <a:pt x="231" y="3267"/>
                      </a:lnTo>
                      <a:lnTo>
                        <a:pt x="227" y="3238"/>
                      </a:lnTo>
                      <a:lnTo>
                        <a:pt x="223" y="3209"/>
                      </a:lnTo>
                      <a:lnTo>
                        <a:pt x="221" y="3181"/>
                      </a:lnTo>
                      <a:lnTo>
                        <a:pt x="220" y="3151"/>
                      </a:lnTo>
                      <a:lnTo>
                        <a:pt x="221" y="3122"/>
                      </a:lnTo>
                      <a:lnTo>
                        <a:pt x="223" y="3093"/>
                      </a:lnTo>
                      <a:lnTo>
                        <a:pt x="227" y="3064"/>
                      </a:lnTo>
                      <a:lnTo>
                        <a:pt x="231" y="3036"/>
                      </a:lnTo>
                      <a:lnTo>
                        <a:pt x="238" y="3009"/>
                      </a:lnTo>
                      <a:lnTo>
                        <a:pt x="246" y="2981"/>
                      </a:lnTo>
                      <a:lnTo>
                        <a:pt x="254" y="2954"/>
                      </a:lnTo>
                      <a:lnTo>
                        <a:pt x="265" y="2928"/>
                      </a:lnTo>
                      <a:lnTo>
                        <a:pt x="276" y="2903"/>
                      </a:lnTo>
                      <a:lnTo>
                        <a:pt x="289" y="2879"/>
                      </a:lnTo>
                      <a:lnTo>
                        <a:pt x="303" y="2854"/>
                      </a:lnTo>
                      <a:lnTo>
                        <a:pt x="319" y="2831"/>
                      </a:lnTo>
                      <a:lnTo>
                        <a:pt x="334" y="2809"/>
                      </a:lnTo>
                      <a:lnTo>
                        <a:pt x="351" y="2787"/>
                      </a:lnTo>
                      <a:lnTo>
                        <a:pt x="369" y="2766"/>
                      </a:lnTo>
                      <a:lnTo>
                        <a:pt x="388" y="2745"/>
                      </a:lnTo>
                      <a:lnTo>
                        <a:pt x="407" y="2727"/>
                      </a:lnTo>
                      <a:lnTo>
                        <a:pt x="429" y="2708"/>
                      </a:lnTo>
                      <a:lnTo>
                        <a:pt x="450" y="2692"/>
                      </a:lnTo>
                      <a:lnTo>
                        <a:pt x="473" y="2676"/>
                      </a:lnTo>
                      <a:lnTo>
                        <a:pt x="496" y="2661"/>
                      </a:lnTo>
                      <a:lnTo>
                        <a:pt x="520" y="2647"/>
                      </a:lnTo>
                      <a:lnTo>
                        <a:pt x="545" y="2635"/>
                      </a:lnTo>
                      <a:lnTo>
                        <a:pt x="570" y="2623"/>
                      </a:lnTo>
                      <a:lnTo>
                        <a:pt x="596" y="2613"/>
                      </a:lnTo>
                      <a:lnTo>
                        <a:pt x="624" y="2604"/>
                      </a:lnTo>
                      <a:lnTo>
                        <a:pt x="650" y="2596"/>
                      </a:lnTo>
                      <a:lnTo>
                        <a:pt x="678" y="2590"/>
                      </a:lnTo>
                      <a:lnTo>
                        <a:pt x="707" y="2584"/>
                      </a:lnTo>
                      <a:lnTo>
                        <a:pt x="734" y="2581"/>
                      </a:lnTo>
                      <a:lnTo>
                        <a:pt x="764" y="2578"/>
                      </a:lnTo>
                      <a:lnTo>
                        <a:pt x="793" y="2577"/>
                      </a:lnTo>
                      <a:close/>
                      <a:moveTo>
                        <a:pt x="3506" y="1274"/>
                      </a:moveTo>
                      <a:lnTo>
                        <a:pt x="3520" y="1275"/>
                      </a:lnTo>
                      <a:lnTo>
                        <a:pt x="3534" y="1276"/>
                      </a:lnTo>
                      <a:lnTo>
                        <a:pt x="3547" y="1277"/>
                      </a:lnTo>
                      <a:lnTo>
                        <a:pt x="3561" y="1280"/>
                      </a:lnTo>
                      <a:lnTo>
                        <a:pt x="3574" y="1283"/>
                      </a:lnTo>
                      <a:lnTo>
                        <a:pt x="3587" y="1286"/>
                      </a:lnTo>
                      <a:lnTo>
                        <a:pt x="3599" y="1291"/>
                      </a:lnTo>
                      <a:lnTo>
                        <a:pt x="3612" y="1295"/>
                      </a:lnTo>
                      <a:lnTo>
                        <a:pt x="3623" y="1301"/>
                      </a:lnTo>
                      <a:lnTo>
                        <a:pt x="3635" y="1307"/>
                      </a:lnTo>
                      <a:lnTo>
                        <a:pt x="3646" y="1314"/>
                      </a:lnTo>
                      <a:lnTo>
                        <a:pt x="3658" y="1321"/>
                      </a:lnTo>
                      <a:lnTo>
                        <a:pt x="3668" y="1329"/>
                      </a:lnTo>
                      <a:lnTo>
                        <a:pt x="3679" y="1336"/>
                      </a:lnTo>
                      <a:lnTo>
                        <a:pt x="3688" y="1345"/>
                      </a:lnTo>
                      <a:lnTo>
                        <a:pt x="3697" y="1353"/>
                      </a:lnTo>
                      <a:lnTo>
                        <a:pt x="3706" y="1363"/>
                      </a:lnTo>
                      <a:lnTo>
                        <a:pt x="3716" y="1373"/>
                      </a:lnTo>
                      <a:lnTo>
                        <a:pt x="3724" y="1383"/>
                      </a:lnTo>
                      <a:lnTo>
                        <a:pt x="3730" y="1395"/>
                      </a:lnTo>
                      <a:lnTo>
                        <a:pt x="3737" y="1405"/>
                      </a:lnTo>
                      <a:lnTo>
                        <a:pt x="3744" y="1416"/>
                      </a:lnTo>
                      <a:lnTo>
                        <a:pt x="3750" y="1428"/>
                      </a:lnTo>
                      <a:lnTo>
                        <a:pt x="3756" y="1439"/>
                      </a:lnTo>
                      <a:lnTo>
                        <a:pt x="3760" y="1452"/>
                      </a:lnTo>
                      <a:lnTo>
                        <a:pt x="3765" y="1465"/>
                      </a:lnTo>
                      <a:lnTo>
                        <a:pt x="3768" y="1477"/>
                      </a:lnTo>
                      <a:lnTo>
                        <a:pt x="3772" y="1491"/>
                      </a:lnTo>
                      <a:lnTo>
                        <a:pt x="3774" y="1504"/>
                      </a:lnTo>
                      <a:lnTo>
                        <a:pt x="3775" y="1518"/>
                      </a:lnTo>
                      <a:lnTo>
                        <a:pt x="3777" y="1532"/>
                      </a:lnTo>
                      <a:lnTo>
                        <a:pt x="3777" y="1545"/>
                      </a:lnTo>
                      <a:lnTo>
                        <a:pt x="3777" y="1556"/>
                      </a:lnTo>
                      <a:lnTo>
                        <a:pt x="3777" y="1565"/>
                      </a:lnTo>
                      <a:lnTo>
                        <a:pt x="3775" y="1575"/>
                      </a:lnTo>
                      <a:lnTo>
                        <a:pt x="3774" y="1585"/>
                      </a:lnTo>
                      <a:lnTo>
                        <a:pt x="3772" y="1595"/>
                      </a:lnTo>
                      <a:lnTo>
                        <a:pt x="3771" y="1605"/>
                      </a:lnTo>
                      <a:lnTo>
                        <a:pt x="3768" y="1614"/>
                      </a:lnTo>
                      <a:lnTo>
                        <a:pt x="3766" y="1624"/>
                      </a:lnTo>
                      <a:lnTo>
                        <a:pt x="3763" y="1633"/>
                      </a:lnTo>
                      <a:lnTo>
                        <a:pt x="3759" y="1642"/>
                      </a:lnTo>
                      <a:lnTo>
                        <a:pt x="3756" y="1651"/>
                      </a:lnTo>
                      <a:lnTo>
                        <a:pt x="3751" y="1661"/>
                      </a:lnTo>
                      <a:lnTo>
                        <a:pt x="3747" y="1669"/>
                      </a:lnTo>
                      <a:lnTo>
                        <a:pt x="3743" y="1677"/>
                      </a:lnTo>
                      <a:lnTo>
                        <a:pt x="3737" y="1685"/>
                      </a:lnTo>
                      <a:lnTo>
                        <a:pt x="3733" y="1693"/>
                      </a:lnTo>
                      <a:lnTo>
                        <a:pt x="3722" y="1709"/>
                      </a:lnTo>
                      <a:lnTo>
                        <a:pt x="3710" y="1724"/>
                      </a:lnTo>
                      <a:lnTo>
                        <a:pt x="3697" y="1738"/>
                      </a:lnTo>
                      <a:lnTo>
                        <a:pt x="3683" y="1750"/>
                      </a:lnTo>
                      <a:lnTo>
                        <a:pt x="3675" y="1756"/>
                      </a:lnTo>
                      <a:lnTo>
                        <a:pt x="3668" y="1762"/>
                      </a:lnTo>
                      <a:lnTo>
                        <a:pt x="3660" y="1768"/>
                      </a:lnTo>
                      <a:lnTo>
                        <a:pt x="3652" y="1773"/>
                      </a:lnTo>
                      <a:lnTo>
                        <a:pt x="3644" y="1778"/>
                      </a:lnTo>
                      <a:lnTo>
                        <a:pt x="3636" y="1783"/>
                      </a:lnTo>
                      <a:lnTo>
                        <a:pt x="3628" y="1787"/>
                      </a:lnTo>
                      <a:lnTo>
                        <a:pt x="3619" y="1792"/>
                      </a:lnTo>
                      <a:lnTo>
                        <a:pt x="3984" y="1806"/>
                      </a:lnTo>
                      <a:lnTo>
                        <a:pt x="4227" y="2652"/>
                      </a:lnTo>
                      <a:lnTo>
                        <a:pt x="4121" y="3369"/>
                      </a:lnTo>
                      <a:lnTo>
                        <a:pt x="3902" y="3440"/>
                      </a:lnTo>
                      <a:lnTo>
                        <a:pt x="3909" y="3420"/>
                      </a:lnTo>
                      <a:lnTo>
                        <a:pt x="3915" y="3398"/>
                      </a:lnTo>
                      <a:lnTo>
                        <a:pt x="3919" y="3378"/>
                      </a:lnTo>
                      <a:lnTo>
                        <a:pt x="3923" y="3357"/>
                      </a:lnTo>
                      <a:lnTo>
                        <a:pt x="3926" y="3336"/>
                      </a:lnTo>
                      <a:lnTo>
                        <a:pt x="3928" y="3314"/>
                      </a:lnTo>
                      <a:lnTo>
                        <a:pt x="3930" y="3292"/>
                      </a:lnTo>
                      <a:lnTo>
                        <a:pt x="3930" y="3269"/>
                      </a:lnTo>
                      <a:lnTo>
                        <a:pt x="3930" y="3242"/>
                      </a:lnTo>
                      <a:lnTo>
                        <a:pt x="3927" y="3215"/>
                      </a:lnTo>
                      <a:lnTo>
                        <a:pt x="3924" y="3188"/>
                      </a:lnTo>
                      <a:lnTo>
                        <a:pt x="3919" y="3161"/>
                      </a:lnTo>
                      <a:lnTo>
                        <a:pt x="3912" y="3136"/>
                      </a:lnTo>
                      <a:lnTo>
                        <a:pt x="3905" y="3110"/>
                      </a:lnTo>
                      <a:lnTo>
                        <a:pt x="3897" y="3085"/>
                      </a:lnTo>
                      <a:lnTo>
                        <a:pt x="3888" y="3061"/>
                      </a:lnTo>
                      <a:lnTo>
                        <a:pt x="3877" y="3037"/>
                      </a:lnTo>
                      <a:lnTo>
                        <a:pt x="3865" y="3014"/>
                      </a:lnTo>
                      <a:lnTo>
                        <a:pt x="3851" y="2991"/>
                      </a:lnTo>
                      <a:lnTo>
                        <a:pt x="3838" y="2970"/>
                      </a:lnTo>
                      <a:lnTo>
                        <a:pt x="3824" y="2948"/>
                      </a:lnTo>
                      <a:lnTo>
                        <a:pt x="3806" y="2927"/>
                      </a:lnTo>
                      <a:lnTo>
                        <a:pt x="3790" y="2909"/>
                      </a:lnTo>
                      <a:lnTo>
                        <a:pt x="3772" y="2889"/>
                      </a:lnTo>
                      <a:lnTo>
                        <a:pt x="3753" y="2872"/>
                      </a:lnTo>
                      <a:lnTo>
                        <a:pt x="3734" y="2855"/>
                      </a:lnTo>
                      <a:lnTo>
                        <a:pt x="3714" y="2839"/>
                      </a:lnTo>
                      <a:lnTo>
                        <a:pt x="3692" y="2824"/>
                      </a:lnTo>
                      <a:lnTo>
                        <a:pt x="3671" y="2810"/>
                      </a:lnTo>
                      <a:lnTo>
                        <a:pt x="3649" y="2797"/>
                      </a:lnTo>
                      <a:lnTo>
                        <a:pt x="3625" y="2784"/>
                      </a:lnTo>
                      <a:lnTo>
                        <a:pt x="3602" y="2774"/>
                      </a:lnTo>
                      <a:lnTo>
                        <a:pt x="3577" y="2765"/>
                      </a:lnTo>
                      <a:lnTo>
                        <a:pt x="3552" y="2756"/>
                      </a:lnTo>
                      <a:lnTo>
                        <a:pt x="3527" y="2749"/>
                      </a:lnTo>
                      <a:lnTo>
                        <a:pt x="3500" y="2743"/>
                      </a:lnTo>
                      <a:lnTo>
                        <a:pt x="3475" y="2738"/>
                      </a:lnTo>
                      <a:lnTo>
                        <a:pt x="3447" y="2735"/>
                      </a:lnTo>
                      <a:lnTo>
                        <a:pt x="3421" y="2733"/>
                      </a:lnTo>
                      <a:lnTo>
                        <a:pt x="3393" y="2732"/>
                      </a:lnTo>
                      <a:lnTo>
                        <a:pt x="3366" y="2733"/>
                      </a:lnTo>
                      <a:lnTo>
                        <a:pt x="3338" y="2735"/>
                      </a:lnTo>
                      <a:lnTo>
                        <a:pt x="3310" y="2738"/>
                      </a:lnTo>
                      <a:lnTo>
                        <a:pt x="3285" y="2743"/>
                      </a:lnTo>
                      <a:lnTo>
                        <a:pt x="3259" y="2749"/>
                      </a:lnTo>
                      <a:lnTo>
                        <a:pt x="3233" y="2756"/>
                      </a:lnTo>
                      <a:lnTo>
                        <a:pt x="3208" y="2765"/>
                      </a:lnTo>
                      <a:lnTo>
                        <a:pt x="3184" y="2774"/>
                      </a:lnTo>
                      <a:lnTo>
                        <a:pt x="3161" y="2784"/>
                      </a:lnTo>
                      <a:lnTo>
                        <a:pt x="3138" y="2797"/>
                      </a:lnTo>
                      <a:lnTo>
                        <a:pt x="3115" y="2810"/>
                      </a:lnTo>
                      <a:lnTo>
                        <a:pt x="3093" y="2824"/>
                      </a:lnTo>
                      <a:lnTo>
                        <a:pt x="3072" y="2839"/>
                      </a:lnTo>
                      <a:lnTo>
                        <a:pt x="3051" y="2855"/>
                      </a:lnTo>
                      <a:lnTo>
                        <a:pt x="3032" y="2872"/>
                      </a:lnTo>
                      <a:lnTo>
                        <a:pt x="3013" y="2889"/>
                      </a:lnTo>
                      <a:lnTo>
                        <a:pt x="2995" y="2909"/>
                      </a:lnTo>
                      <a:lnTo>
                        <a:pt x="2979" y="2927"/>
                      </a:lnTo>
                      <a:lnTo>
                        <a:pt x="2963" y="2948"/>
                      </a:lnTo>
                      <a:lnTo>
                        <a:pt x="2948" y="2970"/>
                      </a:lnTo>
                      <a:lnTo>
                        <a:pt x="2934" y="2991"/>
                      </a:lnTo>
                      <a:lnTo>
                        <a:pt x="2920" y="3014"/>
                      </a:lnTo>
                      <a:lnTo>
                        <a:pt x="2909" y="3037"/>
                      </a:lnTo>
                      <a:lnTo>
                        <a:pt x="2898" y="3061"/>
                      </a:lnTo>
                      <a:lnTo>
                        <a:pt x="2888" y="3085"/>
                      </a:lnTo>
                      <a:lnTo>
                        <a:pt x="2880" y="3110"/>
                      </a:lnTo>
                      <a:lnTo>
                        <a:pt x="2873" y="3136"/>
                      </a:lnTo>
                      <a:lnTo>
                        <a:pt x="2867" y="3161"/>
                      </a:lnTo>
                      <a:lnTo>
                        <a:pt x="2861" y="3188"/>
                      </a:lnTo>
                      <a:lnTo>
                        <a:pt x="2858" y="3215"/>
                      </a:lnTo>
                      <a:lnTo>
                        <a:pt x="2856" y="3242"/>
                      </a:lnTo>
                      <a:lnTo>
                        <a:pt x="2856" y="3269"/>
                      </a:lnTo>
                      <a:lnTo>
                        <a:pt x="2856" y="3292"/>
                      </a:lnTo>
                      <a:lnTo>
                        <a:pt x="2858" y="3314"/>
                      </a:lnTo>
                      <a:lnTo>
                        <a:pt x="2859" y="3336"/>
                      </a:lnTo>
                      <a:lnTo>
                        <a:pt x="2863" y="3357"/>
                      </a:lnTo>
                      <a:lnTo>
                        <a:pt x="2867" y="3378"/>
                      </a:lnTo>
                      <a:lnTo>
                        <a:pt x="2872" y="3398"/>
                      </a:lnTo>
                      <a:lnTo>
                        <a:pt x="2876" y="3420"/>
                      </a:lnTo>
                      <a:lnTo>
                        <a:pt x="2883" y="3440"/>
                      </a:lnTo>
                      <a:lnTo>
                        <a:pt x="1381" y="3440"/>
                      </a:lnTo>
                      <a:lnTo>
                        <a:pt x="1389" y="3424"/>
                      </a:lnTo>
                      <a:lnTo>
                        <a:pt x="1396" y="3406"/>
                      </a:lnTo>
                      <a:lnTo>
                        <a:pt x="1403" y="3390"/>
                      </a:lnTo>
                      <a:lnTo>
                        <a:pt x="1410" y="3373"/>
                      </a:lnTo>
                      <a:lnTo>
                        <a:pt x="1416" y="3355"/>
                      </a:lnTo>
                      <a:lnTo>
                        <a:pt x="1421" y="3337"/>
                      </a:lnTo>
                      <a:lnTo>
                        <a:pt x="1426" y="3320"/>
                      </a:lnTo>
                      <a:lnTo>
                        <a:pt x="1431" y="3302"/>
                      </a:lnTo>
                      <a:lnTo>
                        <a:pt x="1435" y="3283"/>
                      </a:lnTo>
                      <a:lnTo>
                        <a:pt x="1439" y="3265"/>
                      </a:lnTo>
                      <a:lnTo>
                        <a:pt x="1441" y="3246"/>
                      </a:lnTo>
                      <a:lnTo>
                        <a:pt x="1444" y="3228"/>
                      </a:lnTo>
                      <a:lnTo>
                        <a:pt x="1446" y="3209"/>
                      </a:lnTo>
                      <a:lnTo>
                        <a:pt x="1447" y="3190"/>
                      </a:lnTo>
                      <a:lnTo>
                        <a:pt x="1448" y="3170"/>
                      </a:lnTo>
                      <a:lnTo>
                        <a:pt x="1449" y="3151"/>
                      </a:lnTo>
                      <a:lnTo>
                        <a:pt x="1447" y="3118"/>
                      </a:lnTo>
                      <a:lnTo>
                        <a:pt x="1446" y="3084"/>
                      </a:lnTo>
                      <a:lnTo>
                        <a:pt x="1441" y="3052"/>
                      </a:lnTo>
                      <a:lnTo>
                        <a:pt x="1435" y="3019"/>
                      </a:lnTo>
                      <a:lnTo>
                        <a:pt x="1427" y="2988"/>
                      </a:lnTo>
                      <a:lnTo>
                        <a:pt x="1419" y="2957"/>
                      </a:lnTo>
                      <a:lnTo>
                        <a:pt x="1408" y="2926"/>
                      </a:lnTo>
                      <a:lnTo>
                        <a:pt x="1397" y="2896"/>
                      </a:lnTo>
                      <a:lnTo>
                        <a:pt x="1383" y="2867"/>
                      </a:lnTo>
                      <a:lnTo>
                        <a:pt x="1368" y="2840"/>
                      </a:lnTo>
                      <a:lnTo>
                        <a:pt x="1354" y="2812"/>
                      </a:lnTo>
                      <a:lnTo>
                        <a:pt x="1336" y="2784"/>
                      </a:lnTo>
                      <a:lnTo>
                        <a:pt x="1318" y="2760"/>
                      </a:lnTo>
                      <a:lnTo>
                        <a:pt x="1298" y="2735"/>
                      </a:lnTo>
                      <a:lnTo>
                        <a:pt x="1278" y="2711"/>
                      </a:lnTo>
                      <a:lnTo>
                        <a:pt x="1257" y="2688"/>
                      </a:lnTo>
                      <a:lnTo>
                        <a:pt x="1233" y="2666"/>
                      </a:lnTo>
                      <a:lnTo>
                        <a:pt x="1210" y="2646"/>
                      </a:lnTo>
                      <a:lnTo>
                        <a:pt x="1184" y="2627"/>
                      </a:lnTo>
                      <a:lnTo>
                        <a:pt x="1159" y="2608"/>
                      </a:lnTo>
                      <a:lnTo>
                        <a:pt x="1133" y="2591"/>
                      </a:lnTo>
                      <a:lnTo>
                        <a:pt x="1105" y="2575"/>
                      </a:lnTo>
                      <a:lnTo>
                        <a:pt x="1076" y="2561"/>
                      </a:lnTo>
                      <a:lnTo>
                        <a:pt x="1047" y="2547"/>
                      </a:lnTo>
                      <a:lnTo>
                        <a:pt x="1019" y="2536"/>
                      </a:lnTo>
                      <a:lnTo>
                        <a:pt x="987" y="2525"/>
                      </a:lnTo>
                      <a:lnTo>
                        <a:pt x="956" y="2516"/>
                      </a:lnTo>
                      <a:lnTo>
                        <a:pt x="925" y="2509"/>
                      </a:lnTo>
                      <a:lnTo>
                        <a:pt x="892" y="2503"/>
                      </a:lnTo>
                      <a:lnTo>
                        <a:pt x="860" y="2499"/>
                      </a:lnTo>
                      <a:lnTo>
                        <a:pt x="826" y="2497"/>
                      </a:lnTo>
                      <a:lnTo>
                        <a:pt x="793" y="2495"/>
                      </a:lnTo>
                      <a:lnTo>
                        <a:pt x="760" y="2497"/>
                      </a:lnTo>
                      <a:lnTo>
                        <a:pt x="726" y="2499"/>
                      </a:lnTo>
                      <a:lnTo>
                        <a:pt x="694" y="2503"/>
                      </a:lnTo>
                      <a:lnTo>
                        <a:pt x="662" y="2509"/>
                      </a:lnTo>
                      <a:lnTo>
                        <a:pt x="630" y="2516"/>
                      </a:lnTo>
                      <a:lnTo>
                        <a:pt x="598" y="2525"/>
                      </a:lnTo>
                      <a:lnTo>
                        <a:pt x="568" y="2536"/>
                      </a:lnTo>
                      <a:lnTo>
                        <a:pt x="539" y="2547"/>
                      </a:lnTo>
                      <a:lnTo>
                        <a:pt x="509" y="2561"/>
                      </a:lnTo>
                      <a:lnTo>
                        <a:pt x="481" y="2575"/>
                      </a:lnTo>
                      <a:lnTo>
                        <a:pt x="455" y="2591"/>
                      </a:lnTo>
                      <a:lnTo>
                        <a:pt x="427" y="2608"/>
                      </a:lnTo>
                      <a:lnTo>
                        <a:pt x="402" y="2627"/>
                      </a:lnTo>
                      <a:lnTo>
                        <a:pt x="376" y="2646"/>
                      </a:lnTo>
                      <a:lnTo>
                        <a:pt x="353" y="2666"/>
                      </a:lnTo>
                      <a:lnTo>
                        <a:pt x="330" y="2688"/>
                      </a:lnTo>
                      <a:lnTo>
                        <a:pt x="308" y="2711"/>
                      </a:lnTo>
                      <a:lnTo>
                        <a:pt x="288" y="2735"/>
                      </a:lnTo>
                      <a:lnTo>
                        <a:pt x="268" y="2760"/>
                      </a:lnTo>
                      <a:lnTo>
                        <a:pt x="250" y="2784"/>
                      </a:lnTo>
                      <a:lnTo>
                        <a:pt x="232" y="2812"/>
                      </a:lnTo>
                      <a:lnTo>
                        <a:pt x="217" y="2840"/>
                      </a:lnTo>
                      <a:lnTo>
                        <a:pt x="202" y="2867"/>
                      </a:lnTo>
                      <a:lnTo>
                        <a:pt x="190" y="2896"/>
                      </a:lnTo>
                      <a:lnTo>
                        <a:pt x="177" y="2926"/>
                      </a:lnTo>
                      <a:lnTo>
                        <a:pt x="168" y="2957"/>
                      </a:lnTo>
                      <a:lnTo>
                        <a:pt x="159" y="2988"/>
                      </a:lnTo>
                      <a:lnTo>
                        <a:pt x="151" y="3019"/>
                      </a:lnTo>
                      <a:lnTo>
                        <a:pt x="145" y="3052"/>
                      </a:lnTo>
                      <a:lnTo>
                        <a:pt x="141" y="3084"/>
                      </a:lnTo>
                      <a:lnTo>
                        <a:pt x="138" y="3118"/>
                      </a:lnTo>
                      <a:lnTo>
                        <a:pt x="138" y="3151"/>
                      </a:lnTo>
                      <a:lnTo>
                        <a:pt x="138" y="3170"/>
                      </a:lnTo>
                      <a:lnTo>
                        <a:pt x="138" y="3189"/>
                      </a:lnTo>
                      <a:lnTo>
                        <a:pt x="140" y="3206"/>
                      </a:lnTo>
                      <a:lnTo>
                        <a:pt x="141" y="3223"/>
                      </a:lnTo>
                      <a:lnTo>
                        <a:pt x="143" y="3241"/>
                      </a:lnTo>
                      <a:lnTo>
                        <a:pt x="145" y="3257"/>
                      </a:lnTo>
                      <a:lnTo>
                        <a:pt x="148" y="3273"/>
                      </a:lnTo>
                      <a:lnTo>
                        <a:pt x="151" y="3289"/>
                      </a:lnTo>
                      <a:lnTo>
                        <a:pt x="154" y="3304"/>
                      </a:lnTo>
                      <a:lnTo>
                        <a:pt x="159" y="3320"/>
                      </a:lnTo>
                      <a:lnTo>
                        <a:pt x="163" y="3335"/>
                      </a:lnTo>
                      <a:lnTo>
                        <a:pt x="169" y="3350"/>
                      </a:lnTo>
                      <a:lnTo>
                        <a:pt x="175" y="3366"/>
                      </a:lnTo>
                      <a:lnTo>
                        <a:pt x="182" y="3381"/>
                      </a:lnTo>
                      <a:lnTo>
                        <a:pt x="189" y="3397"/>
                      </a:lnTo>
                      <a:lnTo>
                        <a:pt x="197" y="3414"/>
                      </a:lnTo>
                      <a:lnTo>
                        <a:pt x="0" y="3361"/>
                      </a:lnTo>
                      <a:lnTo>
                        <a:pt x="9" y="2700"/>
                      </a:lnTo>
                      <a:lnTo>
                        <a:pt x="211" y="2019"/>
                      </a:lnTo>
                      <a:lnTo>
                        <a:pt x="594" y="1930"/>
                      </a:lnTo>
                      <a:lnTo>
                        <a:pt x="1029" y="124"/>
                      </a:lnTo>
                      <a:lnTo>
                        <a:pt x="928" y="0"/>
                      </a:lnTo>
                      <a:lnTo>
                        <a:pt x="2622" y="0"/>
                      </a:lnTo>
                      <a:lnTo>
                        <a:pt x="3151" y="1773"/>
                      </a:lnTo>
                      <a:lnTo>
                        <a:pt x="3375" y="1783"/>
                      </a:lnTo>
                      <a:lnTo>
                        <a:pt x="3360" y="1773"/>
                      </a:lnTo>
                      <a:lnTo>
                        <a:pt x="3345" y="1763"/>
                      </a:lnTo>
                      <a:lnTo>
                        <a:pt x="3331" y="1751"/>
                      </a:lnTo>
                      <a:lnTo>
                        <a:pt x="3318" y="1740"/>
                      </a:lnTo>
                      <a:lnTo>
                        <a:pt x="3306" y="1727"/>
                      </a:lnTo>
                      <a:lnTo>
                        <a:pt x="3294" y="1713"/>
                      </a:lnTo>
                      <a:lnTo>
                        <a:pt x="3284" y="1700"/>
                      </a:lnTo>
                      <a:lnTo>
                        <a:pt x="3275" y="1685"/>
                      </a:lnTo>
                      <a:lnTo>
                        <a:pt x="3265" y="1669"/>
                      </a:lnTo>
                      <a:lnTo>
                        <a:pt x="3257" y="1652"/>
                      </a:lnTo>
                      <a:lnTo>
                        <a:pt x="3252" y="1635"/>
                      </a:lnTo>
                      <a:lnTo>
                        <a:pt x="3246" y="1618"/>
                      </a:lnTo>
                      <a:lnTo>
                        <a:pt x="3241" y="1601"/>
                      </a:lnTo>
                      <a:lnTo>
                        <a:pt x="3238" y="1582"/>
                      </a:lnTo>
                      <a:lnTo>
                        <a:pt x="3236" y="1564"/>
                      </a:lnTo>
                      <a:lnTo>
                        <a:pt x="3236" y="1545"/>
                      </a:lnTo>
                      <a:lnTo>
                        <a:pt x="3236" y="1532"/>
                      </a:lnTo>
                      <a:lnTo>
                        <a:pt x="3237" y="1518"/>
                      </a:lnTo>
                      <a:lnTo>
                        <a:pt x="3239" y="1504"/>
                      </a:lnTo>
                      <a:lnTo>
                        <a:pt x="3241" y="1491"/>
                      </a:lnTo>
                      <a:lnTo>
                        <a:pt x="3244" y="1477"/>
                      </a:lnTo>
                      <a:lnTo>
                        <a:pt x="3248" y="1465"/>
                      </a:lnTo>
                      <a:lnTo>
                        <a:pt x="3252" y="1452"/>
                      </a:lnTo>
                      <a:lnTo>
                        <a:pt x="3256" y="1439"/>
                      </a:lnTo>
                      <a:lnTo>
                        <a:pt x="3262" y="1428"/>
                      </a:lnTo>
                      <a:lnTo>
                        <a:pt x="3269" y="1416"/>
                      </a:lnTo>
                      <a:lnTo>
                        <a:pt x="3275" y="1405"/>
                      </a:lnTo>
                      <a:lnTo>
                        <a:pt x="3282" y="1395"/>
                      </a:lnTo>
                      <a:lnTo>
                        <a:pt x="3290" y="1383"/>
                      </a:lnTo>
                      <a:lnTo>
                        <a:pt x="3298" y="1373"/>
                      </a:lnTo>
                      <a:lnTo>
                        <a:pt x="3306" y="1363"/>
                      </a:lnTo>
                      <a:lnTo>
                        <a:pt x="3315" y="1353"/>
                      </a:lnTo>
                      <a:lnTo>
                        <a:pt x="3324" y="1345"/>
                      </a:lnTo>
                      <a:lnTo>
                        <a:pt x="3335" y="1336"/>
                      </a:lnTo>
                      <a:lnTo>
                        <a:pt x="3345" y="1329"/>
                      </a:lnTo>
                      <a:lnTo>
                        <a:pt x="3355" y="1321"/>
                      </a:lnTo>
                      <a:lnTo>
                        <a:pt x="3366" y="1314"/>
                      </a:lnTo>
                      <a:lnTo>
                        <a:pt x="3377" y="1307"/>
                      </a:lnTo>
                      <a:lnTo>
                        <a:pt x="3389" y="1301"/>
                      </a:lnTo>
                      <a:lnTo>
                        <a:pt x="3401" y="1295"/>
                      </a:lnTo>
                      <a:lnTo>
                        <a:pt x="3414" y="1291"/>
                      </a:lnTo>
                      <a:lnTo>
                        <a:pt x="3427" y="1286"/>
                      </a:lnTo>
                      <a:lnTo>
                        <a:pt x="3439" y="1283"/>
                      </a:lnTo>
                      <a:lnTo>
                        <a:pt x="3452" y="1280"/>
                      </a:lnTo>
                      <a:lnTo>
                        <a:pt x="3466" y="1277"/>
                      </a:lnTo>
                      <a:lnTo>
                        <a:pt x="3478" y="1276"/>
                      </a:lnTo>
                      <a:lnTo>
                        <a:pt x="3492" y="1275"/>
                      </a:lnTo>
                      <a:lnTo>
                        <a:pt x="3506" y="1274"/>
                      </a:lnTo>
                      <a:close/>
                      <a:moveTo>
                        <a:pt x="1115" y="1269"/>
                      </a:moveTo>
                      <a:lnTo>
                        <a:pt x="1638" y="1464"/>
                      </a:lnTo>
                      <a:lnTo>
                        <a:pt x="1644" y="1466"/>
                      </a:lnTo>
                      <a:lnTo>
                        <a:pt x="1649" y="1469"/>
                      </a:lnTo>
                      <a:lnTo>
                        <a:pt x="1653" y="1474"/>
                      </a:lnTo>
                      <a:lnTo>
                        <a:pt x="1656" y="1477"/>
                      </a:lnTo>
                      <a:lnTo>
                        <a:pt x="1659" y="1482"/>
                      </a:lnTo>
                      <a:lnTo>
                        <a:pt x="1660" y="1487"/>
                      </a:lnTo>
                      <a:lnTo>
                        <a:pt x="1660" y="1492"/>
                      </a:lnTo>
                      <a:lnTo>
                        <a:pt x="1660" y="1496"/>
                      </a:lnTo>
                      <a:lnTo>
                        <a:pt x="1650" y="1518"/>
                      </a:lnTo>
                      <a:lnTo>
                        <a:pt x="1649" y="1522"/>
                      </a:lnTo>
                      <a:lnTo>
                        <a:pt x="1646" y="1526"/>
                      </a:lnTo>
                      <a:lnTo>
                        <a:pt x="1641" y="1529"/>
                      </a:lnTo>
                      <a:lnTo>
                        <a:pt x="1637" y="1530"/>
                      </a:lnTo>
                      <a:lnTo>
                        <a:pt x="1632" y="1532"/>
                      </a:lnTo>
                      <a:lnTo>
                        <a:pt x="1625" y="1532"/>
                      </a:lnTo>
                      <a:lnTo>
                        <a:pt x="1619" y="1530"/>
                      </a:lnTo>
                      <a:lnTo>
                        <a:pt x="1614" y="1529"/>
                      </a:lnTo>
                      <a:lnTo>
                        <a:pt x="1408" y="1452"/>
                      </a:lnTo>
                      <a:lnTo>
                        <a:pt x="1275" y="1808"/>
                      </a:lnTo>
                      <a:lnTo>
                        <a:pt x="1316" y="1823"/>
                      </a:lnTo>
                      <a:lnTo>
                        <a:pt x="1223" y="2195"/>
                      </a:lnTo>
                      <a:lnTo>
                        <a:pt x="1530" y="2416"/>
                      </a:lnTo>
                      <a:lnTo>
                        <a:pt x="2300" y="2416"/>
                      </a:lnTo>
                      <a:lnTo>
                        <a:pt x="2546" y="1749"/>
                      </a:lnTo>
                      <a:lnTo>
                        <a:pt x="2681" y="1755"/>
                      </a:lnTo>
                      <a:lnTo>
                        <a:pt x="2386" y="135"/>
                      </a:lnTo>
                      <a:lnTo>
                        <a:pt x="1164" y="135"/>
                      </a:lnTo>
                      <a:lnTo>
                        <a:pt x="813" y="1898"/>
                      </a:lnTo>
                      <a:lnTo>
                        <a:pt x="991" y="2026"/>
                      </a:lnTo>
                      <a:lnTo>
                        <a:pt x="1135" y="1756"/>
                      </a:lnTo>
                      <a:lnTo>
                        <a:pt x="1165" y="1766"/>
                      </a:lnTo>
                      <a:lnTo>
                        <a:pt x="1297" y="1412"/>
                      </a:lnTo>
                      <a:lnTo>
                        <a:pt x="1091" y="1335"/>
                      </a:lnTo>
                      <a:lnTo>
                        <a:pt x="1085" y="1331"/>
                      </a:lnTo>
                      <a:lnTo>
                        <a:pt x="1080" y="1329"/>
                      </a:lnTo>
                      <a:lnTo>
                        <a:pt x="1076" y="1324"/>
                      </a:lnTo>
                      <a:lnTo>
                        <a:pt x="1073" y="1321"/>
                      </a:lnTo>
                      <a:lnTo>
                        <a:pt x="1070" y="1316"/>
                      </a:lnTo>
                      <a:lnTo>
                        <a:pt x="1069" y="1312"/>
                      </a:lnTo>
                      <a:lnTo>
                        <a:pt x="1069" y="1307"/>
                      </a:lnTo>
                      <a:lnTo>
                        <a:pt x="1069" y="1302"/>
                      </a:lnTo>
                      <a:lnTo>
                        <a:pt x="1077" y="1280"/>
                      </a:lnTo>
                      <a:lnTo>
                        <a:pt x="1080" y="1276"/>
                      </a:lnTo>
                      <a:lnTo>
                        <a:pt x="1083" y="1272"/>
                      </a:lnTo>
                      <a:lnTo>
                        <a:pt x="1088" y="1269"/>
                      </a:lnTo>
                      <a:lnTo>
                        <a:pt x="1092" y="1268"/>
                      </a:lnTo>
                      <a:lnTo>
                        <a:pt x="1097" y="1267"/>
                      </a:lnTo>
                      <a:lnTo>
                        <a:pt x="1104" y="1267"/>
                      </a:lnTo>
                      <a:lnTo>
                        <a:pt x="1109" y="1268"/>
                      </a:lnTo>
                      <a:lnTo>
                        <a:pt x="1115" y="1269"/>
                      </a:lnTo>
                      <a:close/>
                      <a:moveTo>
                        <a:pt x="793" y="2897"/>
                      </a:moveTo>
                      <a:lnTo>
                        <a:pt x="806" y="2897"/>
                      </a:lnTo>
                      <a:lnTo>
                        <a:pt x="818" y="2898"/>
                      </a:lnTo>
                      <a:lnTo>
                        <a:pt x="832" y="2901"/>
                      </a:lnTo>
                      <a:lnTo>
                        <a:pt x="844" y="2902"/>
                      </a:lnTo>
                      <a:lnTo>
                        <a:pt x="856" y="2905"/>
                      </a:lnTo>
                      <a:lnTo>
                        <a:pt x="869" y="2909"/>
                      </a:lnTo>
                      <a:lnTo>
                        <a:pt x="880" y="2913"/>
                      </a:lnTo>
                      <a:lnTo>
                        <a:pt x="892" y="2917"/>
                      </a:lnTo>
                      <a:lnTo>
                        <a:pt x="903" y="2923"/>
                      </a:lnTo>
                      <a:lnTo>
                        <a:pt x="914" y="2928"/>
                      </a:lnTo>
                      <a:lnTo>
                        <a:pt x="925" y="2934"/>
                      </a:lnTo>
                      <a:lnTo>
                        <a:pt x="935" y="2941"/>
                      </a:lnTo>
                      <a:lnTo>
                        <a:pt x="945" y="2948"/>
                      </a:lnTo>
                      <a:lnTo>
                        <a:pt x="955" y="2955"/>
                      </a:lnTo>
                      <a:lnTo>
                        <a:pt x="964" y="2963"/>
                      </a:lnTo>
                      <a:lnTo>
                        <a:pt x="973" y="2972"/>
                      </a:lnTo>
                      <a:lnTo>
                        <a:pt x="982" y="2980"/>
                      </a:lnTo>
                      <a:lnTo>
                        <a:pt x="989" y="2989"/>
                      </a:lnTo>
                      <a:lnTo>
                        <a:pt x="997" y="3000"/>
                      </a:lnTo>
                      <a:lnTo>
                        <a:pt x="1004" y="3009"/>
                      </a:lnTo>
                      <a:lnTo>
                        <a:pt x="1011" y="3019"/>
                      </a:lnTo>
                      <a:lnTo>
                        <a:pt x="1016" y="3031"/>
                      </a:lnTo>
                      <a:lnTo>
                        <a:pt x="1022" y="3041"/>
                      </a:lnTo>
                      <a:lnTo>
                        <a:pt x="1027" y="3053"/>
                      </a:lnTo>
                      <a:lnTo>
                        <a:pt x="1031" y="3064"/>
                      </a:lnTo>
                      <a:lnTo>
                        <a:pt x="1036" y="3076"/>
                      </a:lnTo>
                      <a:lnTo>
                        <a:pt x="1039" y="3088"/>
                      </a:lnTo>
                      <a:lnTo>
                        <a:pt x="1042" y="3100"/>
                      </a:lnTo>
                      <a:lnTo>
                        <a:pt x="1044" y="3113"/>
                      </a:lnTo>
                      <a:lnTo>
                        <a:pt x="1045" y="3125"/>
                      </a:lnTo>
                      <a:lnTo>
                        <a:pt x="1047" y="3138"/>
                      </a:lnTo>
                      <a:lnTo>
                        <a:pt x="1047" y="3151"/>
                      </a:lnTo>
                      <a:lnTo>
                        <a:pt x="1047" y="3165"/>
                      </a:lnTo>
                      <a:lnTo>
                        <a:pt x="1045" y="3177"/>
                      </a:lnTo>
                      <a:lnTo>
                        <a:pt x="1044" y="3190"/>
                      </a:lnTo>
                      <a:lnTo>
                        <a:pt x="1042" y="3203"/>
                      </a:lnTo>
                      <a:lnTo>
                        <a:pt x="1039" y="3215"/>
                      </a:lnTo>
                      <a:lnTo>
                        <a:pt x="1036" y="3227"/>
                      </a:lnTo>
                      <a:lnTo>
                        <a:pt x="1031" y="3238"/>
                      </a:lnTo>
                      <a:lnTo>
                        <a:pt x="1027" y="3250"/>
                      </a:lnTo>
                      <a:lnTo>
                        <a:pt x="1022" y="3261"/>
                      </a:lnTo>
                      <a:lnTo>
                        <a:pt x="1016" y="3273"/>
                      </a:lnTo>
                      <a:lnTo>
                        <a:pt x="1011" y="3283"/>
                      </a:lnTo>
                      <a:lnTo>
                        <a:pt x="1004" y="3293"/>
                      </a:lnTo>
                      <a:lnTo>
                        <a:pt x="997" y="3303"/>
                      </a:lnTo>
                      <a:lnTo>
                        <a:pt x="989" y="3313"/>
                      </a:lnTo>
                      <a:lnTo>
                        <a:pt x="982" y="3322"/>
                      </a:lnTo>
                      <a:lnTo>
                        <a:pt x="973" y="3331"/>
                      </a:lnTo>
                      <a:lnTo>
                        <a:pt x="964" y="3340"/>
                      </a:lnTo>
                      <a:lnTo>
                        <a:pt x="955" y="3348"/>
                      </a:lnTo>
                      <a:lnTo>
                        <a:pt x="945" y="3355"/>
                      </a:lnTo>
                      <a:lnTo>
                        <a:pt x="935" y="3363"/>
                      </a:lnTo>
                      <a:lnTo>
                        <a:pt x="925" y="3368"/>
                      </a:lnTo>
                      <a:lnTo>
                        <a:pt x="914" y="3375"/>
                      </a:lnTo>
                      <a:lnTo>
                        <a:pt x="903" y="3380"/>
                      </a:lnTo>
                      <a:lnTo>
                        <a:pt x="892" y="3386"/>
                      </a:lnTo>
                      <a:lnTo>
                        <a:pt x="880" y="3390"/>
                      </a:lnTo>
                      <a:lnTo>
                        <a:pt x="869" y="3394"/>
                      </a:lnTo>
                      <a:lnTo>
                        <a:pt x="856" y="3397"/>
                      </a:lnTo>
                      <a:lnTo>
                        <a:pt x="844" y="3399"/>
                      </a:lnTo>
                      <a:lnTo>
                        <a:pt x="832" y="3403"/>
                      </a:lnTo>
                      <a:lnTo>
                        <a:pt x="818" y="3404"/>
                      </a:lnTo>
                      <a:lnTo>
                        <a:pt x="806" y="3405"/>
                      </a:lnTo>
                      <a:lnTo>
                        <a:pt x="793" y="3405"/>
                      </a:lnTo>
                      <a:lnTo>
                        <a:pt x="780" y="3405"/>
                      </a:lnTo>
                      <a:lnTo>
                        <a:pt x="768" y="3404"/>
                      </a:lnTo>
                      <a:lnTo>
                        <a:pt x="755" y="3403"/>
                      </a:lnTo>
                      <a:lnTo>
                        <a:pt x="742" y="3399"/>
                      </a:lnTo>
                      <a:lnTo>
                        <a:pt x="730" y="3397"/>
                      </a:lnTo>
                      <a:lnTo>
                        <a:pt x="718" y="3394"/>
                      </a:lnTo>
                      <a:lnTo>
                        <a:pt x="707" y="3390"/>
                      </a:lnTo>
                      <a:lnTo>
                        <a:pt x="695" y="3386"/>
                      </a:lnTo>
                      <a:lnTo>
                        <a:pt x="684" y="3380"/>
                      </a:lnTo>
                      <a:lnTo>
                        <a:pt x="672" y="3375"/>
                      </a:lnTo>
                      <a:lnTo>
                        <a:pt x="662" y="3368"/>
                      </a:lnTo>
                      <a:lnTo>
                        <a:pt x="651" y="3363"/>
                      </a:lnTo>
                      <a:lnTo>
                        <a:pt x="641" y="3355"/>
                      </a:lnTo>
                      <a:lnTo>
                        <a:pt x="632" y="3348"/>
                      </a:lnTo>
                      <a:lnTo>
                        <a:pt x="623" y="3340"/>
                      </a:lnTo>
                      <a:lnTo>
                        <a:pt x="613" y="3331"/>
                      </a:lnTo>
                      <a:lnTo>
                        <a:pt x="605" y="3322"/>
                      </a:lnTo>
                      <a:lnTo>
                        <a:pt x="597" y="3313"/>
                      </a:lnTo>
                      <a:lnTo>
                        <a:pt x="590" y="3303"/>
                      </a:lnTo>
                      <a:lnTo>
                        <a:pt x="582" y="3293"/>
                      </a:lnTo>
                      <a:lnTo>
                        <a:pt x="577" y="3283"/>
                      </a:lnTo>
                      <a:lnTo>
                        <a:pt x="570" y="3273"/>
                      </a:lnTo>
                      <a:lnTo>
                        <a:pt x="564" y="3261"/>
                      </a:lnTo>
                      <a:lnTo>
                        <a:pt x="559" y="3250"/>
                      </a:lnTo>
                      <a:lnTo>
                        <a:pt x="555" y="3238"/>
                      </a:lnTo>
                      <a:lnTo>
                        <a:pt x="551" y="3227"/>
                      </a:lnTo>
                      <a:lnTo>
                        <a:pt x="547" y="3215"/>
                      </a:lnTo>
                      <a:lnTo>
                        <a:pt x="544" y="3203"/>
                      </a:lnTo>
                      <a:lnTo>
                        <a:pt x="542" y="3190"/>
                      </a:lnTo>
                      <a:lnTo>
                        <a:pt x="541" y="3177"/>
                      </a:lnTo>
                      <a:lnTo>
                        <a:pt x="540" y="3165"/>
                      </a:lnTo>
                      <a:lnTo>
                        <a:pt x="539" y="3151"/>
                      </a:lnTo>
                      <a:lnTo>
                        <a:pt x="540" y="3138"/>
                      </a:lnTo>
                      <a:lnTo>
                        <a:pt x="541" y="3125"/>
                      </a:lnTo>
                      <a:lnTo>
                        <a:pt x="542" y="3113"/>
                      </a:lnTo>
                      <a:lnTo>
                        <a:pt x="544" y="3100"/>
                      </a:lnTo>
                      <a:lnTo>
                        <a:pt x="547" y="3088"/>
                      </a:lnTo>
                      <a:lnTo>
                        <a:pt x="551" y="3076"/>
                      </a:lnTo>
                      <a:lnTo>
                        <a:pt x="555" y="3064"/>
                      </a:lnTo>
                      <a:lnTo>
                        <a:pt x="559" y="3053"/>
                      </a:lnTo>
                      <a:lnTo>
                        <a:pt x="564" y="3041"/>
                      </a:lnTo>
                      <a:lnTo>
                        <a:pt x="570" y="3031"/>
                      </a:lnTo>
                      <a:lnTo>
                        <a:pt x="577" y="3019"/>
                      </a:lnTo>
                      <a:lnTo>
                        <a:pt x="582" y="3009"/>
                      </a:lnTo>
                      <a:lnTo>
                        <a:pt x="590" y="3000"/>
                      </a:lnTo>
                      <a:lnTo>
                        <a:pt x="597" y="2989"/>
                      </a:lnTo>
                      <a:lnTo>
                        <a:pt x="605" y="2980"/>
                      </a:lnTo>
                      <a:lnTo>
                        <a:pt x="613" y="2972"/>
                      </a:lnTo>
                      <a:lnTo>
                        <a:pt x="623" y="2963"/>
                      </a:lnTo>
                      <a:lnTo>
                        <a:pt x="632" y="2955"/>
                      </a:lnTo>
                      <a:lnTo>
                        <a:pt x="641" y="2948"/>
                      </a:lnTo>
                      <a:lnTo>
                        <a:pt x="651" y="2941"/>
                      </a:lnTo>
                      <a:lnTo>
                        <a:pt x="662" y="2934"/>
                      </a:lnTo>
                      <a:lnTo>
                        <a:pt x="672" y="2928"/>
                      </a:lnTo>
                      <a:lnTo>
                        <a:pt x="684" y="2923"/>
                      </a:lnTo>
                      <a:lnTo>
                        <a:pt x="695" y="2917"/>
                      </a:lnTo>
                      <a:lnTo>
                        <a:pt x="707" y="2913"/>
                      </a:lnTo>
                      <a:lnTo>
                        <a:pt x="718" y="2909"/>
                      </a:lnTo>
                      <a:lnTo>
                        <a:pt x="730" y="2905"/>
                      </a:lnTo>
                      <a:lnTo>
                        <a:pt x="742" y="2902"/>
                      </a:lnTo>
                      <a:lnTo>
                        <a:pt x="755" y="2901"/>
                      </a:lnTo>
                      <a:lnTo>
                        <a:pt x="768" y="2898"/>
                      </a:lnTo>
                      <a:lnTo>
                        <a:pt x="780" y="2897"/>
                      </a:lnTo>
                      <a:lnTo>
                        <a:pt x="793" y="2897"/>
                      </a:lnTo>
                      <a:close/>
                      <a:moveTo>
                        <a:pt x="3393" y="3070"/>
                      </a:moveTo>
                      <a:lnTo>
                        <a:pt x="3404" y="3070"/>
                      </a:lnTo>
                      <a:lnTo>
                        <a:pt x="3413" y="3071"/>
                      </a:lnTo>
                      <a:lnTo>
                        <a:pt x="3423" y="3072"/>
                      </a:lnTo>
                      <a:lnTo>
                        <a:pt x="3432" y="3075"/>
                      </a:lnTo>
                      <a:lnTo>
                        <a:pt x="3443" y="3076"/>
                      </a:lnTo>
                      <a:lnTo>
                        <a:pt x="3452" y="3079"/>
                      </a:lnTo>
                      <a:lnTo>
                        <a:pt x="3461" y="3083"/>
                      </a:lnTo>
                      <a:lnTo>
                        <a:pt x="3470" y="3085"/>
                      </a:lnTo>
                      <a:lnTo>
                        <a:pt x="3480" y="3090"/>
                      </a:lnTo>
                      <a:lnTo>
                        <a:pt x="3488" y="3094"/>
                      </a:lnTo>
                      <a:lnTo>
                        <a:pt x="3496" y="3099"/>
                      </a:lnTo>
                      <a:lnTo>
                        <a:pt x="3504" y="3105"/>
                      </a:lnTo>
                      <a:lnTo>
                        <a:pt x="3512" y="3109"/>
                      </a:lnTo>
                      <a:lnTo>
                        <a:pt x="3520" y="3115"/>
                      </a:lnTo>
                      <a:lnTo>
                        <a:pt x="3527" y="3122"/>
                      </a:lnTo>
                      <a:lnTo>
                        <a:pt x="3534" y="3129"/>
                      </a:lnTo>
                      <a:lnTo>
                        <a:pt x="3541" y="3136"/>
                      </a:lnTo>
                      <a:lnTo>
                        <a:pt x="3546" y="3143"/>
                      </a:lnTo>
                      <a:lnTo>
                        <a:pt x="3552" y="3150"/>
                      </a:lnTo>
                      <a:lnTo>
                        <a:pt x="3558" y="3158"/>
                      </a:lnTo>
                      <a:lnTo>
                        <a:pt x="3564" y="3166"/>
                      </a:lnTo>
                      <a:lnTo>
                        <a:pt x="3568" y="3175"/>
                      </a:lnTo>
                      <a:lnTo>
                        <a:pt x="3572" y="3183"/>
                      </a:lnTo>
                      <a:lnTo>
                        <a:pt x="3576" y="3192"/>
                      </a:lnTo>
                      <a:lnTo>
                        <a:pt x="3580" y="3201"/>
                      </a:lnTo>
                      <a:lnTo>
                        <a:pt x="3583" y="3211"/>
                      </a:lnTo>
                      <a:lnTo>
                        <a:pt x="3587" y="3220"/>
                      </a:lnTo>
                      <a:lnTo>
                        <a:pt x="3588" y="3229"/>
                      </a:lnTo>
                      <a:lnTo>
                        <a:pt x="3590" y="3238"/>
                      </a:lnTo>
                      <a:lnTo>
                        <a:pt x="3591" y="3249"/>
                      </a:lnTo>
                      <a:lnTo>
                        <a:pt x="3592" y="3259"/>
                      </a:lnTo>
                      <a:lnTo>
                        <a:pt x="3592" y="3269"/>
                      </a:lnTo>
                      <a:lnTo>
                        <a:pt x="3592" y="3280"/>
                      </a:lnTo>
                      <a:lnTo>
                        <a:pt x="3591" y="3290"/>
                      </a:lnTo>
                      <a:lnTo>
                        <a:pt x="3590" y="3299"/>
                      </a:lnTo>
                      <a:lnTo>
                        <a:pt x="3588" y="3310"/>
                      </a:lnTo>
                      <a:lnTo>
                        <a:pt x="3587" y="3319"/>
                      </a:lnTo>
                      <a:lnTo>
                        <a:pt x="3583" y="3328"/>
                      </a:lnTo>
                      <a:lnTo>
                        <a:pt x="3580" y="3337"/>
                      </a:lnTo>
                      <a:lnTo>
                        <a:pt x="3576" y="3346"/>
                      </a:lnTo>
                      <a:lnTo>
                        <a:pt x="3572" y="3356"/>
                      </a:lnTo>
                      <a:lnTo>
                        <a:pt x="3568" y="3364"/>
                      </a:lnTo>
                      <a:lnTo>
                        <a:pt x="3564" y="3373"/>
                      </a:lnTo>
                      <a:lnTo>
                        <a:pt x="3558" y="3381"/>
                      </a:lnTo>
                      <a:lnTo>
                        <a:pt x="3552" y="3389"/>
                      </a:lnTo>
                      <a:lnTo>
                        <a:pt x="3546" y="3396"/>
                      </a:lnTo>
                      <a:lnTo>
                        <a:pt x="3541" y="3403"/>
                      </a:lnTo>
                      <a:lnTo>
                        <a:pt x="3534" y="3411"/>
                      </a:lnTo>
                      <a:lnTo>
                        <a:pt x="3527" y="3417"/>
                      </a:lnTo>
                      <a:lnTo>
                        <a:pt x="3520" y="3424"/>
                      </a:lnTo>
                      <a:lnTo>
                        <a:pt x="3512" y="3429"/>
                      </a:lnTo>
                      <a:lnTo>
                        <a:pt x="3504" y="3434"/>
                      </a:lnTo>
                      <a:lnTo>
                        <a:pt x="3496" y="3440"/>
                      </a:lnTo>
                      <a:lnTo>
                        <a:pt x="3488" y="3444"/>
                      </a:lnTo>
                      <a:lnTo>
                        <a:pt x="3480" y="3449"/>
                      </a:lnTo>
                      <a:lnTo>
                        <a:pt x="3470" y="3452"/>
                      </a:lnTo>
                      <a:lnTo>
                        <a:pt x="3461" y="3457"/>
                      </a:lnTo>
                      <a:lnTo>
                        <a:pt x="3452" y="3459"/>
                      </a:lnTo>
                      <a:lnTo>
                        <a:pt x="3443" y="3463"/>
                      </a:lnTo>
                      <a:lnTo>
                        <a:pt x="3432" y="3465"/>
                      </a:lnTo>
                      <a:lnTo>
                        <a:pt x="3423" y="3466"/>
                      </a:lnTo>
                      <a:lnTo>
                        <a:pt x="3413" y="3467"/>
                      </a:lnTo>
                      <a:lnTo>
                        <a:pt x="3404" y="3469"/>
                      </a:lnTo>
                      <a:lnTo>
                        <a:pt x="3393" y="3469"/>
                      </a:lnTo>
                      <a:lnTo>
                        <a:pt x="3383" y="3469"/>
                      </a:lnTo>
                      <a:lnTo>
                        <a:pt x="3372" y="3467"/>
                      </a:lnTo>
                      <a:lnTo>
                        <a:pt x="3362" y="3466"/>
                      </a:lnTo>
                      <a:lnTo>
                        <a:pt x="3353" y="3465"/>
                      </a:lnTo>
                      <a:lnTo>
                        <a:pt x="3343" y="3463"/>
                      </a:lnTo>
                      <a:lnTo>
                        <a:pt x="3333" y="3459"/>
                      </a:lnTo>
                      <a:lnTo>
                        <a:pt x="3324" y="3457"/>
                      </a:lnTo>
                      <a:lnTo>
                        <a:pt x="3316" y="3452"/>
                      </a:lnTo>
                      <a:lnTo>
                        <a:pt x="3306" y="3449"/>
                      </a:lnTo>
                      <a:lnTo>
                        <a:pt x="3298" y="3444"/>
                      </a:lnTo>
                      <a:lnTo>
                        <a:pt x="3290" y="3440"/>
                      </a:lnTo>
                      <a:lnTo>
                        <a:pt x="3282" y="3434"/>
                      </a:lnTo>
                      <a:lnTo>
                        <a:pt x="3273" y="3429"/>
                      </a:lnTo>
                      <a:lnTo>
                        <a:pt x="3265" y="3424"/>
                      </a:lnTo>
                      <a:lnTo>
                        <a:pt x="3259" y="3417"/>
                      </a:lnTo>
                      <a:lnTo>
                        <a:pt x="3252" y="3411"/>
                      </a:lnTo>
                      <a:lnTo>
                        <a:pt x="3245" y="3403"/>
                      </a:lnTo>
                      <a:lnTo>
                        <a:pt x="3239" y="3396"/>
                      </a:lnTo>
                      <a:lnTo>
                        <a:pt x="3233" y="3389"/>
                      </a:lnTo>
                      <a:lnTo>
                        <a:pt x="3227" y="3381"/>
                      </a:lnTo>
                      <a:lnTo>
                        <a:pt x="3222" y="3373"/>
                      </a:lnTo>
                      <a:lnTo>
                        <a:pt x="3217" y="3364"/>
                      </a:lnTo>
                      <a:lnTo>
                        <a:pt x="3214" y="3356"/>
                      </a:lnTo>
                      <a:lnTo>
                        <a:pt x="3209" y="3346"/>
                      </a:lnTo>
                      <a:lnTo>
                        <a:pt x="3206" y="3337"/>
                      </a:lnTo>
                      <a:lnTo>
                        <a:pt x="3202" y="3328"/>
                      </a:lnTo>
                      <a:lnTo>
                        <a:pt x="3200" y="3319"/>
                      </a:lnTo>
                      <a:lnTo>
                        <a:pt x="3198" y="3310"/>
                      </a:lnTo>
                      <a:lnTo>
                        <a:pt x="3195" y="3299"/>
                      </a:lnTo>
                      <a:lnTo>
                        <a:pt x="3194" y="3290"/>
                      </a:lnTo>
                      <a:lnTo>
                        <a:pt x="3194" y="3280"/>
                      </a:lnTo>
                      <a:lnTo>
                        <a:pt x="3194" y="3269"/>
                      </a:lnTo>
                      <a:lnTo>
                        <a:pt x="3194" y="3259"/>
                      </a:lnTo>
                      <a:lnTo>
                        <a:pt x="3194" y="3249"/>
                      </a:lnTo>
                      <a:lnTo>
                        <a:pt x="3195" y="3238"/>
                      </a:lnTo>
                      <a:lnTo>
                        <a:pt x="3198" y="3229"/>
                      </a:lnTo>
                      <a:lnTo>
                        <a:pt x="3200" y="3220"/>
                      </a:lnTo>
                      <a:lnTo>
                        <a:pt x="3202" y="3211"/>
                      </a:lnTo>
                      <a:lnTo>
                        <a:pt x="3206" y="3201"/>
                      </a:lnTo>
                      <a:lnTo>
                        <a:pt x="3209" y="3192"/>
                      </a:lnTo>
                      <a:lnTo>
                        <a:pt x="3214" y="3183"/>
                      </a:lnTo>
                      <a:lnTo>
                        <a:pt x="3217" y="3175"/>
                      </a:lnTo>
                      <a:lnTo>
                        <a:pt x="3222" y="3166"/>
                      </a:lnTo>
                      <a:lnTo>
                        <a:pt x="3227" y="3158"/>
                      </a:lnTo>
                      <a:lnTo>
                        <a:pt x="3233" y="3150"/>
                      </a:lnTo>
                      <a:lnTo>
                        <a:pt x="3239" y="3143"/>
                      </a:lnTo>
                      <a:lnTo>
                        <a:pt x="3245" y="3136"/>
                      </a:lnTo>
                      <a:lnTo>
                        <a:pt x="3252" y="3129"/>
                      </a:lnTo>
                      <a:lnTo>
                        <a:pt x="3259" y="3122"/>
                      </a:lnTo>
                      <a:lnTo>
                        <a:pt x="3265" y="3115"/>
                      </a:lnTo>
                      <a:lnTo>
                        <a:pt x="3273" y="3109"/>
                      </a:lnTo>
                      <a:lnTo>
                        <a:pt x="3282" y="3105"/>
                      </a:lnTo>
                      <a:lnTo>
                        <a:pt x="3290" y="3099"/>
                      </a:lnTo>
                      <a:lnTo>
                        <a:pt x="3298" y="3094"/>
                      </a:lnTo>
                      <a:lnTo>
                        <a:pt x="3306" y="3090"/>
                      </a:lnTo>
                      <a:lnTo>
                        <a:pt x="3316" y="3085"/>
                      </a:lnTo>
                      <a:lnTo>
                        <a:pt x="3324" y="3083"/>
                      </a:lnTo>
                      <a:lnTo>
                        <a:pt x="3333" y="3079"/>
                      </a:lnTo>
                      <a:lnTo>
                        <a:pt x="3343" y="3076"/>
                      </a:lnTo>
                      <a:lnTo>
                        <a:pt x="3353" y="3075"/>
                      </a:lnTo>
                      <a:lnTo>
                        <a:pt x="3362" y="3072"/>
                      </a:lnTo>
                      <a:lnTo>
                        <a:pt x="3372" y="3071"/>
                      </a:lnTo>
                      <a:lnTo>
                        <a:pt x="3383" y="3070"/>
                      </a:lnTo>
                      <a:lnTo>
                        <a:pt x="3393" y="30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66" name="Freeform 242"/>
              <p:cNvSpPr>
                <a:spLocks noEditPoints="1"/>
              </p:cNvSpPr>
              <p:nvPr/>
            </p:nvSpPr>
            <p:spPr bwMode="auto">
              <a:xfrm>
                <a:off x="7988303" y="2053189"/>
                <a:ext cx="277178" cy="422784"/>
              </a:xfrm>
              <a:custGeom>
                <a:avLst/>
                <a:gdLst/>
                <a:ahLst/>
                <a:cxnLst>
                  <a:cxn ang="0">
                    <a:pos x="319" y="2513"/>
                  </a:cxn>
                  <a:cxn ang="0">
                    <a:pos x="676" y="2513"/>
                  </a:cxn>
                  <a:cxn ang="0">
                    <a:pos x="922" y="2513"/>
                  </a:cxn>
                  <a:cxn ang="0">
                    <a:pos x="1095" y="2514"/>
                  </a:cxn>
                  <a:cxn ang="0">
                    <a:pos x="1232" y="2514"/>
                  </a:cxn>
                  <a:cxn ang="0">
                    <a:pos x="1654" y="3980"/>
                  </a:cxn>
                  <a:cxn ang="0">
                    <a:pos x="2103" y="2516"/>
                  </a:cxn>
                  <a:cxn ang="0">
                    <a:pos x="2236" y="2517"/>
                  </a:cxn>
                  <a:cxn ang="0">
                    <a:pos x="2401" y="2519"/>
                  </a:cxn>
                  <a:cxn ang="0">
                    <a:pos x="2642" y="2519"/>
                  </a:cxn>
                  <a:cxn ang="0">
                    <a:pos x="2999" y="2519"/>
                  </a:cxn>
                  <a:cxn ang="0">
                    <a:pos x="2930" y="5064"/>
                  </a:cxn>
                  <a:cxn ang="0">
                    <a:pos x="271" y="837"/>
                  </a:cxn>
                  <a:cxn ang="0">
                    <a:pos x="871" y="1033"/>
                  </a:cxn>
                  <a:cxn ang="0">
                    <a:pos x="836" y="1111"/>
                  </a:cxn>
                  <a:cxn ang="0">
                    <a:pos x="810" y="1193"/>
                  </a:cxn>
                  <a:cxn ang="0">
                    <a:pos x="791" y="1278"/>
                  </a:cxn>
                  <a:cxn ang="0">
                    <a:pos x="780" y="1366"/>
                  </a:cxn>
                  <a:cxn ang="0">
                    <a:pos x="780" y="1471"/>
                  </a:cxn>
                  <a:cxn ang="0">
                    <a:pos x="796" y="1602"/>
                  </a:cxn>
                  <a:cxn ang="0">
                    <a:pos x="831" y="1726"/>
                  </a:cxn>
                  <a:cxn ang="0">
                    <a:pos x="884" y="1843"/>
                  </a:cxn>
                  <a:cxn ang="0">
                    <a:pos x="952" y="1950"/>
                  </a:cxn>
                  <a:cxn ang="0">
                    <a:pos x="1035" y="2045"/>
                  </a:cxn>
                  <a:cxn ang="0">
                    <a:pos x="1131" y="2128"/>
                  </a:cxn>
                  <a:cxn ang="0">
                    <a:pos x="1238" y="2197"/>
                  </a:cxn>
                  <a:cxn ang="0">
                    <a:pos x="1354" y="2249"/>
                  </a:cxn>
                  <a:cxn ang="0">
                    <a:pos x="1479" y="2285"/>
                  </a:cxn>
                  <a:cxn ang="0">
                    <a:pos x="1611" y="2302"/>
                  </a:cxn>
                  <a:cxn ang="0">
                    <a:pos x="1745" y="2299"/>
                  </a:cxn>
                  <a:cxn ang="0">
                    <a:pos x="1874" y="2276"/>
                  </a:cxn>
                  <a:cxn ang="0">
                    <a:pos x="1996" y="2234"/>
                  </a:cxn>
                  <a:cxn ang="0">
                    <a:pos x="2109" y="2175"/>
                  </a:cxn>
                  <a:cxn ang="0">
                    <a:pos x="2213" y="2102"/>
                  </a:cxn>
                  <a:cxn ang="0">
                    <a:pos x="2305" y="2015"/>
                  </a:cxn>
                  <a:cxn ang="0">
                    <a:pos x="2382" y="1915"/>
                  </a:cxn>
                  <a:cxn ang="0">
                    <a:pos x="2446" y="1806"/>
                  </a:cxn>
                  <a:cxn ang="0">
                    <a:pos x="2494" y="1686"/>
                  </a:cxn>
                  <a:cxn ang="0">
                    <a:pos x="2522" y="1558"/>
                  </a:cxn>
                  <a:cxn ang="0">
                    <a:pos x="2533" y="1426"/>
                  </a:cxn>
                  <a:cxn ang="0">
                    <a:pos x="2529" y="1346"/>
                  </a:cxn>
                  <a:cxn ang="0">
                    <a:pos x="2519" y="1269"/>
                  </a:cxn>
                  <a:cxn ang="0">
                    <a:pos x="2690" y="1249"/>
                  </a:cxn>
                  <a:cxn ang="0">
                    <a:pos x="2688" y="1148"/>
                  </a:cxn>
                  <a:cxn ang="0">
                    <a:pos x="2673" y="994"/>
                  </a:cxn>
                  <a:cxn ang="0">
                    <a:pos x="2649" y="850"/>
                  </a:cxn>
                  <a:cxn ang="0">
                    <a:pos x="2609" y="691"/>
                  </a:cxn>
                  <a:cxn ang="0">
                    <a:pos x="2548" y="529"/>
                  </a:cxn>
                  <a:cxn ang="0">
                    <a:pos x="2462" y="373"/>
                  </a:cxn>
                  <a:cxn ang="0">
                    <a:pos x="2350" y="234"/>
                  </a:cxn>
                  <a:cxn ang="0">
                    <a:pos x="2203" y="121"/>
                  </a:cxn>
                  <a:cxn ang="0">
                    <a:pos x="2022" y="44"/>
                  </a:cxn>
                  <a:cxn ang="0">
                    <a:pos x="1826" y="9"/>
                  </a:cxn>
                  <a:cxn ang="0">
                    <a:pos x="1652" y="0"/>
                  </a:cxn>
                  <a:cxn ang="0">
                    <a:pos x="1496" y="14"/>
                  </a:cxn>
                  <a:cxn ang="0">
                    <a:pos x="1355" y="48"/>
                  </a:cxn>
                  <a:cxn ang="0">
                    <a:pos x="1227" y="104"/>
                  </a:cxn>
                  <a:cxn ang="0">
                    <a:pos x="1113" y="180"/>
                  </a:cxn>
                  <a:cxn ang="0">
                    <a:pos x="1010" y="274"/>
                  </a:cxn>
                  <a:cxn ang="0">
                    <a:pos x="915" y="388"/>
                  </a:cxn>
                  <a:cxn ang="0">
                    <a:pos x="829" y="518"/>
                  </a:cxn>
                  <a:cxn ang="0">
                    <a:pos x="749" y="666"/>
                  </a:cxn>
                  <a:cxn ang="0">
                    <a:pos x="673" y="828"/>
                  </a:cxn>
                </a:cxnLst>
                <a:rect l="0" t="0" r="r" b="b"/>
                <a:pathLst>
                  <a:path w="3321" h="5064">
                    <a:moveTo>
                      <a:pt x="0" y="2513"/>
                    </a:moveTo>
                    <a:lnTo>
                      <a:pt x="168" y="2513"/>
                    </a:lnTo>
                    <a:lnTo>
                      <a:pt x="319" y="2513"/>
                    </a:lnTo>
                    <a:lnTo>
                      <a:pt x="453" y="2513"/>
                    </a:lnTo>
                    <a:lnTo>
                      <a:pt x="571" y="2513"/>
                    </a:lnTo>
                    <a:lnTo>
                      <a:pt x="676" y="2513"/>
                    </a:lnTo>
                    <a:lnTo>
                      <a:pt x="769" y="2513"/>
                    </a:lnTo>
                    <a:lnTo>
                      <a:pt x="851" y="2513"/>
                    </a:lnTo>
                    <a:lnTo>
                      <a:pt x="922" y="2513"/>
                    </a:lnTo>
                    <a:lnTo>
                      <a:pt x="987" y="2513"/>
                    </a:lnTo>
                    <a:lnTo>
                      <a:pt x="1043" y="2514"/>
                    </a:lnTo>
                    <a:lnTo>
                      <a:pt x="1095" y="2514"/>
                    </a:lnTo>
                    <a:lnTo>
                      <a:pt x="1143" y="2514"/>
                    </a:lnTo>
                    <a:lnTo>
                      <a:pt x="1188" y="2514"/>
                    </a:lnTo>
                    <a:lnTo>
                      <a:pt x="1232" y="2514"/>
                    </a:lnTo>
                    <a:lnTo>
                      <a:pt x="1277" y="2515"/>
                    </a:lnTo>
                    <a:lnTo>
                      <a:pt x="1323" y="2515"/>
                    </a:lnTo>
                    <a:lnTo>
                      <a:pt x="1654" y="3980"/>
                    </a:lnTo>
                    <a:lnTo>
                      <a:pt x="2015" y="2516"/>
                    </a:lnTo>
                    <a:lnTo>
                      <a:pt x="2060" y="2516"/>
                    </a:lnTo>
                    <a:lnTo>
                      <a:pt x="2103" y="2516"/>
                    </a:lnTo>
                    <a:lnTo>
                      <a:pt x="2146" y="2517"/>
                    </a:lnTo>
                    <a:lnTo>
                      <a:pt x="2190" y="2517"/>
                    </a:lnTo>
                    <a:lnTo>
                      <a:pt x="2236" y="2517"/>
                    </a:lnTo>
                    <a:lnTo>
                      <a:pt x="2285" y="2517"/>
                    </a:lnTo>
                    <a:lnTo>
                      <a:pt x="2340" y="2519"/>
                    </a:lnTo>
                    <a:lnTo>
                      <a:pt x="2401" y="2519"/>
                    </a:lnTo>
                    <a:lnTo>
                      <a:pt x="2472" y="2519"/>
                    </a:lnTo>
                    <a:lnTo>
                      <a:pt x="2551" y="2519"/>
                    </a:lnTo>
                    <a:lnTo>
                      <a:pt x="2642" y="2519"/>
                    </a:lnTo>
                    <a:lnTo>
                      <a:pt x="2747" y="2519"/>
                    </a:lnTo>
                    <a:lnTo>
                      <a:pt x="2864" y="2519"/>
                    </a:lnTo>
                    <a:lnTo>
                      <a:pt x="2999" y="2519"/>
                    </a:lnTo>
                    <a:lnTo>
                      <a:pt x="3151" y="2519"/>
                    </a:lnTo>
                    <a:lnTo>
                      <a:pt x="3321" y="2519"/>
                    </a:lnTo>
                    <a:lnTo>
                      <a:pt x="2930" y="5064"/>
                    </a:lnTo>
                    <a:lnTo>
                      <a:pt x="391" y="5064"/>
                    </a:lnTo>
                    <a:lnTo>
                      <a:pt x="0" y="2513"/>
                    </a:lnTo>
                    <a:close/>
                    <a:moveTo>
                      <a:pt x="271" y="837"/>
                    </a:moveTo>
                    <a:lnTo>
                      <a:pt x="898" y="983"/>
                    </a:lnTo>
                    <a:lnTo>
                      <a:pt x="884" y="1008"/>
                    </a:lnTo>
                    <a:lnTo>
                      <a:pt x="871" y="1033"/>
                    </a:lnTo>
                    <a:lnTo>
                      <a:pt x="859" y="1058"/>
                    </a:lnTo>
                    <a:lnTo>
                      <a:pt x="848" y="1085"/>
                    </a:lnTo>
                    <a:lnTo>
                      <a:pt x="836" y="1111"/>
                    </a:lnTo>
                    <a:lnTo>
                      <a:pt x="827" y="1138"/>
                    </a:lnTo>
                    <a:lnTo>
                      <a:pt x="818" y="1165"/>
                    </a:lnTo>
                    <a:lnTo>
                      <a:pt x="810" y="1193"/>
                    </a:lnTo>
                    <a:lnTo>
                      <a:pt x="803" y="1221"/>
                    </a:lnTo>
                    <a:lnTo>
                      <a:pt x="796" y="1249"/>
                    </a:lnTo>
                    <a:lnTo>
                      <a:pt x="791" y="1278"/>
                    </a:lnTo>
                    <a:lnTo>
                      <a:pt x="787" y="1307"/>
                    </a:lnTo>
                    <a:lnTo>
                      <a:pt x="783" y="1336"/>
                    </a:lnTo>
                    <a:lnTo>
                      <a:pt x="780" y="1366"/>
                    </a:lnTo>
                    <a:lnTo>
                      <a:pt x="778" y="1396"/>
                    </a:lnTo>
                    <a:lnTo>
                      <a:pt x="778" y="1426"/>
                    </a:lnTo>
                    <a:lnTo>
                      <a:pt x="780" y="1471"/>
                    </a:lnTo>
                    <a:lnTo>
                      <a:pt x="783" y="1514"/>
                    </a:lnTo>
                    <a:lnTo>
                      <a:pt x="789" y="1558"/>
                    </a:lnTo>
                    <a:lnTo>
                      <a:pt x="796" y="1602"/>
                    </a:lnTo>
                    <a:lnTo>
                      <a:pt x="806" y="1644"/>
                    </a:lnTo>
                    <a:lnTo>
                      <a:pt x="818" y="1686"/>
                    </a:lnTo>
                    <a:lnTo>
                      <a:pt x="831" y="1726"/>
                    </a:lnTo>
                    <a:lnTo>
                      <a:pt x="848" y="1767"/>
                    </a:lnTo>
                    <a:lnTo>
                      <a:pt x="865" y="1806"/>
                    </a:lnTo>
                    <a:lnTo>
                      <a:pt x="884" y="1843"/>
                    </a:lnTo>
                    <a:lnTo>
                      <a:pt x="905" y="1879"/>
                    </a:lnTo>
                    <a:lnTo>
                      <a:pt x="928" y="1915"/>
                    </a:lnTo>
                    <a:lnTo>
                      <a:pt x="952" y="1950"/>
                    </a:lnTo>
                    <a:lnTo>
                      <a:pt x="979" y="1983"/>
                    </a:lnTo>
                    <a:lnTo>
                      <a:pt x="1006" y="2015"/>
                    </a:lnTo>
                    <a:lnTo>
                      <a:pt x="1035" y="2045"/>
                    </a:lnTo>
                    <a:lnTo>
                      <a:pt x="1066" y="2074"/>
                    </a:lnTo>
                    <a:lnTo>
                      <a:pt x="1098" y="2102"/>
                    </a:lnTo>
                    <a:lnTo>
                      <a:pt x="1131" y="2128"/>
                    </a:lnTo>
                    <a:lnTo>
                      <a:pt x="1165" y="2152"/>
                    </a:lnTo>
                    <a:lnTo>
                      <a:pt x="1201" y="2175"/>
                    </a:lnTo>
                    <a:lnTo>
                      <a:pt x="1238" y="2197"/>
                    </a:lnTo>
                    <a:lnTo>
                      <a:pt x="1276" y="2216"/>
                    </a:lnTo>
                    <a:lnTo>
                      <a:pt x="1315" y="2234"/>
                    </a:lnTo>
                    <a:lnTo>
                      <a:pt x="1354" y="2249"/>
                    </a:lnTo>
                    <a:lnTo>
                      <a:pt x="1395" y="2263"/>
                    </a:lnTo>
                    <a:lnTo>
                      <a:pt x="1437" y="2276"/>
                    </a:lnTo>
                    <a:lnTo>
                      <a:pt x="1479" y="2285"/>
                    </a:lnTo>
                    <a:lnTo>
                      <a:pt x="1522" y="2293"/>
                    </a:lnTo>
                    <a:lnTo>
                      <a:pt x="1566" y="2299"/>
                    </a:lnTo>
                    <a:lnTo>
                      <a:pt x="1611" y="2302"/>
                    </a:lnTo>
                    <a:lnTo>
                      <a:pt x="1656" y="2303"/>
                    </a:lnTo>
                    <a:lnTo>
                      <a:pt x="1700" y="2302"/>
                    </a:lnTo>
                    <a:lnTo>
                      <a:pt x="1745" y="2299"/>
                    </a:lnTo>
                    <a:lnTo>
                      <a:pt x="1789" y="2293"/>
                    </a:lnTo>
                    <a:lnTo>
                      <a:pt x="1832" y="2285"/>
                    </a:lnTo>
                    <a:lnTo>
                      <a:pt x="1874" y="2276"/>
                    </a:lnTo>
                    <a:lnTo>
                      <a:pt x="1916" y="2263"/>
                    </a:lnTo>
                    <a:lnTo>
                      <a:pt x="1956" y="2249"/>
                    </a:lnTo>
                    <a:lnTo>
                      <a:pt x="1996" y="2234"/>
                    </a:lnTo>
                    <a:lnTo>
                      <a:pt x="2035" y="2216"/>
                    </a:lnTo>
                    <a:lnTo>
                      <a:pt x="2073" y="2197"/>
                    </a:lnTo>
                    <a:lnTo>
                      <a:pt x="2109" y="2175"/>
                    </a:lnTo>
                    <a:lnTo>
                      <a:pt x="2145" y="2152"/>
                    </a:lnTo>
                    <a:lnTo>
                      <a:pt x="2179" y="2128"/>
                    </a:lnTo>
                    <a:lnTo>
                      <a:pt x="2213" y="2102"/>
                    </a:lnTo>
                    <a:lnTo>
                      <a:pt x="2245" y="2074"/>
                    </a:lnTo>
                    <a:lnTo>
                      <a:pt x="2275" y="2045"/>
                    </a:lnTo>
                    <a:lnTo>
                      <a:pt x="2305" y="2015"/>
                    </a:lnTo>
                    <a:lnTo>
                      <a:pt x="2332" y="1983"/>
                    </a:lnTo>
                    <a:lnTo>
                      <a:pt x="2358" y="1950"/>
                    </a:lnTo>
                    <a:lnTo>
                      <a:pt x="2382" y="1915"/>
                    </a:lnTo>
                    <a:lnTo>
                      <a:pt x="2405" y="1879"/>
                    </a:lnTo>
                    <a:lnTo>
                      <a:pt x="2427" y="1843"/>
                    </a:lnTo>
                    <a:lnTo>
                      <a:pt x="2446" y="1806"/>
                    </a:lnTo>
                    <a:lnTo>
                      <a:pt x="2464" y="1767"/>
                    </a:lnTo>
                    <a:lnTo>
                      <a:pt x="2480" y="1726"/>
                    </a:lnTo>
                    <a:lnTo>
                      <a:pt x="2494" y="1686"/>
                    </a:lnTo>
                    <a:lnTo>
                      <a:pt x="2505" y="1644"/>
                    </a:lnTo>
                    <a:lnTo>
                      <a:pt x="2514" y="1602"/>
                    </a:lnTo>
                    <a:lnTo>
                      <a:pt x="2522" y="1558"/>
                    </a:lnTo>
                    <a:lnTo>
                      <a:pt x="2528" y="1514"/>
                    </a:lnTo>
                    <a:lnTo>
                      <a:pt x="2532" y="1471"/>
                    </a:lnTo>
                    <a:lnTo>
                      <a:pt x="2533" y="1426"/>
                    </a:lnTo>
                    <a:lnTo>
                      <a:pt x="2533" y="1399"/>
                    </a:lnTo>
                    <a:lnTo>
                      <a:pt x="2532" y="1373"/>
                    </a:lnTo>
                    <a:lnTo>
                      <a:pt x="2529" y="1346"/>
                    </a:lnTo>
                    <a:lnTo>
                      <a:pt x="2526" y="1320"/>
                    </a:lnTo>
                    <a:lnTo>
                      <a:pt x="2522" y="1294"/>
                    </a:lnTo>
                    <a:lnTo>
                      <a:pt x="2519" y="1269"/>
                    </a:lnTo>
                    <a:lnTo>
                      <a:pt x="2513" y="1244"/>
                    </a:lnTo>
                    <a:lnTo>
                      <a:pt x="2507" y="1218"/>
                    </a:lnTo>
                    <a:lnTo>
                      <a:pt x="2690" y="1249"/>
                    </a:lnTo>
                    <a:lnTo>
                      <a:pt x="2690" y="1237"/>
                    </a:lnTo>
                    <a:lnTo>
                      <a:pt x="2690" y="1202"/>
                    </a:lnTo>
                    <a:lnTo>
                      <a:pt x="2688" y="1148"/>
                    </a:lnTo>
                    <a:lnTo>
                      <a:pt x="2683" y="1078"/>
                    </a:lnTo>
                    <a:lnTo>
                      <a:pt x="2679" y="1038"/>
                    </a:lnTo>
                    <a:lnTo>
                      <a:pt x="2673" y="994"/>
                    </a:lnTo>
                    <a:lnTo>
                      <a:pt x="2667" y="948"/>
                    </a:lnTo>
                    <a:lnTo>
                      <a:pt x="2659" y="899"/>
                    </a:lnTo>
                    <a:lnTo>
                      <a:pt x="2649" y="850"/>
                    </a:lnTo>
                    <a:lnTo>
                      <a:pt x="2637" y="798"/>
                    </a:lnTo>
                    <a:lnTo>
                      <a:pt x="2625" y="745"/>
                    </a:lnTo>
                    <a:lnTo>
                      <a:pt x="2609" y="691"/>
                    </a:lnTo>
                    <a:lnTo>
                      <a:pt x="2591" y="637"/>
                    </a:lnTo>
                    <a:lnTo>
                      <a:pt x="2571" y="583"/>
                    </a:lnTo>
                    <a:lnTo>
                      <a:pt x="2548" y="529"/>
                    </a:lnTo>
                    <a:lnTo>
                      <a:pt x="2522" y="476"/>
                    </a:lnTo>
                    <a:lnTo>
                      <a:pt x="2495" y="424"/>
                    </a:lnTo>
                    <a:lnTo>
                      <a:pt x="2462" y="373"/>
                    </a:lnTo>
                    <a:lnTo>
                      <a:pt x="2429" y="325"/>
                    </a:lnTo>
                    <a:lnTo>
                      <a:pt x="2391" y="278"/>
                    </a:lnTo>
                    <a:lnTo>
                      <a:pt x="2350" y="234"/>
                    </a:lnTo>
                    <a:lnTo>
                      <a:pt x="2305" y="192"/>
                    </a:lnTo>
                    <a:lnTo>
                      <a:pt x="2256" y="154"/>
                    </a:lnTo>
                    <a:lnTo>
                      <a:pt x="2203" y="121"/>
                    </a:lnTo>
                    <a:lnTo>
                      <a:pt x="2147" y="90"/>
                    </a:lnTo>
                    <a:lnTo>
                      <a:pt x="2086" y="64"/>
                    </a:lnTo>
                    <a:lnTo>
                      <a:pt x="2022" y="44"/>
                    </a:lnTo>
                    <a:lnTo>
                      <a:pt x="1951" y="28"/>
                    </a:lnTo>
                    <a:lnTo>
                      <a:pt x="1888" y="17"/>
                    </a:lnTo>
                    <a:lnTo>
                      <a:pt x="1826" y="9"/>
                    </a:lnTo>
                    <a:lnTo>
                      <a:pt x="1766" y="3"/>
                    </a:lnTo>
                    <a:lnTo>
                      <a:pt x="1709" y="0"/>
                    </a:lnTo>
                    <a:lnTo>
                      <a:pt x="1652" y="0"/>
                    </a:lnTo>
                    <a:lnTo>
                      <a:pt x="1598" y="2"/>
                    </a:lnTo>
                    <a:lnTo>
                      <a:pt x="1546" y="7"/>
                    </a:lnTo>
                    <a:lnTo>
                      <a:pt x="1496" y="14"/>
                    </a:lnTo>
                    <a:lnTo>
                      <a:pt x="1447" y="23"/>
                    </a:lnTo>
                    <a:lnTo>
                      <a:pt x="1400" y="35"/>
                    </a:lnTo>
                    <a:lnTo>
                      <a:pt x="1355" y="48"/>
                    </a:lnTo>
                    <a:lnTo>
                      <a:pt x="1311" y="64"/>
                    </a:lnTo>
                    <a:lnTo>
                      <a:pt x="1269" y="83"/>
                    </a:lnTo>
                    <a:lnTo>
                      <a:pt x="1227" y="104"/>
                    </a:lnTo>
                    <a:lnTo>
                      <a:pt x="1188" y="127"/>
                    </a:lnTo>
                    <a:lnTo>
                      <a:pt x="1150" y="152"/>
                    </a:lnTo>
                    <a:lnTo>
                      <a:pt x="1113" y="180"/>
                    </a:lnTo>
                    <a:lnTo>
                      <a:pt x="1078" y="210"/>
                    </a:lnTo>
                    <a:lnTo>
                      <a:pt x="1043" y="241"/>
                    </a:lnTo>
                    <a:lnTo>
                      <a:pt x="1010" y="274"/>
                    </a:lnTo>
                    <a:lnTo>
                      <a:pt x="978" y="310"/>
                    </a:lnTo>
                    <a:lnTo>
                      <a:pt x="945" y="348"/>
                    </a:lnTo>
                    <a:lnTo>
                      <a:pt x="915" y="388"/>
                    </a:lnTo>
                    <a:lnTo>
                      <a:pt x="886" y="430"/>
                    </a:lnTo>
                    <a:lnTo>
                      <a:pt x="857" y="472"/>
                    </a:lnTo>
                    <a:lnTo>
                      <a:pt x="829" y="518"/>
                    </a:lnTo>
                    <a:lnTo>
                      <a:pt x="801" y="565"/>
                    </a:lnTo>
                    <a:lnTo>
                      <a:pt x="775" y="614"/>
                    </a:lnTo>
                    <a:lnTo>
                      <a:pt x="749" y="666"/>
                    </a:lnTo>
                    <a:lnTo>
                      <a:pt x="722" y="717"/>
                    </a:lnTo>
                    <a:lnTo>
                      <a:pt x="698" y="773"/>
                    </a:lnTo>
                    <a:lnTo>
                      <a:pt x="673" y="828"/>
                    </a:lnTo>
                    <a:lnTo>
                      <a:pt x="271" y="8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68"/>
              <p:cNvSpPr>
                <a:spLocks noEditPoints="1"/>
              </p:cNvSpPr>
              <p:nvPr/>
            </p:nvSpPr>
            <p:spPr bwMode="auto">
              <a:xfrm>
                <a:off x="7220527" y="2065475"/>
                <a:ext cx="258774" cy="397805"/>
              </a:xfrm>
              <a:custGeom>
                <a:avLst/>
                <a:gdLst/>
                <a:ahLst/>
                <a:cxnLst>
                  <a:cxn ang="0">
                    <a:pos x="383" y="2588"/>
                  </a:cxn>
                  <a:cxn ang="0">
                    <a:pos x="847" y="2588"/>
                  </a:cxn>
                  <a:cxn ang="0">
                    <a:pos x="1202" y="2589"/>
                  </a:cxn>
                  <a:cxn ang="0">
                    <a:pos x="1471" y="2589"/>
                  </a:cxn>
                  <a:cxn ang="0">
                    <a:pos x="1678" y="2590"/>
                  </a:cxn>
                  <a:cxn ang="0">
                    <a:pos x="1519" y="4847"/>
                  </a:cxn>
                  <a:cxn ang="0">
                    <a:pos x="2063" y="2593"/>
                  </a:cxn>
                  <a:cxn ang="0">
                    <a:pos x="2243" y="2594"/>
                  </a:cxn>
                  <a:cxn ang="0">
                    <a:pos x="2469" y="2595"/>
                  </a:cxn>
                  <a:cxn ang="0">
                    <a:pos x="2764" y="2595"/>
                  </a:cxn>
                  <a:cxn ang="0">
                    <a:pos x="3156" y="2596"/>
                  </a:cxn>
                  <a:cxn ang="0">
                    <a:pos x="3668" y="2596"/>
                  </a:cxn>
                  <a:cxn ang="0">
                    <a:pos x="455" y="5941"/>
                  </a:cxn>
                  <a:cxn ang="0">
                    <a:pos x="1994" y="2"/>
                  </a:cxn>
                  <a:cxn ang="0">
                    <a:pos x="2167" y="24"/>
                  </a:cxn>
                  <a:cxn ang="0">
                    <a:pos x="2331" y="70"/>
                  </a:cxn>
                  <a:cxn ang="0">
                    <a:pos x="2485" y="139"/>
                  </a:cxn>
                  <a:cxn ang="0">
                    <a:pos x="2624" y="229"/>
                  </a:cxn>
                  <a:cxn ang="0">
                    <a:pos x="2750" y="339"/>
                  </a:cxn>
                  <a:cxn ang="0">
                    <a:pos x="2858" y="464"/>
                  </a:cxn>
                  <a:cxn ang="0">
                    <a:pos x="2949" y="604"/>
                  </a:cxn>
                  <a:cxn ang="0">
                    <a:pos x="3018" y="757"/>
                  </a:cxn>
                  <a:cxn ang="0">
                    <a:pos x="3065" y="921"/>
                  </a:cxn>
                  <a:cxn ang="0">
                    <a:pos x="3087" y="1094"/>
                  </a:cxn>
                  <a:cxn ang="0">
                    <a:pos x="3083" y="1270"/>
                  </a:cxn>
                  <a:cxn ang="0">
                    <a:pos x="3053" y="1440"/>
                  </a:cxn>
                  <a:cxn ang="0">
                    <a:pos x="2997" y="1601"/>
                  </a:cxn>
                  <a:cxn ang="0">
                    <a:pos x="2921" y="1749"/>
                  </a:cxn>
                  <a:cxn ang="0">
                    <a:pos x="2825" y="1884"/>
                  </a:cxn>
                  <a:cxn ang="0">
                    <a:pos x="2710" y="2005"/>
                  </a:cxn>
                  <a:cxn ang="0">
                    <a:pos x="2580" y="2108"/>
                  </a:cxn>
                  <a:cxn ang="0">
                    <a:pos x="2434" y="2191"/>
                  </a:cxn>
                  <a:cxn ang="0">
                    <a:pos x="2278" y="2253"/>
                  </a:cxn>
                  <a:cxn ang="0">
                    <a:pos x="2110" y="2291"/>
                  </a:cxn>
                  <a:cxn ang="0">
                    <a:pos x="1935" y="2305"/>
                  </a:cxn>
                  <a:cxn ang="0">
                    <a:pos x="1760" y="2291"/>
                  </a:cxn>
                  <a:cxn ang="0">
                    <a:pos x="1593" y="2253"/>
                  </a:cxn>
                  <a:cxn ang="0">
                    <a:pos x="1435" y="2191"/>
                  </a:cxn>
                  <a:cxn ang="0">
                    <a:pos x="1291" y="2108"/>
                  </a:cxn>
                  <a:cxn ang="0">
                    <a:pos x="1160" y="2005"/>
                  </a:cxn>
                  <a:cxn ang="0">
                    <a:pos x="1046" y="1884"/>
                  </a:cxn>
                  <a:cxn ang="0">
                    <a:pos x="949" y="1749"/>
                  </a:cxn>
                  <a:cxn ang="0">
                    <a:pos x="873" y="1601"/>
                  </a:cxn>
                  <a:cxn ang="0">
                    <a:pos x="818" y="1440"/>
                  </a:cxn>
                  <a:cxn ang="0">
                    <a:pos x="788" y="1270"/>
                  </a:cxn>
                  <a:cxn ang="0">
                    <a:pos x="783" y="1094"/>
                  </a:cxn>
                  <a:cxn ang="0">
                    <a:pos x="805" y="921"/>
                  </a:cxn>
                  <a:cxn ang="0">
                    <a:pos x="852" y="757"/>
                  </a:cxn>
                  <a:cxn ang="0">
                    <a:pos x="921" y="604"/>
                  </a:cxn>
                  <a:cxn ang="0">
                    <a:pos x="1011" y="464"/>
                  </a:cxn>
                  <a:cxn ang="0">
                    <a:pos x="1120" y="339"/>
                  </a:cxn>
                  <a:cxn ang="0">
                    <a:pos x="1245" y="229"/>
                  </a:cxn>
                  <a:cxn ang="0">
                    <a:pos x="1386" y="139"/>
                  </a:cxn>
                  <a:cxn ang="0">
                    <a:pos x="1539" y="70"/>
                  </a:cxn>
                  <a:cxn ang="0">
                    <a:pos x="1703" y="24"/>
                  </a:cxn>
                  <a:cxn ang="0">
                    <a:pos x="1876" y="2"/>
                  </a:cxn>
                </a:cxnLst>
                <a:rect l="0" t="0" r="r" b="b"/>
                <a:pathLst>
                  <a:path w="3870" h="5941">
                    <a:moveTo>
                      <a:pt x="0" y="2588"/>
                    </a:moveTo>
                    <a:lnTo>
                      <a:pt x="199" y="2588"/>
                    </a:lnTo>
                    <a:lnTo>
                      <a:pt x="383" y="2588"/>
                    </a:lnTo>
                    <a:lnTo>
                      <a:pt x="551" y="2588"/>
                    </a:lnTo>
                    <a:lnTo>
                      <a:pt x="706" y="2588"/>
                    </a:lnTo>
                    <a:lnTo>
                      <a:pt x="847" y="2588"/>
                    </a:lnTo>
                    <a:lnTo>
                      <a:pt x="976" y="2588"/>
                    </a:lnTo>
                    <a:lnTo>
                      <a:pt x="1094" y="2588"/>
                    </a:lnTo>
                    <a:lnTo>
                      <a:pt x="1202" y="2589"/>
                    </a:lnTo>
                    <a:lnTo>
                      <a:pt x="1300" y="2589"/>
                    </a:lnTo>
                    <a:lnTo>
                      <a:pt x="1389" y="2589"/>
                    </a:lnTo>
                    <a:lnTo>
                      <a:pt x="1471" y="2589"/>
                    </a:lnTo>
                    <a:lnTo>
                      <a:pt x="1545" y="2590"/>
                    </a:lnTo>
                    <a:lnTo>
                      <a:pt x="1614" y="2590"/>
                    </a:lnTo>
                    <a:lnTo>
                      <a:pt x="1678" y="2590"/>
                    </a:lnTo>
                    <a:lnTo>
                      <a:pt x="1738" y="2591"/>
                    </a:lnTo>
                    <a:lnTo>
                      <a:pt x="1794" y="2591"/>
                    </a:lnTo>
                    <a:lnTo>
                      <a:pt x="1519" y="4847"/>
                    </a:lnTo>
                    <a:lnTo>
                      <a:pt x="1928" y="5474"/>
                    </a:lnTo>
                    <a:lnTo>
                      <a:pt x="2352" y="4847"/>
                    </a:lnTo>
                    <a:lnTo>
                      <a:pt x="2063" y="2593"/>
                    </a:lnTo>
                    <a:lnTo>
                      <a:pt x="2120" y="2593"/>
                    </a:lnTo>
                    <a:lnTo>
                      <a:pt x="2180" y="2593"/>
                    </a:lnTo>
                    <a:lnTo>
                      <a:pt x="2243" y="2594"/>
                    </a:lnTo>
                    <a:lnTo>
                      <a:pt x="2312" y="2594"/>
                    </a:lnTo>
                    <a:lnTo>
                      <a:pt x="2387" y="2594"/>
                    </a:lnTo>
                    <a:lnTo>
                      <a:pt x="2469" y="2595"/>
                    </a:lnTo>
                    <a:lnTo>
                      <a:pt x="2559" y="2595"/>
                    </a:lnTo>
                    <a:lnTo>
                      <a:pt x="2657" y="2595"/>
                    </a:lnTo>
                    <a:lnTo>
                      <a:pt x="2764" y="2595"/>
                    </a:lnTo>
                    <a:lnTo>
                      <a:pt x="2883" y="2596"/>
                    </a:lnTo>
                    <a:lnTo>
                      <a:pt x="3014" y="2596"/>
                    </a:lnTo>
                    <a:lnTo>
                      <a:pt x="3156" y="2596"/>
                    </a:lnTo>
                    <a:lnTo>
                      <a:pt x="3312" y="2596"/>
                    </a:lnTo>
                    <a:lnTo>
                      <a:pt x="3483" y="2596"/>
                    </a:lnTo>
                    <a:lnTo>
                      <a:pt x="3668" y="2596"/>
                    </a:lnTo>
                    <a:lnTo>
                      <a:pt x="3870" y="2596"/>
                    </a:lnTo>
                    <a:lnTo>
                      <a:pt x="3415" y="5941"/>
                    </a:lnTo>
                    <a:lnTo>
                      <a:pt x="455" y="5941"/>
                    </a:lnTo>
                    <a:lnTo>
                      <a:pt x="0" y="2588"/>
                    </a:lnTo>
                    <a:close/>
                    <a:moveTo>
                      <a:pt x="1935" y="0"/>
                    </a:moveTo>
                    <a:lnTo>
                      <a:pt x="1994" y="2"/>
                    </a:lnTo>
                    <a:lnTo>
                      <a:pt x="2052" y="6"/>
                    </a:lnTo>
                    <a:lnTo>
                      <a:pt x="2110" y="13"/>
                    </a:lnTo>
                    <a:lnTo>
                      <a:pt x="2167" y="24"/>
                    </a:lnTo>
                    <a:lnTo>
                      <a:pt x="2223" y="36"/>
                    </a:lnTo>
                    <a:lnTo>
                      <a:pt x="2278" y="52"/>
                    </a:lnTo>
                    <a:lnTo>
                      <a:pt x="2331" y="70"/>
                    </a:lnTo>
                    <a:lnTo>
                      <a:pt x="2383" y="90"/>
                    </a:lnTo>
                    <a:lnTo>
                      <a:pt x="2434" y="114"/>
                    </a:lnTo>
                    <a:lnTo>
                      <a:pt x="2485" y="139"/>
                    </a:lnTo>
                    <a:lnTo>
                      <a:pt x="2533" y="167"/>
                    </a:lnTo>
                    <a:lnTo>
                      <a:pt x="2580" y="198"/>
                    </a:lnTo>
                    <a:lnTo>
                      <a:pt x="2624" y="229"/>
                    </a:lnTo>
                    <a:lnTo>
                      <a:pt x="2668" y="263"/>
                    </a:lnTo>
                    <a:lnTo>
                      <a:pt x="2710" y="300"/>
                    </a:lnTo>
                    <a:lnTo>
                      <a:pt x="2750" y="339"/>
                    </a:lnTo>
                    <a:lnTo>
                      <a:pt x="2788" y="378"/>
                    </a:lnTo>
                    <a:lnTo>
                      <a:pt x="2825" y="420"/>
                    </a:lnTo>
                    <a:lnTo>
                      <a:pt x="2858" y="464"/>
                    </a:lnTo>
                    <a:lnTo>
                      <a:pt x="2891" y="509"/>
                    </a:lnTo>
                    <a:lnTo>
                      <a:pt x="2921" y="556"/>
                    </a:lnTo>
                    <a:lnTo>
                      <a:pt x="2949" y="604"/>
                    </a:lnTo>
                    <a:lnTo>
                      <a:pt x="2974" y="654"/>
                    </a:lnTo>
                    <a:lnTo>
                      <a:pt x="2997" y="705"/>
                    </a:lnTo>
                    <a:lnTo>
                      <a:pt x="3018" y="757"/>
                    </a:lnTo>
                    <a:lnTo>
                      <a:pt x="3037" y="810"/>
                    </a:lnTo>
                    <a:lnTo>
                      <a:pt x="3053" y="865"/>
                    </a:lnTo>
                    <a:lnTo>
                      <a:pt x="3065" y="921"/>
                    </a:lnTo>
                    <a:lnTo>
                      <a:pt x="3075" y="977"/>
                    </a:lnTo>
                    <a:lnTo>
                      <a:pt x="3083" y="1035"/>
                    </a:lnTo>
                    <a:lnTo>
                      <a:pt x="3087" y="1094"/>
                    </a:lnTo>
                    <a:lnTo>
                      <a:pt x="3089" y="1152"/>
                    </a:lnTo>
                    <a:lnTo>
                      <a:pt x="3087" y="1212"/>
                    </a:lnTo>
                    <a:lnTo>
                      <a:pt x="3083" y="1270"/>
                    </a:lnTo>
                    <a:lnTo>
                      <a:pt x="3075" y="1327"/>
                    </a:lnTo>
                    <a:lnTo>
                      <a:pt x="3065" y="1384"/>
                    </a:lnTo>
                    <a:lnTo>
                      <a:pt x="3053" y="1440"/>
                    </a:lnTo>
                    <a:lnTo>
                      <a:pt x="3037" y="1494"/>
                    </a:lnTo>
                    <a:lnTo>
                      <a:pt x="3018" y="1548"/>
                    </a:lnTo>
                    <a:lnTo>
                      <a:pt x="2997" y="1601"/>
                    </a:lnTo>
                    <a:lnTo>
                      <a:pt x="2974" y="1652"/>
                    </a:lnTo>
                    <a:lnTo>
                      <a:pt x="2949" y="1701"/>
                    </a:lnTo>
                    <a:lnTo>
                      <a:pt x="2921" y="1749"/>
                    </a:lnTo>
                    <a:lnTo>
                      <a:pt x="2891" y="1796"/>
                    </a:lnTo>
                    <a:lnTo>
                      <a:pt x="2858" y="1842"/>
                    </a:lnTo>
                    <a:lnTo>
                      <a:pt x="2825" y="1884"/>
                    </a:lnTo>
                    <a:lnTo>
                      <a:pt x="2788" y="1926"/>
                    </a:lnTo>
                    <a:lnTo>
                      <a:pt x="2750" y="1967"/>
                    </a:lnTo>
                    <a:lnTo>
                      <a:pt x="2710" y="2005"/>
                    </a:lnTo>
                    <a:lnTo>
                      <a:pt x="2668" y="2041"/>
                    </a:lnTo>
                    <a:lnTo>
                      <a:pt x="2624" y="2075"/>
                    </a:lnTo>
                    <a:lnTo>
                      <a:pt x="2580" y="2108"/>
                    </a:lnTo>
                    <a:lnTo>
                      <a:pt x="2533" y="2138"/>
                    </a:lnTo>
                    <a:lnTo>
                      <a:pt x="2485" y="2165"/>
                    </a:lnTo>
                    <a:lnTo>
                      <a:pt x="2434" y="2191"/>
                    </a:lnTo>
                    <a:lnTo>
                      <a:pt x="2383" y="2214"/>
                    </a:lnTo>
                    <a:lnTo>
                      <a:pt x="2331" y="2235"/>
                    </a:lnTo>
                    <a:lnTo>
                      <a:pt x="2278" y="2253"/>
                    </a:lnTo>
                    <a:lnTo>
                      <a:pt x="2223" y="2268"/>
                    </a:lnTo>
                    <a:lnTo>
                      <a:pt x="2167" y="2282"/>
                    </a:lnTo>
                    <a:lnTo>
                      <a:pt x="2110" y="2291"/>
                    </a:lnTo>
                    <a:lnTo>
                      <a:pt x="2052" y="2299"/>
                    </a:lnTo>
                    <a:lnTo>
                      <a:pt x="1994" y="2304"/>
                    </a:lnTo>
                    <a:lnTo>
                      <a:pt x="1935" y="2305"/>
                    </a:lnTo>
                    <a:lnTo>
                      <a:pt x="1876" y="2304"/>
                    </a:lnTo>
                    <a:lnTo>
                      <a:pt x="1817" y="2299"/>
                    </a:lnTo>
                    <a:lnTo>
                      <a:pt x="1760" y="2291"/>
                    </a:lnTo>
                    <a:lnTo>
                      <a:pt x="1703" y="2282"/>
                    </a:lnTo>
                    <a:lnTo>
                      <a:pt x="1647" y="2268"/>
                    </a:lnTo>
                    <a:lnTo>
                      <a:pt x="1593" y="2253"/>
                    </a:lnTo>
                    <a:lnTo>
                      <a:pt x="1539" y="2235"/>
                    </a:lnTo>
                    <a:lnTo>
                      <a:pt x="1487" y="2214"/>
                    </a:lnTo>
                    <a:lnTo>
                      <a:pt x="1435" y="2191"/>
                    </a:lnTo>
                    <a:lnTo>
                      <a:pt x="1386" y="2165"/>
                    </a:lnTo>
                    <a:lnTo>
                      <a:pt x="1337" y="2138"/>
                    </a:lnTo>
                    <a:lnTo>
                      <a:pt x="1291" y="2108"/>
                    </a:lnTo>
                    <a:lnTo>
                      <a:pt x="1245" y="2075"/>
                    </a:lnTo>
                    <a:lnTo>
                      <a:pt x="1203" y="2041"/>
                    </a:lnTo>
                    <a:lnTo>
                      <a:pt x="1160" y="2005"/>
                    </a:lnTo>
                    <a:lnTo>
                      <a:pt x="1120" y="1967"/>
                    </a:lnTo>
                    <a:lnTo>
                      <a:pt x="1081" y="1926"/>
                    </a:lnTo>
                    <a:lnTo>
                      <a:pt x="1046" y="1884"/>
                    </a:lnTo>
                    <a:lnTo>
                      <a:pt x="1011" y="1842"/>
                    </a:lnTo>
                    <a:lnTo>
                      <a:pt x="979" y="1796"/>
                    </a:lnTo>
                    <a:lnTo>
                      <a:pt x="949" y="1749"/>
                    </a:lnTo>
                    <a:lnTo>
                      <a:pt x="921" y="1701"/>
                    </a:lnTo>
                    <a:lnTo>
                      <a:pt x="896" y="1652"/>
                    </a:lnTo>
                    <a:lnTo>
                      <a:pt x="873" y="1601"/>
                    </a:lnTo>
                    <a:lnTo>
                      <a:pt x="852" y="1548"/>
                    </a:lnTo>
                    <a:lnTo>
                      <a:pt x="834" y="1494"/>
                    </a:lnTo>
                    <a:lnTo>
                      <a:pt x="818" y="1440"/>
                    </a:lnTo>
                    <a:lnTo>
                      <a:pt x="805" y="1384"/>
                    </a:lnTo>
                    <a:lnTo>
                      <a:pt x="795" y="1327"/>
                    </a:lnTo>
                    <a:lnTo>
                      <a:pt x="788" y="1270"/>
                    </a:lnTo>
                    <a:lnTo>
                      <a:pt x="783" y="1212"/>
                    </a:lnTo>
                    <a:lnTo>
                      <a:pt x="782" y="1152"/>
                    </a:lnTo>
                    <a:lnTo>
                      <a:pt x="783" y="1094"/>
                    </a:lnTo>
                    <a:lnTo>
                      <a:pt x="788" y="1035"/>
                    </a:lnTo>
                    <a:lnTo>
                      <a:pt x="795" y="977"/>
                    </a:lnTo>
                    <a:lnTo>
                      <a:pt x="805" y="921"/>
                    </a:lnTo>
                    <a:lnTo>
                      <a:pt x="818" y="865"/>
                    </a:lnTo>
                    <a:lnTo>
                      <a:pt x="834" y="810"/>
                    </a:lnTo>
                    <a:lnTo>
                      <a:pt x="852" y="757"/>
                    </a:lnTo>
                    <a:lnTo>
                      <a:pt x="873" y="705"/>
                    </a:lnTo>
                    <a:lnTo>
                      <a:pt x="896" y="654"/>
                    </a:lnTo>
                    <a:lnTo>
                      <a:pt x="921" y="604"/>
                    </a:lnTo>
                    <a:lnTo>
                      <a:pt x="949" y="556"/>
                    </a:lnTo>
                    <a:lnTo>
                      <a:pt x="979" y="509"/>
                    </a:lnTo>
                    <a:lnTo>
                      <a:pt x="1011" y="464"/>
                    </a:lnTo>
                    <a:lnTo>
                      <a:pt x="1046" y="420"/>
                    </a:lnTo>
                    <a:lnTo>
                      <a:pt x="1081" y="378"/>
                    </a:lnTo>
                    <a:lnTo>
                      <a:pt x="1120" y="339"/>
                    </a:lnTo>
                    <a:lnTo>
                      <a:pt x="1160" y="300"/>
                    </a:lnTo>
                    <a:lnTo>
                      <a:pt x="1203" y="263"/>
                    </a:lnTo>
                    <a:lnTo>
                      <a:pt x="1245" y="229"/>
                    </a:lnTo>
                    <a:lnTo>
                      <a:pt x="1291" y="198"/>
                    </a:lnTo>
                    <a:lnTo>
                      <a:pt x="1337" y="167"/>
                    </a:lnTo>
                    <a:lnTo>
                      <a:pt x="1386" y="139"/>
                    </a:lnTo>
                    <a:lnTo>
                      <a:pt x="1435" y="114"/>
                    </a:lnTo>
                    <a:lnTo>
                      <a:pt x="1487" y="90"/>
                    </a:lnTo>
                    <a:lnTo>
                      <a:pt x="1539" y="70"/>
                    </a:lnTo>
                    <a:lnTo>
                      <a:pt x="1593" y="52"/>
                    </a:lnTo>
                    <a:lnTo>
                      <a:pt x="1647" y="36"/>
                    </a:lnTo>
                    <a:lnTo>
                      <a:pt x="1703" y="24"/>
                    </a:lnTo>
                    <a:lnTo>
                      <a:pt x="1760" y="13"/>
                    </a:lnTo>
                    <a:lnTo>
                      <a:pt x="1817" y="6"/>
                    </a:lnTo>
                    <a:lnTo>
                      <a:pt x="1876" y="2"/>
                    </a:lnTo>
                    <a:lnTo>
                      <a:pt x="1935" y="0"/>
                    </a:lnTo>
                    <a:close/>
                  </a:path>
                </a:pathLst>
              </a:custGeom>
              <a:solidFill>
                <a:schemeClr val="bg1"/>
              </a:solidFill>
              <a:ln w="9525">
                <a:noFill/>
                <a:round/>
                <a:headEnd/>
                <a:tailEnd/>
              </a:ln>
            </p:spPr>
            <p:txBody>
              <a:bodyPr/>
              <a:lstStyle/>
              <a:p>
                <a:endParaRPr lang="en-US"/>
              </a:p>
            </p:txBody>
          </p:sp>
          <p:sp>
            <p:nvSpPr>
              <p:cNvPr id="330" name="Left-Right Arrow 329"/>
              <p:cNvSpPr/>
              <p:nvPr/>
            </p:nvSpPr>
            <p:spPr bwMode="auto">
              <a:xfrm>
                <a:off x="7529517" y="2224418"/>
                <a:ext cx="400042" cy="223283"/>
              </a:xfrm>
              <a:prstGeom prst="leftRightArrow">
                <a:avLst>
                  <a:gd name="adj1" fmla="val 45734"/>
                  <a:gd name="adj2" fmla="val 50000"/>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grpSp>
        <p:grpSp>
          <p:nvGrpSpPr>
            <p:cNvPr id="148" name="Group 147"/>
            <p:cNvGrpSpPr/>
            <p:nvPr/>
          </p:nvGrpSpPr>
          <p:grpSpPr>
            <a:xfrm>
              <a:off x="4529826" y="2473864"/>
              <a:ext cx="738774" cy="558585"/>
              <a:chOff x="4529826" y="2399433"/>
              <a:chExt cx="738774" cy="558585"/>
            </a:xfrm>
          </p:grpSpPr>
          <p:sp>
            <p:nvSpPr>
              <p:cNvPr id="180" name="Flowchart: Punched Tape 179"/>
              <p:cNvSpPr/>
              <p:nvPr/>
            </p:nvSpPr>
            <p:spPr bwMode="auto">
              <a:xfrm>
                <a:off x="4529826" y="2399433"/>
                <a:ext cx="738774" cy="558585"/>
              </a:xfrm>
              <a:prstGeom prst="flowChartPunchedTap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grpSp>
            <p:nvGrpSpPr>
              <p:cNvPr id="12" name="Group 152"/>
              <p:cNvGrpSpPr/>
              <p:nvPr/>
            </p:nvGrpSpPr>
            <p:grpSpPr>
              <a:xfrm>
                <a:off x="4900694" y="2569789"/>
                <a:ext cx="331338" cy="236291"/>
                <a:chOff x="8704291" y="2855913"/>
                <a:chExt cx="382891" cy="273056"/>
              </a:xfrm>
              <a:solidFill>
                <a:schemeClr val="bg2"/>
              </a:solidFill>
            </p:grpSpPr>
            <p:sp>
              <p:nvSpPr>
                <p:cNvPr id="195" name="Rectangle 10"/>
                <p:cNvSpPr>
                  <a:spLocks noChangeArrowheads="1"/>
                </p:cNvSpPr>
                <p:nvPr/>
              </p:nvSpPr>
              <p:spPr bwMode="auto">
                <a:xfrm>
                  <a:off x="8874157" y="2903538"/>
                  <a:ext cx="26987" cy="225425"/>
                </a:xfrm>
                <a:prstGeom prst="rect">
                  <a:avLst/>
                </a:prstGeom>
                <a:grpFill/>
                <a:ln w="9525">
                  <a:solidFill>
                    <a:srgbClr val="7F7F7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12"/>
                <p:cNvSpPr>
                  <a:spLocks noChangeArrowheads="1"/>
                </p:cNvSpPr>
                <p:nvPr/>
              </p:nvSpPr>
              <p:spPr bwMode="auto">
                <a:xfrm>
                  <a:off x="8704291" y="2855913"/>
                  <a:ext cx="363535" cy="39688"/>
                </a:xfrm>
                <a:prstGeom prst="rect">
                  <a:avLst/>
                </a:prstGeom>
                <a:grpFill/>
                <a:ln w="9525">
                  <a:solidFill>
                    <a:srgbClr val="7F7F7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9"/>
                <p:cNvSpPr>
                  <a:spLocks noChangeArrowheads="1"/>
                </p:cNvSpPr>
                <p:nvPr/>
              </p:nvSpPr>
              <p:spPr bwMode="auto">
                <a:xfrm>
                  <a:off x="9058607" y="2903542"/>
                  <a:ext cx="28575" cy="22542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ln>
                      <a:solidFill>
                        <a:srgbClr val="7F7F7F"/>
                      </a:solidFill>
                    </a:ln>
                  </a:endParaRPr>
                </a:p>
              </p:txBody>
            </p:sp>
          </p:grpSp>
          <p:cxnSp>
            <p:nvCxnSpPr>
              <p:cNvPr id="188" name="Straight Arrow Connector 187"/>
              <p:cNvCxnSpPr/>
              <p:nvPr/>
            </p:nvCxnSpPr>
            <p:spPr>
              <a:xfrm>
                <a:off x="4904482" y="2522396"/>
                <a:ext cx="315276" cy="1374"/>
              </a:xfrm>
              <a:prstGeom prst="straightConnector1">
                <a:avLst/>
              </a:prstGeom>
              <a:solidFill>
                <a:srgbClr val="C00000"/>
              </a:solidFill>
              <a:ln w="6350">
                <a:solidFill>
                  <a:srgbClr val="7F7F7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a:off x="4716597" y="2689308"/>
                <a:ext cx="236286" cy="0"/>
              </a:xfrm>
              <a:prstGeom prst="line">
                <a:avLst/>
              </a:prstGeom>
              <a:solidFill>
                <a:srgbClr val="C00000"/>
              </a:solidFill>
              <a:ln w="6350">
                <a:solidFill>
                  <a:srgbClr val="7F7F7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4881813" y="2523083"/>
                <a:ext cx="52203"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5400000">
                <a:off x="5190908" y="2523083"/>
                <a:ext cx="52203"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4813819" y="2801271"/>
                <a:ext cx="52202"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4813819" y="2572538"/>
                <a:ext cx="52202"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582967" y="25986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4582967" y="2630395"/>
                <a:ext cx="1428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582967" y="26621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582967" y="2693895"/>
                <a:ext cx="101600"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582967" y="279549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582967" y="28272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4582967" y="2858995"/>
                <a:ext cx="101600"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139" name="AutoShape 4"/>
            <p:cNvSpPr>
              <a:spLocks noChangeArrowheads="1"/>
            </p:cNvSpPr>
            <p:nvPr/>
          </p:nvSpPr>
          <p:spPr bwMode="auto">
            <a:xfrm>
              <a:off x="594782" y="2360443"/>
              <a:ext cx="1408777" cy="1212111"/>
            </a:xfrm>
            <a:prstGeom prst="roundRect">
              <a:avLst>
                <a:gd name="adj" fmla="val 1390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Design Collaboration and Coordination</a:t>
              </a:r>
            </a:p>
          </p:txBody>
        </p:sp>
        <p:sp>
          <p:nvSpPr>
            <p:cNvPr id="151" name="AutoShape 7"/>
            <p:cNvSpPr>
              <a:spLocks noChangeArrowheads="1"/>
            </p:cNvSpPr>
            <p:nvPr/>
          </p:nvSpPr>
          <p:spPr bwMode="auto">
            <a:xfrm>
              <a:off x="5579253" y="2360445"/>
              <a:ext cx="1371739"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GB" sz="1300" dirty="0">
                  <a:solidFill>
                    <a:schemeClr val="bg1"/>
                  </a:solidFill>
                  <a:latin typeface="+mn-lt"/>
                </a:rPr>
                <a:t>Setting Out</a:t>
              </a:r>
              <a:endParaRPr lang="en-US" sz="1300" dirty="0">
                <a:solidFill>
                  <a:schemeClr val="bg1"/>
                </a:solidFill>
                <a:latin typeface="+mn-lt"/>
              </a:endParaRPr>
            </a:p>
          </p:txBody>
        </p:sp>
      </p:grpSp>
      <p:cxnSp>
        <p:nvCxnSpPr>
          <p:cNvPr id="115" name="Straight Connector 114"/>
          <p:cNvCxnSpPr/>
          <p:nvPr/>
        </p:nvCxnSpPr>
        <p:spPr bwMode="auto">
          <a:xfrm>
            <a:off x="543386" y="3276600"/>
            <a:ext cx="7959524" cy="0"/>
          </a:xfrm>
          <a:prstGeom prst="line">
            <a:avLst/>
          </a:prstGeom>
          <a:solidFill>
            <a:schemeClr val="bg1"/>
          </a:solidFill>
          <a:ln w="9525" cap="flat" cmpd="sng" algn="ctr">
            <a:solidFill>
              <a:schemeClr val="accent6"/>
            </a:solidFill>
            <a:prstDash val="dash"/>
            <a:round/>
            <a:headEnd type="none" w="med" len="med"/>
            <a:tailEnd type="none" w="med" len="med"/>
          </a:ln>
          <a:effectLst/>
        </p:spPr>
      </p:cxnSp>
      <p:grpSp>
        <p:nvGrpSpPr>
          <p:cNvPr id="249" name="Group 248"/>
          <p:cNvGrpSpPr/>
          <p:nvPr/>
        </p:nvGrpSpPr>
        <p:grpSpPr>
          <a:xfrm>
            <a:off x="449580" y="5033078"/>
            <a:ext cx="8507949" cy="645913"/>
            <a:chOff x="1949882" y="5061993"/>
            <a:chExt cx="6900530" cy="645913"/>
          </a:xfrm>
          <a:solidFill>
            <a:srgbClr val="9955AA"/>
          </a:solidFill>
        </p:grpSpPr>
        <p:sp>
          <p:nvSpPr>
            <p:cNvPr id="116" name="AutoShape 4"/>
            <p:cNvSpPr>
              <a:spLocks noChangeArrowheads="1"/>
            </p:cNvSpPr>
            <p:nvPr/>
          </p:nvSpPr>
          <p:spPr bwMode="auto">
            <a:xfrm>
              <a:off x="1949882" y="5061993"/>
              <a:ext cx="6900530" cy="645913"/>
            </a:xfrm>
            <a:prstGeom prst="roundRect">
              <a:avLst>
                <a:gd name="adj" fmla="val 17467"/>
              </a:avLst>
            </a:prstGeom>
            <a:solidFill>
              <a:srgbClr val="7F7F7F"/>
            </a:solidFill>
            <a:ln w="9525">
              <a:noFill/>
              <a:round/>
              <a:headEnd/>
              <a:tailEnd/>
            </a:ln>
            <a:effectLst/>
          </p:spPr>
          <p:txBody>
            <a:bodyPr lIns="45720" rIns="45720" anchor="ctr" anchorCtr="0"/>
            <a:lstStyle/>
            <a:p>
              <a:pPr algn="ctr">
                <a:lnSpc>
                  <a:spcPct val="90000"/>
                </a:lnSpc>
              </a:pPr>
              <a:r>
                <a:rPr lang="en-US" sz="1400" dirty="0">
                  <a:solidFill>
                    <a:schemeClr val="bg1"/>
                  </a:solidFill>
                  <a:latin typeface="+mn-lt"/>
                </a:rPr>
                <a:t>PUSH PULL with Autodesk Desktop Design Platforms</a:t>
              </a:r>
            </a:p>
          </p:txBody>
        </p:sp>
        <p:grpSp>
          <p:nvGrpSpPr>
            <p:cNvPr id="247" name="Group 246"/>
            <p:cNvGrpSpPr/>
            <p:nvPr/>
          </p:nvGrpSpPr>
          <p:grpSpPr>
            <a:xfrm>
              <a:off x="8340717" y="5138788"/>
              <a:ext cx="404044" cy="499170"/>
              <a:chOff x="8340717" y="5138788"/>
              <a:chExt cx="404044" cy="499170"/>
            </a:xfrm>
            <a:grpFill/>
          </p:grpSpPr>
          <p:sp>
            <p:nvSpPr>
              <p:cNvPr id="128" name="Rounded Rectangle 127"/>
              <p:cNvSpPr/>
              <p:nvPr/>
            </p:nvSpPr>
            <p:spPr bwMode="auto">
              <a:xfrm rot="16200000">
                <a:off x="8293154" y="5186351"/>
                <a:ext cx="499170" cy="404044"/>
              </a:xfrm>
              <a:prstGeom prst="roundRect">
                <a:avLst>
                  <a:gd name="adj" fmla="val 11952"/>
                </a:avLst>
              </a:prstGeom>
              <a:solidFill>
                <a:srgbClr val="7F7F7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138" name="Rounded Rectangle 137"/>
              <p:cNvSpPr/>
              <p:nvPr/>
            </p:nvSpPr>
            <p:spPr bwMode="auto">
              <a:xfrm rot="16200000">
                <a:off x="8349383" y="5193067"/>
                <a:ext cx="386712" cy="338163"/>
              </a:xfrm>
              <a:prstGeom prst="roundRect">
                <a:avLst>
                  <a:gd name="adj" fmla="val 8519"/>
                </a:avLst>
              </a:prstGeom>
              <a:solidFill>
                <a:srgbClr val="7F7F7F"/>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152" name="Rounded Rectangle 151"/>
              <p:cNvSpPr/>
              <p:nvPr/>
            </p:nvSpPr>
            <p:spPr>
              <a:xfrm rot="16200000">
                <a:off x="8373487" y="5210515"/>
                <a:ext cx="338509" cy="294194"/>
              </a:xfrm>
              <a:prstGeom prst="roundRect">
                <a:avLst>
                  <a:gd name="adj" fmla="val 7561"/>
                </a:avLst>
              </a:prstGeom>
              <a:solidFill>
                <a:srgbClr val="7F7F7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err="1"/>
              </a:p>
            </p:txBody>
          </p:sp>
          <p:grpSp>
            <p:nvGrpSpPr>
              <p:cNvPr id="218" name="Group 217"/>
              <p:cNvGrpSpPr/>
              <p:nvPr/>
            </p:nvGrpSpPr>
            <p:grpSpPr>
              <a:xfrm>
                <a:off x="8419945" y="5230312"/>
                <a:ext cx="245589" cy="263838"/>
                <a:chOff x="8250787" y="3906548"/>
                <a:chExt cx="322421" cy="346379"/>
              </a:xfrm>
              <a:grpFill/>
            </p:grpSpPr>
            <p:grpSp>
              <p:nvGrpSpPr>
                <p:cNvPr id="169" name="Group 135"/>
                <p:cNvGrpSpPr/>
                <p:nvPr/>
              </p:nvGrpSpPr>
              <p:grpSpPr>
                <a:xfrm>
                  <a:off x="8320667" y="4052287"/>
                  <a:ext cx="215227" cy="200640"/>
                  <a:chOff x="9904413" y="3230563"/>
                  <a:chExt cx="342285" cy="319087"/>
                </a:xfrm>
                <a:grpFill/>
              </p:grpSpPr>
              <p:sp>
                <p:nvSpPr>
                  <p:cNvPr id="178" name="Freeform 5"/>
                  <p:cNvSpPr>
                    <a:spLocks/>
                  </p:cNvSpPr>
                  <p:nvPr/>
                </p:nvSpPr>
                <p:spPr bwMode="auto">
                  <a:xfrm>
                    <a:off x="10111762" y="3270249"/>
                    <a:ext cx="134936" cy="279401"/>
                  </a:xfrm>
                  <a:custGeom>
                    <a:avLst/>
                    <a:gdLst/>
                    <a:ahLst/>
                    <a:cxnLst>
                      <a:cxn ang="0">
                        <a:pos x="3983" y="0"/>
                      </a:cxn>
                      <a:cxn ang="0">
                        <a:pos x="3983" y="6035"/>
                      </a:cxn>
                      <a:cxn ang="0">
                        <a:pos x="616" y="8254"/>
                      </a:cxn>
                      <a:cxn ang="0">
                        <a:pos x="0" y="5583"/>
                      </a:cxn>
                      <a:cxn ang="0">
                        <a:pos x="369" y="1601"/>
                      </a:cxn>
                      <a:cxn ang="0">
                        <a:pos x="3983" y="0"/>
                      </a:cxn>
                    </a:cxnLst>
                    <a:rect l="0" t="0" r="r" b="b"/>
                    <a:pathLst>
                      <a:path w="3983" h="8254">
                        <a:moveTo>
                          <a:pt x="3983" y="0"/>
                        </a:moveTo>
                        <a:lnTo>
                          <a:pt x="3983" y="6035"/>
                        </a:lnTo>
                        <a:lnTo>
                          <a:pt x="616" y="8254"/>
                        </a:lnTo>
                        <a:lnTo>
                          <a:pt x="0" y="5583"/>
                        </a:lnTo>
                        <a:lnTo>
                          <a:pt x="369" y="1601"/>
                        </a:lnTo>
                        <a:lnTo>
                          <a:pt x="3983" y="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6"/>
                  <p:cNvSpPr>
                    <a:spLocks/>
                  </p:cNvSpPr>
                  <p:nvPr/>
                </p:nvSpPr>
                <p:spPr bwMode="auto">
                  <a:xfrm>
                    <a:off x="9906000" y="3290888"/>
                    <a:ext cx="207962" cy="258762"/>
                  </a:xfrm>
                  <a:custGeom>
                    <a:avLst/>
                    <a:gdLst/>
                    <a:ahLst/>
                    <a:cxnLst>
                      <a:cxn ang="0">
                        <a:pos x="0" y="5953"/>
                      </a:cxn>
                      <a:cxn ang="0">
                        <a:pos x="0" y="0"/>
                      </a:cxn>
                      <a:cxn ang="0">
                        <a:pos x="6201" y="1191"/>
                      </a:cxn>
                      <a:cxn ang="0">
                        <a:pos x="6201" y="7637"/>
                      </a:cxn>
                      <a:cxn ang="0">
                        <a:pos x="0" y="5953"/>
                      </a:cxn>
                    </a:cxnLst>
                    <a:rect l="0" t="0" r="r" b="b"/>
                    <a:pathLst>
                      <a:path w="6201" h="7637">
                        <a:moveTo>
                          <a:pt x="0" y="5953"/>
                        </a:moveTo>
                        <a:lnTo>
                          <a:pt x="0" y="0"/>
                        </a:lnTo>
                        <a:lnTo>
                          <a:pt x="6201" y="1191"/>
                        </a:lnTo>
                        <a:lnTo>
                          <a:pt x="6201" y="7637"/>
                        </a:lnTo>
                        <a:lnTo>
                          <a:pt x="0" y="5953"/>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7"/>
                  <p:cNvSpPr>
                    <a:spLocks/>
                  </p:cNvSpPr>
                  <p:nvPr/>
                </p:nvSpPr>
                <p:spPr bwMode="auto">
                  <a:xfrm>
                    <a:off x="9904413" y="3230563"/>
                    <a:ext cx="323850" cy="103187"/>
                  </a:xfrm>
                  <a:custGeom>
                    <a:avLst/>
                    <a:gdLst/>
                    <a:ahLst/>
                    <a:cxnLst>
                      <a:cxn ang="0">
                        <a:pos x="0" y="1804"/>
                      </a:cxn>
                      <a:cxn ang="0">
                        <a:pos x="6216" y="3052"/>
                      </a:cxn>
                      <a:cxn ang="0">
                        <a:pos x="9568" y="1180"/>
                      </a:cxn>
                      <a:cxn ang="0">
                        <a:pos x="3807" y="0"/>
                      </a:cxn>
                      <a:cxn ang="0">
                        <a:pos x="0" y="1804"/>
                      </a:cxn>
                    </a:cxnLst>
                    <a:rect l="0" t="0" r="r" b="b"/>
                    <a:pathLst>
                      <a:path w="9568" h="3052">
                        <a:moveTo>
                          <a:pt x="0" y="1804"/>
                        </a:moveTo>
                        <a:lnTo>
                          <a:pt x="6216" y="3052"/>
                        </a:lnTo>
                        <a:lnTo>
                          <a:pt x="9568" y="1180"/>
                        </a:lnTo>
                        <a:lnTo>
                          <a:pt x="3807" y="0"/>
                        </a:lnTo>
                        <a:lnTo>
                          <a:pt x="0" y="1804"/>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0" name="Group 133"/>
                <p:cNvGrpSpPr/>
                <p:nvPr/>
              </p:nvGrpSpPr>
              <p:grpSpPr>
                <a:xfrm>
                  <a:off x="8250787" y="3906548"/>
                  <a:ext cx="142744" cy="140747"/>
                  <a:chOff x="9793288" y="2998788"/>
                  <a:chExt cx="227012" cy="223837"/>
                </a:xfrm>
                <a:grpFill/>
              </p:grpSpPr>
              <p:sp>
                <p:nvSpPr>
                  <p:cNvPr id="175" name="Freeform 8"/>
                  <p:cNvSpPr>
                    <a:spLocks/>
                  </p:cNvSpPr>
                  <p:nvPr/>
                </p:nvSpPr>
                <p:spPr bwMode="auto">
                  <a:xfrm>
                    <a:off x="9926638" y="3027363"/>
                    <a:ext cx="93662" cy="195262"/>
                  </a:xfrm>
                  <a:custGeom>
                    <a:avLst/>
                    <a:gdLst/>
                    <a:ahLst/>
                    <a:cxnLst>
                      <a:cxn ang="0">
                        <a:pos x="2804" y="0"/>
                      </a:cxn>
                      <a:cxn ang="0">
                        <a:pos x="2804" y="4249"/>
                      </a:cxn>
                      <a:cxn ang="0">
                        <a:pos x="433" y="5811"/>
                      </a:cxn>
                      <a:cxn ang="0">
                        <a:pos x="0" y="3931"/>
                      </a:cxn>
                      <a:cxn ang="0">
                        <a:pos x="260" y="1127"/>
                      </a:cxn>
                      <a:cxn ang="0">
                        <a:pos x="2804" y="0"/>
                      </a:cxn>
                    </a:cxnLst>
                    <a:rect l="0" t="0" r="r" b="b"/>
                    <a:pathLst>
                      <a:path w="2804" h="5811">
                        <a:moveTo>
                          <a:pt x="2804" y="0"/>
                        </a:moveTo>
                        <a:lnTo>
                          <a:pt x="2804" y="4249"/>
                        </a:lnTo>
                        <a:lnTo>
                          <a:pt x="433" y="5811"/>
                        </a:lnTo>
                        <a:lnTo>
                          <a:pt x="0" y="3931"/>
                        </a:lnTo>
                        <a:lnTo>
                          <a:pt x="260" y="1127"/>
                        </a:lnTo>
                        <a:lnTo>
                          <a:pt x="2804" y="0"/>
                        </a:lnTo>
                        <a:close/>
                      </a:path>
                    </a:pathLst>
                  </a:custGeom>
                  <a:solidFill>
                    <a:srgbClr val="7F7F7F"/>
                  </a:solidFill>
                  <a:ln w="635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9"/>
                  <p:cNvSpPr>
                    <a:spLocks/>
                  </p:cNvSpPr>
                  <p:nvPr/>
                </p:nvSpPr>
                <p:spPr bwMode="auto">
                  <a:xfrm>
                    <a:off x="9793288" y="3041650"/>
                    <a:ext cx="147637" cy="180975"/>
                  </a:xfrm>
                  <a:custGeom>
                    <a:avLst/>
                    <a:gdLst/>
                    <a:ahLst/>
                    <a:cxnLst>
                      <a:cxn ang="0">
                        <a:pos x="0" y="4190"/>
                      </a:cxn>
                      <a:cxn ang="0">
                        <a:pos x="0" y="0"/>
                      </a:cxn>
                      <a:cxn ang="0">
                        <a:pos x="4364" y="838"/>
                      </a:cxn>
                      <a:cxn ang="0">
                        <a:pos x="4364" y="5376"/>
                      </a:cxn>
                      <a:cxn ang="0">
                        <a:pos x="0" y="4190"/>
                      </a:cxn>
                    </a:cxnLst>
                    <a:rect l="0" t="0" r="r" b="b"/>
                    <a:pathLst>
                      <a:path w="4364" h="5376">
                        <a:moveTo>
                          <a:pt x="0" y="4190"/>
                        </a:moveTo>
                        <a:lnTo>
                          <a:pt x="0" y="0"/>
                        </a:lnTo>
                        <a:lnTo>
                          <a:pt x="4364" y="838"/>
                        </a:lnTo>
                        <a:lnTo>
                          <a:pt x="4364" y="5376"/>
                        </a:lnTo>
                        <a:lnTo>
                          <a:pt x="0" y="419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0"/>
                  <p:cNvSpPr>
                    <a:spLocks/>
                  </p:cNvSpPr>
                  <p:nvPr/>
                </p:nvSpPr>
                <p:spPr bwMode="auto">
                  <a:xfrm>
                    <a:off x="9793288" y="2998788"/>
                    <a:ext cx="227012" cy="73025"/>
                  </a:xfrm>
                  <a:custGeom>
                    <a:avLst/>
                    <a:gdLst/>
                    <a:ahLst/>
                    <a:cxnLst>
                      <a:cxn ang="0">
                        <a:pos x="0" y="1270"/>
                      </a:cxn>
                      <a:cxn ang="0">
                        <a:pos x="4376" y="2149"/>
                      </a:cxn>
                      <a:cxn ang="0">
                        <a:pos x="6735" y="831"/>
                      </a:cxn>
                      <a:cxn ang="0">
                        <a:pos x="2680" y="0"/>
                      </a:cxn>
                      <a:cxn ang="0">
                        <a:pos x="0" y="1270"/>
                      </a:cxn>
                    </a:cxnLst>
                    <a:rect l="0" t="0" r="r" b="b"/>
                    <a:pathLst>
                      <a:path w="6735" h="2149">
                        <a:moveTo>
                          <a:pt x="0" y="1270"/>
                        </a:moveTo>
                        <a:lnTo>
                          <a:pt x="4376" y="2149"/>
                        </a:lnTo>
                        <a:lnTo>
                          <a:pt x="6735" y="831"/>
                        </a:lnTo>
                        <a:lnTo>
                          <a:pt x="2680" y="0"/>
                        </a:lnTo>
                        <a:lnTo>
                          <a:pt x="0" y="127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1" name="Group 134"/>
                <p:cNvGrpSpPr/>
                <p:nvPr/>
              </p:nvGrpSpPr>
              <p:grpSpPr>
                <a:xfrm>
                  <a:off x="8430464" y="3906548"/>
                  <a:ext cx="142744" cy="140747"/>
                  <a:chOff x="10079038" y="2998788"/>
                  <a:chExt cx="227012" cy="223837"/>
                </a:xfrm>
                <a:grpFill/>
              </p:grpSpPr>
              <p:sp>
                <p:nvSpPr>
                  <p:cNvPr id="172" name="Freeform 11"/>
                  <p:cNvSpPr>
                    <a:spLocks/>
                  </p:cNvSpPr>
                  <p:nvPr/>
                </p:nvSpPr>
                <p:spPr bwMode="auto">
                  <a:xfrm>
                    <a:off x="10210800" y="3027363"/>
                    <a:ext cx="95250" cy="195262"/>
                  </a:xfrm>
                  <a:custGeom>
                    <a:avLst/>
                    <a:gdLst/>
                    <a:ahLst/>
                    <a:cxnLst>
                      <a:cxn ang="0">
                        <a:pos x="2804" y="0"/>
                      </a:cxn>
                      <a:cxn ang="0">
                        <a:pos x="2804" y="4249"/>
                      </a:cxn>
                      <a:cxn ang="0">
                        <a:pos x="434" y="5811"/>
                      </a:cxn>
                      <a:cxn ang="0">
                        <a:pos x="0" y="3931"/>
                      </a:cxn>
                      <a:cxn ang="0">
                        <a:pos x="260" y="1127"/>
                      </a:cxn>
                      <a:cxn ang="0">
                        <a:pos x="2804" y="0"/>
                      </a:cxn>
                    </a:cxnLst>
                    <a:rect l="0" t="0" r="r" b="b"/>
                    <a:pathLst>
                      <a:path w="2804" h="5811">
                        <a:moveTo>
                          <a:pt x="2804" y="0"/>
                        </a:moveTo>
                        <a:lnTo>
                          <a:pt x="2804" y="4249"/>
                        </a:lnTo>
                        <a:lnTo>
                          <a:pt x="434" y="5811"/>
                        </a:lnTo>
                        <a:lnTo>
                          <a:pt x="0" y="3931"/>
                        </a:lnTo>
                        <a:lnTo>
                          <a:pt x="260" y="1127"/>
                        </a:lnTo>
                        <a:lnTo>
                          <a:pt x="2804" y="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2"/>
                  <p:cNvSpPr>
                    <a:spLocks/>
                  </p:cNvSpPr>
                  <p:nvPr/>
                </p:nvSpPr>
                <p:spPr bwMode="auto">
                  <a:xfrm>
                    <a:off x="10079038" y="3041650"/>
                    <a:ext cx="147637" cy="180975"/>
                  </a:xfrm>
                  <a:custGeom>
                    <a:avLst/>
                    <a:gdLst/>
                    <a:ahLst/>
                    <a:cxnLst>
                      <a:cxn ang="0">
                        <a:pos x="0" y="4190"/>
                      </a:cxn>
                      <a:cxn ang="0">
                        <a:pos x="0" y="0"/>
                      </a:cxn>
                      <a:cxn ang="0">
                        <a:pos x="4366" y="838"/>
                      </a:cxn>
                      <a:cxn ang="0">
                        <a:pos x="4366" y="5376"/>
                      </a:cxn>
                      <a:cxn ang="0">
                        <a:pos x="0" y="4190"/>
                      </a:cxn>
                    </a:cxnLst>
                    <a:rect l="0" t="0" r="r" b="b"/>
                    <a:pathLst>
                      <a:path w="4366" h="5376">
                        <a:moveTo>
                          <a:pt x="0" y="4190"/>
                        </a:moveTo>
                        <a:lnTo>
                          <a:pt x="0" y="0"/>
                        </a:lnTo>
                        <a:lnTo>
                          <a:pt x="4366" y="838"/>
                        </a:lnTo>
                        <a:lnTo>
                          <a:pt x="4366" y="5376"/>
                        </a:lnTo>
                        <a:lnTo>
                          <a:pt x="0" y="419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3"/>
                  <p:cNvSpPr>
                    <a:spLocks/>
                  </p:cNvSpPr>
                  <p:nvPr/>
                </p:nvSpPr>
                <p:spPr bwMode="auto">
                  <a:xfrm>
                    <a:off x="10079038" y="2998788"/>
                    <a:ext cx="227012" cy="73025"/>
                  </a:xfrm>
                  <a:custGeom>
                    <a:avLst/>
                    <a:gdLst/>
                    <a:ahLst/>
                    <a:cxnLst>
                      <a:cxn ang="0">
                        <a:pos x="0" y="1270"/>
                      </a:cxn>
                      <a:cxn ang="0">
                        <a:pos x="4376" y="2149"/>
                      </a:cxn>
                      <a:cxn ang="0">
                        <a:pos x="6735" y="831"/>
                      </a:cxn>
                      <a:cxn ang="0">
                        <a:pos x="2679" y="0"/>
                      </a:cxn>
                      <a:cxn ang="0">
                        <a:pos x="0" y="1270"/>
                      </a:cxn>
                    </a:cxnLst>
                    <a:rect l="0" t="0" r="r" b="b"/>
                    <a:pathLst>
                      <a:path w="6735" h="2149">
                        <a:moveTo>
                          <a:pt x="0" y="1270"/>
                        </a:moveTo>
                        <a:lnTo>
                          <a:pt x="4376" y="2149"/>
                        </a:lnTo>
                        <a:lnTo>
                          <a:pt x="6735" y="831"/>
                        </a:lnTo>
                        <a:lnTo>
                          <a:pt x="2679" y="0"/>
                        </a:lnTo>
                        <a:lnTo>
                          <a:pt x="0" y="127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248" name="Group 247"/>
            <p:cNvGrpSpPr/>
            <p:nvPr/>
          </p:nvGrpSpPr>
          <p:grpSpPr>
            <a:xfrm>
              <a:off x="2008971" y="5139729"/>
              <a:ext cx="698848" cy="490870"/>
              <a:chOff x="2008971" y="5139729"/>
              <a:chExt cx="698848" cy="490870"/>
            </a:xfrm>
            <a:grpFill/>
          </p:grpSpPr>
          <p:sp>
            <p:nvSpPr>
              <p:cNvPr id="1029" name="Freeform 5"/>
              <p:cNvSpPr>
                <a:spLocks/>
              </p:cNvSpPr>
              <p:nvPr/>
            </p:nvSpPr>
            <p:spPr bwMode="auto">
              <a:xfrm>
                <a:off x="2008971" y="5139729"/>
                <a:ext cx="698848" cy="490870"/>
              </a:xfrm>
              <a:custGeom>
                <a:avLst/>
                <a:gdLst/>
                <a:ahLst/>
                <a:cxnLst>
                  <a:cxn ang="0">
                    <a:pos x="14279" y="8901"/>
                  </a:cxn>
                  <a:cxn ang="0">
                    <a:pos x="13751" y="9714"/>
                  </a:cxn>
                  <a:cxn ang="0">
                    <a:pos x="12977" y="10334"/>
                  </a:cxn>
                  <a:cxn ang="0">
                    <a:pos x="12017" y="10706"/>
                  </a:cxn>
                  <a:cxn ang="0">
                    <a:pos x="11100" y="10787"/>
                  </a:cxn>
                  <a:cxn ang="0">
                    <a:pos x="10589" y="10728"/>
                  </a:cxn>
                  <a:cxn ang="0">
                    <a:pos x="10106" y="10600"/>
                  </a:cxn>
                  <a:cxn ang="0">
                    <a:pos x="9657" y="10408"/>
                  </a:cxn>
                  <a:cxn ang="0">
                    <a:pos x="9248" y="10158"/>
                  </a:cxn>
                  <a:cxn ang="0">
                    <a:pos x="9065" y="10224"/>
                  </a:cxn>
                  <a:cxn ang="0">
                    <a:pos x="8919" y="10434"/>
                  </a:cxn>
                  <a:cxn ang="0">
                    <a:pos x="8711" y="10646"/>
                  </a:cxn>
                  <a:cxn ang="0">
                    <a:pos x="8434" y="10855"/>
                  </a:cxn>
                  <a:cxn ang="0">
                    <a:pos x="7995" y="11097"/>
                  </a:cxn>
                  <a:cxn ang="0">
                    <a:pos x="6955" y="11454"/>
                  </a:cxn>
                  <a:cxn ang="0">
                    <a:pos x="5845" y="11580"/>
                  </a:cxn>
                  <a:cxn ang="0">
                    <a:pos x="4734" y="11447"/>
                  </a:cxn>
                  <a:cxn ang="0">
                    <a:pos x="3689" y="11028"/>
                  </a:cxn>
                  <a:cxn ang="0">
                    <a:pos x="2890" y="10400"/>
                  </a:cxn>
                  <a:cxn ang="0">
                    <a:pos x="2368" y="9682"/>
                  </a:cxn>
                  <a:cxn ang="0">
                    <a:pos x="2016" y="8930"/>
                  </a:cxn>
                  <a:cxn ang="0">
                    <a:pos x="1804" y="8244"/>
                  </a:cxn>
                  <a:cxn ang="0">
                    <a:pos x="1698" y="7732"/>
                  </a:cxn>
                  <a:cxn ang="0">
                    <a:pos x="1085" y="7329"/>
                  </a:cxn>
                  <a:cxn ang="0">
                    <a:pos x="587" y="6809"/>
                  </a:cxn>
                  <a:cxn ang="0">
                    <a:pos x="228" y="6193"/>
                  </a:cxn>
                  <a:cxn ang="0">
                    <a:pos x="32" y="5503"/>
                  </a:cxn>
                  <a:cxn ang="0">
                    <a:pos x="37" y="4624"/>
                  </a:cxn>
                  <a:cxn ang="0">
                    <a:pos x="393" y="3645"/>
                  </a:cxn>
                  <a:cxn ang="0">
                    <a:pos x="1068" y="2849"/>
                  </a:cxn>
                  <a:cxn ang="0">
                    <a:pos x="1988" y="2301"/>
                  </a:cxn>
                  <a:cxn ang="0">
                    <a:pos x="3085" y="2068"/>
                  </a:cxn>
                  <a:cxn ang="0">
                    <a:pos x="3601" y="2081"/>
                  </a:cxn>
                  <a:cxn ang="0">
                    <a:pos x="3995" y="2144"/>
                  </a:cxn>
                  <a:cxn ang="0">
                    <a:pos x="4372" y="2249"/>
                  </a:cxn>
                  <a:cxn ang="0">
                    <a:pos x="4728" y="2394"/>
                  </a:cxn>
                  <a:cxn ang="0">
                    <a:pos x="5045" y="2257"/>
                  </a:cxn>
                  <a:cxn ang="0">
                    <a:pos x="5533" y="1411"/>
                  </a:cxn>
                  <a:cxn ang="0">
                    <a:pos x="6311" y="724"/>
                  </a:cxn>
                  <a:cxn ang="0">
                    <a:pos x="7318" y="242"/>
                  </a:cxn>
                  <a:cxn ang="0">
                    <a:pos x="8494" y="13"/>
                  </a:cxn>
                  <a:cxn ang="0">
                    <a:pos x="9797" y="89"/>
                  </a:cxn>
                  <a:cxn ang="0">
                    <a:pos x="10976" y="484"/>
                  </a:cxn>
                  <a:cxn ang="0">
                    <a:pos x="11921" y="1142"/>
                  </a:cxn>
                  <a:cxn ang="0">
                    <a:pos x="12554" y="2002"/>
                  </a:cxn>
                  <a:cxn ang="0">
                    <a:pos x="12849" y="2823"/>
                  </a:cxn>
                  <a:cxn ang="0">
                    <a:pos x="13304" y="2603"/>
                  </a:cxn>
                  <a:cxn ang="0">
                    <a:pos x="13550" y="2523"/>
                  </a:cxn>
                  <a:cxn ang="0">
                    <a:pos x="13794" y="2481"/>
                  </a:cxn>
                  <a:cxn ang="0">
                    <a:pos x="14386" y="2476"/>
                  </a:cxn>
                  <a:cxn ang="0">
                    <a:pos x="15024" y="2578"/>
                  </a:cxn>
                  <a:cxn ang="0">
                    <a:pos x="15703" y="2902"/>
                  </a:cxn>
                  <a:cxn ang="0">
                    <a:pos x="16344" y="3573"/>
                  </a:cxn>
                  <a:cxn ang="0">
                    <a:pos x="16846" y="4649"/>
                  </a:cxn>
                  <a:cxn ang="0">
                    <a:pos x="16997" y="5679"/>
                  </a:cxn>
                  <a:cxn ang="0">
                    <a:pos x="16812" y="6546"/>
                  </a:cxn>
                  <a:cxn ang="0">
                    <a:pos x="16353" y="7232"/>
                  </a:cxn>
                  <a:cxn ang="0">
                    <a:pos x="15684" y="7724"/>
                  </a:cxn>
                  <a:cxn ang="0">
                    <a:pos x="15072" y="7979"/>
                  </a:cxn>
                  <a:cxn ang="0">
                    <a:pos x="14634" y="8080"/>
                  </a:cxn>
                </a:cxnLst>
                <a:rect l="0" t="0" r="r" b="b"/>
                <a:pathLst>
                  <a:path w="16998" h="11580">
                    <a:moveTo>
                      <a:pt x="14491" y="8091"/>
                    </a:moveTo>
                    <a:lnTo>
                      <a:pt x="14473" y="8232"/>
                    </a:lnTo>
                    <a:lnTo>
                      <a:pt x="14447" y="8370"/>
                    </a:lnTo>
                    <a:lnTo>
                      <a:pt x="14415" y="8507"/>
                    </a:lnTo>
                    <a:lnTo>
                      <a:pt x="14376" y="8641"/>
                    </a:lnTo>
                    <a:lnTo>
                      <a:pt x="14331" y="8772"/>
                    </a:lnTo>
                    <a:lnTo>
                      <a:pt x="14279" y="8901"/>
                    </a:lnTo>
                    <a:lnTo>
                      <a:pt x="14221" y="9027"/>
                    </a:lnTo>
                    <a:lnTo>
                      <a:pt x="14157" y="9149"/>
                    </a:lnTo>
                    <a:lnTo>
                      <a:pt x="14087" y="9269"/>
                    </a:lnTo>
                    <a:lnTo>
                      <a:pt x="14011" y="9386"/>
                    </a:lnTo>
                    <a:lnTo>
                      <a:pt x="13930" y="9499"/>
                    </a:lnTo>
                    <a:lnTo>
                      <a:pt x="13843" y="9608"/>
                    </a:lnTo>
                    <a:lnTo>
                      <a:pt x="13751" y="9714"/>
                    </a:lnTo>
                    <a:lnTo>
                      <a:pt x="13655" y="9816"/>
                    </a:lnTo>
                    <a:lnTo>
                      <a:pt x="13553" y="9914"/>
                    </a:lnTo>
                    <a:lnTo>
                      <a:pt x="13446" y="10006"/>
                    </a:lnTo>
                    <a:lnTo>
                      <a:pt x="13335" y="10095"/>
                    </a:lnTo>
                    <a:lnTo>
                      <a:pt x="13220" y="10180"/>
                    </a:lnTo>
                    <a:lnTo>
                      <a:pt x="13100" y="10259"/>
                    </a:lnTo>
                    <a:lnTo>
                      <a:pt x="12977" y="10334"/>
                    </a:lnTo>
                    <a:lnTo>
                      <a:pt x="12849" y="10403"/>
                    </a:lnTo>
                    <a:lnTo>
                      <a:pt x="12719" y="10468"/>
                    </a:lnTo>
                    <a:lnTo>
                      <a:pt x="12585" y="10527"/>
                    </a:lnTo>
                    <a:lnTo>
                      <a:pt x="12447" y="10581"/>
                    </a:lnTo>
                    <a:lnTo>
                      <a:pt x="12307" y="10629"/>
                    </a:lnTo>
                    <a:lnTo>
                      <a:pt x="12163" y="10670"/>
                    </a:lnTo>
                    <a:lnTo>
                      <a:pt x="12017" y="10706"/>
                    </a:lnTo>
                    <a:lnTo>
                      <a:pt x="11868" y="10736"/>
                    </a:lnTo>
                    <a:lnTo>
                      <a:pt x="11716" y="10759"/>
                    </a:lnTo>
                    <a:lnTo>
                      <a:pt x="11563" y="10776"/>
                    </a:lnTo>
                    <a:lnTo>
                      <a:pt x="11407" y="10787"/>
                    </a:lnTo>
                    <a:lnTo>
                      <a:pt x="11249" y="10790"/>
                    </a:lnTo>
                    <a:lnTo>
                      <a:pt x="11174" y="10789"/>
                    </a:lnTo>
                    <a:lnTo>
                      <a:pt x="11100" y="10787"/>
                    </a:lnTo>
                    <a:lnTo>
                      <a:pt x="11025" y="10783"/>
                    </a:lnTo>
                    <a:lnTo>
                      <a:pt x="10951" y="10777"/>
                    </a:lnTo>
                    <a:lnTo>
                      <a:pt x="10878" y="10771"/>
                    </a:lnTo>
                    <a:lnTo>
                      <a:pt x="10804" y="10762"/>
                    </a:lnTo>
                    <a:lnTo>
                      <a:pt x="10732" y="10753"/>
                    </a:lnTo>
                    <a:lnTo>
                      <a:pt x="10660" y="10741"/>
                    </a:lnTo>
                    <a:lnTo>
                      <a:pt x="10589" y="10728"/>
                    </a:lnTo>
                    <a:lnTo>
                      <a:pt x="10519" y="10713"/>
                    </a:lnTo>
                    <a:lnTo>
                      <a:pt x="10447" y="10699"/>
                    </a:lnTo>
                    <a:lnTo>
                      <a:pt x="10378" y="10682"/>
                    </a:lnTo>
                    <a:lnTo>
                      <a:pt x="10309" y="10663"/>
                    </a:lnTo>
                    <a:lnTo>
                      <a:pt x="10241" y="10643"/>
                    </a:lnTo>
                    <a:lnTo>
                      <a:pt x="10173" y="10622"/>
                    </a:lnTo>
                    <a:lnTo>
                      <a:pt x="10106" y="10600"/>
                    </a:lnTo>
                    <a:lnTo>
                      <a:pt x="10039" y="10577"/>
                    </a:lnTo>
                    <a:lnTo>
                      <a:pt x="9974" y="10551"/>
                    </a:lnTo>
                    <a:lnTo>
                      <a:pt x="9909" y="10526"/>
                    </a:lnTo>
                    <a:lnTo>
                      <a:pt x="9845" y="10498"/>
                    </a:lnTo>
                    <a:lnTo>
                      <a:pt x="9781" y="10469"/>
                    </a:lnTo>
                    <a:lnTo>
                      <a:pt x="9719" y="10438"/>
                    </a:lnTo>
                    <a:lnTo>
                      <a:pt x="9657" y="10408"/>
                    </a:lnTo>
                    <a:lnTo>
                      <a:pt x="9595" y="10376"/>
                    </a:lnTo>
                    <a:lnTo>
                      <a:pt x="9536" y="10342"/>
                    </a:lnTo>
                    <a:lnTo>
                      <a:pt x="9476" y="10308"/>
                    </a:lnTo>
                    <a:lnTo>
                      <a:pt x="9418" y="10272"/>
                    </a:lnTo>
                    <a:lnTo>
                      <a:pt x="9360" y="10235"/>
                    </a:lnTo>
                    <a:lnTo>
                      <a:pt x="9303" y="10197"/>
                    </a:lnTo>
                    <a:lnTo>
                      <a:pt x="9248" y="10158"/>
                    </a:lnTo>
                    <a:lnTo>
                      <a:pt x="9193" y="10118"/>
                    </a:lnTo>
                    <a:lnTo>
                      <a:pt x="9139" y="10076"/>
                    </a:lnTo>
                    <a:lnTo>
                      <a:pt x="9126" y="10106"/>
                    </a:lnTo>
                    <a:lnTo>
                      <a:pt x="9112" y="10135"/>
                    </a:lnTo>
                    <a:lnTo>
                      <a:pt x="9097" y="10164"/>
                    </a:lnTo>
                    <a:lnTo>
                      <a:pt x="9082" y="10194"/>
                    </a:lnTo>
                    <a:lnTo>
                      <a:pt x="9065" y="10224"/>
                    </a:lnTo>
                    <a:lnTo>
                      <a:pt x="9047" y="10254"/>
                    </a:lnTo>
                    <a:lnTo>
                      <a:pt x="9029" y="10283"/>
                    </a:lnTo>
                    <a:lnTo>
                      <a:pt x="9009" y="10313"/>
                    </a:lnTo>
                    <a:lnTo>
                      <a:pt x="8988" y="10344"/>
                    </a:lnTo>
                    <a:lnTo>
                      <a:pt x="8966" y="10374"/>
                    </a:lnTo>
                    <a:lnTo>
                      <a:pt x="8943" y="10403"/>
                    </a:lnTo>
                    <a:lnTo>
                      <a:pt x="8919" y="10434"/>
                    </a:lnTo>
                    <a:lnTo>
                      <a:pt x="8892" y="10464"/>
                    </a:lnTo>
                    <a:lnTo>
                      <a:pt x="8866" y="10495"/>
                    </a:lnTo>
                    <a:lnTo>
                      <a:pt x="8837" y="10526"/>
                    </a:lnTo>
                    <a:lnTo>
                      <a:pt x="8808" y="10555"/>
                    </a:lnTo>
                    <a:lnTo>
                      <a:pt x="8777" y="10586"/>
                    </a:lnTo>
                    <a:lnTo>
                      <a:pt x="8744" y="10616"/>
                    </a:lnTo>
                    <a:lnTo>
                      <a:pt x="8711" y="10646"/>
                    </a:lnTo>
                    <a:lnTo>
                      <a:pt x="8676" y="10676"/>
                    </a:lnTo>
                    <a:lnTo>
                      <a:pt x="8639" y="10706"/>
                    </a:lnTo>
                    <a:lnTo>
                      <a:pt x="8601" y="10736"/>
                    </a:lnTo>
                    <a:lnTo>
                      <a:pt x="8562" y="10766"/>
                    </a:lnTo>
                    <a:lnTo>
                      <a:pt x="8521" y="10795"/>
                    </a:lnTo>
                    <a:lnTo>
                      <a:pt x="8478" y="10825"/>
                    </a:lnTo>
                    <a:lnTo>
                      <a:pt x="8434" y="10855"/>
                    </a:lnTo>
                    <a:lnTo>
                      <a:pt x="8389" y="10884"/>
                    </a:lnTo>
                    <a:lnTo>
                      <a:pt x="8341" y="10913"/>
                    </a:lnTo>
                    <a:lnTo>
                      <a:pt x="8292" y="10942"/>
                    </a:lnTo>
                    <a:lnTo>
                      <a:pt x="8241" y="10972"/>
                    </a:lnTo>
                    <a:lnTo>
                      <a:pt x="8189" y="10999"/>
                    </a:lnTo>
                    <a:lnTo>
                      <a:pt x="8134" y="11028"/>
                    </a:lnTo>
                    <a:lnTo>
                      <a:pt x="7995" y="11097"/>
                    </a:lnTo>
                    <a:lnTo>
                      <a:pt x="7853" y="11161"/>
                    </a:lnTo>
                    <a:lnTo>
                      <a:pt x="7709" y="11220"/>
                    </a:lnTo>
                    <a:lnTo>
                      <a:pt x="7562" y="11276"/>
                    </a:lnTo>
                    <a:lnTo>
                      <a:pt x="7413" y="11327"/>
                    </a:lnTo>
                    <a:lnTo>
                      <a:pt x="7262" y="11374"/>
                    </a:lnTo>
                    <a:lnTo>
                      <a:pt x="7109" y="11416"/>
                    </a:lnTo>
                    <a:lnTo>
                      <a:pt x="6955" y="11454"/>
                    </a:lnTo>
                    <a:lnTo>
                      <a:pt x="6799" y="11487"/>
                    </a:lnTo>
                    <a:lnTo>
                      <a:pt x="6642" y="11515"/>
                    </a:lnTo>
                    <a:lnTo>
                      <a:pt x="6484" y="11538"/>
                    </a:lnTo>
                    <a:lnTo>
                      <a:pt x="6325" y="11556"/>
                    </a:lnTo>
                    <a:lnTo>
                      <a:pt x="6166" y="11569"/>
                    </a:lnTo>
                    <a:lnTo>
                      <a:pt x="6006" y="11577"/>
                    </a:lnTo>
                    <a:lnTo>
                      <a:pt x="5845" y="11580"/>
                    </a:lnTo>
                    <a:lnTo>
                      <a:pt x="5685" y="11578"/>
                    </a:lnTo>
                    <a:lnTo>
                      <a:pt x="5525" y="11569"/>
                    </a:lnTo>
                    <a:lnTo>
                      <a:pt x="5365" y="11557"/>
                    </a:lnTo>
                    <a:lnTo>
                      <a:pt x="5206" y="11538"/>
                    </a:lnTo>
                    <a:lnTo>
                      <a:pt x="5047" y="11513"/>
                    </a:lnTo>
                    <a:lnTo>
                      <a:pt x="4890" y="11483"/>
                    </a:lnTo>
                    <a:lnTo>
                      <a:pt x="4734" y="11447"/>
                    </a:lnTo>
                    <a:lnTo>
                      <a:pt x="4579" y="11406"/>
                    </a:lnTo>
                    <a:lnTo>
                      <a:pt x="4426" y="11358"/>
                    </a:lnTo>
                    <a:lnTo>
                      <a:pt x="4274" y="11304"/>
                    </a:lnTo>
                    <a:lnTo>
                      <a:pt x="4124" y="11244"/>
                    </a:lnTo>
                    <a:lnTo>
                      <a:pt x="3976" y="11179"/>
                    </a:lnTo>
                    <a:lnTo>
                      <a:pt x="3831" y="11106"/>
                    </a:lnTo>
                    <a:lnTo>
                      <a:pt x="3689" y="11028"/>
                    </a:lnTo>
                    <a:lnTo>
                      <a:pt x="3548" y="10943"/>
                    </a:lnTo>
                    <a:lnTo>
                      <a:pt x="3411" y="10852"/>
                    </a:lnTo>
                    <a:lnTo>
                      <a:pt x="3277" y="10753"/>
                    </a:lnTo>
                    <a:lnTo>
                      <a:pt x="3174" y="10670"/>
                    </a:lnTo>
                    <a:lnTo>
                      <a:pt x="3076" y="10584"/>
                    </a:lnTo>
                    <a:lnTo>
                      <a:pt x="2980" y="10494"/>
                    </a:lnTo>
                    <a:lnTo>
                      <a:pt x="2890" y="10400"/>
                    </a:lnTo>
                    <a:lnTo>
                      <a:pt x="2804" y="10304"/>
                    </a:lnTo>
                    <a:lnTo>
                      <a:pt x="2722" y="10205"/>
                    </a:lnTo>
                    <a:lnTo>
                      <a:pt x="2643" y="10104"/>
                    </a:lnTo>
                    <a:lnTo>
                      <a:pt x="2569" y="10001"/>
                    </a:lnTo>
                    <a:lnTo>
                      <a:pt x="2499" y="9896"/>
                    </a:lnTo>
                    <a:lnTo>
                      <a:pt x="2432" y="9790"/>
                    </a:lnTo>
                    <a:lnTo>
                      <a:pt x="2368" y="9682"/>
                    </a:lnTo>
                    <a:lnTo>
                      <a:pt x="2309" y="9575"/>
                    </a:lnTo>
                    <a:lnTo>
                      <a:pt x="2251" y="9467"/>
                    </a:lnTo>
                    <a:lnTo>
                      <a:pt x="2198" y="9359"/>
                    </a:lnTo>
                    <a:lnTo>
                      <a:pt x="2148" y="9250"/>
                    </a:lnTo>
                    <a:lnTo>
                      <a:pt x="2101" y="9142"/>
                    </a:lnTo>
                    <a:lnTo>
                      <a:pt x="2058" y="9035"/>
                    </a:lnTo>
                    <a:lnTo>
                      <a:pt x="2016" y="8930"/>
                    </a:lnTo>
                    <a:lnTo>
                      <a:pt x="1978" y="8824"/>
                    </a:lnTo>
                    <a:lnTo>
                      <a:pt x="1943" y="8721"/>
                    </a:lnTo>
                    <a:lnTo>
                      <a:pt x="1910" y="8620"/>
                    </a:lnTo>
                    <a:lnTo>
                      <a:pt x="1880" y="8523"/>
                    </a:lnTo>
                    <a:lnTo>
                      <a:pt x="1853" y="8426"/>
                    </a:lnTo>
                    <a:lnTo>
                      <a:pt x="1827" y="8334"/>
                    </a:lnTo>
                    <a:lnTo>
                      <a:pt x="1804" y="8244"/>
                    </a:lnTo>
                    <a:lnTo>
                      <a:pt x="1783" y="8158"/>
                    </a:lnTo>
                    <a:lnTo>
                      <a:pt x="1765" y="8075"/>
                    </a:lnTo>
                    <a:lnTo>
                      <a:pt x="1748" y="7997"/>
                    </a:lnTo>
                    <a:lnTo>
                      <a:pt x="1733" y="7923"/>
                    </a:lnTo>
                    <a:lnTo>
                      <a:pt x="1719" y="7854"/>
                    </a:lnTo>
                    <a:lnTo>
                      <a:pt x="1707" y="7790"/>
                    </a:lnTo>
                    <a:lnTo>
                      <a:pt x="1698" y="7732"/>
                    </a:lnTo>
                    <a:lnTo>
                      <a:pt x="1604" y="7682"/>
                    </a:lnTo>
                    <a:lnTo>
                      <a:pt x="1512" y="7630"/>
                    </a:lnTo>
                    <a:lnTo>
                      <a:pt x="1423" y="7575"/>
                    </a:lnTo>
                    <a:lnTo>
                      <a:pt x="1334" y="7517"/>
                    </a:lnTo>
                    <a:lnTo>
                      <a:pt x="1249" y="7457"/>
                    </a:lnTo>
                    <a:lnTo>
                      <a:pt x="1165" y="7394"/>
                    </a:lnTo>
                    <a:lnTo>
                      <a:pt x="1085" y="7329"/>
                    </a:lnTo>
                    <a:lnTo>
                      <a:pt x="1006" y="7261"/>
                    </a:lnTo>
                    <a:lnTo>
                      <a:pt x="930" y="7191"/>
                    </a:lnTo>
                    <a:lnTo>
                      <a:pt x="856" y="7119"/>
                    </a:lnTo>
                    <a:lnTo>
                      <a:pt x="785" y="7045"/>
                    </a:lnTo>
                    <a:lnTo>
                      <a:pt x="717" y="6968"/>
                    </a:lnTo>
                    <a:lnTo>
                      <a:pt x="651" y="6890"/>
                    </a:lnTo>
                    <a:lnTo>
                      <a:pt x="587" y="6809"/>
                    </a:lnTo>
                    <a:lnTo>
                      <a:pt x="527" y="6726"/>
                    </a:lnTo>
                    <a:lnTo>
                      <a:pt x="470" y="6642"/>
                    </a:lnTo>
                    <a:lnTo>
                      <a:pt x="415" y="6556"/>
                    </a:lnTo>
                    <a:lnTo>
                      <a:pt x="364" y="6468"/>
                    </a:lnTo>
                    <a:lnTo>
                      <a:pt x="316" y="6378"/>
                    </a:lnTo>
                    <a:lnTo>
                      <a:pt x="271" y="6286"/>
                    </a:lnTo>
                    <a:lnTo>
                      <a:pt x="228" y="6193"/>
                    </a:lnTo>
                    <a:lnTo>
                      <a:pt x="190" y="6098"/>
                    </a:lnTo>
                    <a:lnTo>
                      <a:pt x="155" y="6003"/>
                    </a:lnTo>
                    <a:lnTo>
                      <a:pt x="123" y="5905"/>
                    </a:lnTo>
                    <a:lnTo>
                      <a:pt x="95" y="5806"/>
                    </a:lnTo>
                    <a:lnTo>
                      <a:pt x="70" y="5706"/>
                    </a:lnTo>
                    <a:lnTo>
                      <a:pt x="49" y="5605"/>
                    </a:lnTo>
                    <a:lnTo>
                      <a:pt x="32" y="5503"/>
                    </a:lnTo>
                    <a:lnTo>
                      <a:pt x="18" y="5399"/>
                    </a:lnTo>
                    <a:lnTo>
                      <a:pt x="7" y="5294"/>
                    </a:lnTo>
                    <a:lnTo>
                      <a:pt x="2" y="5188"/>
                    </a:lnTo>
                    <a:lnTo>
                      <a:pt x="0" y="5082"/>
                    </a:lnTo>
                    <a:lnTo>
                      <a:pt x="4" y="4927"/>
                    </a:lnTo>
                    <a:lnTo>
                      <a:pt x="17" y="4774"/>
                    </a:lnTo>
                    <a:lnTo>
                      <a:pt x="37" y="4624"/>
                    </a:lnTo>
                    <a:lnTo>
                      <a:pt x="66" y="4475"/>
                    </a:lnTo>
                    <a:lnTo>
                      <a:pt x="103" y="4329"/>
                    </a:lnTo>
                    <a:lnTo>
                      <a:pt x="147" y="4186"/>
                    </a:lnTo>
                    <a:lnTo>
                      <a:pt x="198" y="4046"/>
                    </a:lnTo>
                    <a:lnTo>
                      <a:pt x="256" y="3909"/>
                    </a:lnTo>
                    <a:lnTo>
                      <a:pt x="322" y="3775"/>
                    </a:lnTo>
                    <a:lnTo>
                      <a:pt x="393" y="3645"/>
                    </a:lnTo>
                    <a:lnTo>
                      <a:pt x="472" y="3519"/>
                    </a:lnTo>
                    <a:lnTo>
                      <a:pt x="557" y="3397"/>
                    </a:lnTo>
                    <a:lnTo>
                      <a:pt x="647" y="3278"/>
                    </a:lnTo>
                    <a:lnTo>
                      <a:pt x="744" y="3164"/>
                    </a:lnTo>
                    <a:lnTo>
                      <a:pt x="847" y="3054"/>
                    </a:lnTo>
                    <a:lnTo>
                      <a:pt x="954" y="2950"/>
                    </a:lnTo>
                    <a:lnTo>
                      <a:pt x="1068" y="2849"/>
                    </a:lnTo>
                    <a:lnTo>
                      <a:pt x="1186" y="2755"/>
                    </a:lnTo>
                    <a:lnTo>
                      <a:pt x="1309" y="2664"/>
                    </a:lnTo>
                    <a:lnTo>
                      <a:pt x="1436" y="2580"/>
                    </a:lnTo>
                    <a:lnTo>
                      <a:pt x="1568" y="2502"/>
                    </a:lnTo>
                    <a:lnTo>
                      <a:pt x="1704" y="2429"/>
                    </a:lnTo>
                    <a:lnTo>
                      <a:pt x="1844" y="2362"/>
                    </a:lnTo>
                    <a:lnTo>
                      <a:pt x="1988" y="2301"/>
                    </a:lnTo>
                    <a:lnTo>
                      <a:pt x="2135" y="2247"/>
                    </a:lnTo>
                    <a:lnTo>
                      <a:pt x="2286" y="2200"/>
                    </a:lnTo>
                    <a:lnTo>
                      <a:pt x="2441" y="2159"/>
                    </a:lnTo>
                    <a:lnTo>
                      <a:pt x="2598" y="2125"/>
                    </a:lnTo>
                    <a:lnTo>
                      <a:pt x="2758" y="2098"/>
                    </a:lnTo>
                    <a:lnTo>
                      <a:pt x="2920" y="2079"/>
                    </a:lnTo>
                    <a:lnTo>
                      <a:pt x="3085" y="2068"/>
                    </a:lnTo>
                    <a:lnTo>
                      <a:pt x="3252" y="2063"/>
                    </a:lnTo>
                    <a:lnTo>
                      <a:pt x="3310" y="2064"/>
                    </a:lnTo>
                    <a:lnTo>
                      <a:pt x="3370" y="2065"/>
                    </a:lnTo>
                    <a:lnTo>
                      <a:pt x="3427" y="2069"/>
                    </a:lnTo>
                    <a:lnTo>
                      <a:pt x="3486" y="2072"/>
                    </a:lnTo>
                    <a:lnTo>
                      <a:pt x="3544" y="2076"/>
                    </a:lnTo>
                    <a:lnTo>
                      <a:pt x="3601" y="2081"/>
                    </a:lnTo>
                    <a:lnTo>
                      <a:pt x="3659" y="2088"/>
                    </a:lnTo>
                    <a:lnTo>
                      <a:pt x="3715" y="2094"/>
                    </a:lnTo>
                    <a:lnTo>
                      <a:pt x="3771" y="2103"/>
                    </a:lnTo>
                    <a:lnTo>
                      <a:pt x="3828" y="2111"/>
                    </a:lnTo>
                    <a:lnTo>
                      <a:pt x="3884" y="2122"/>
                    </a:lnTo>
                    <a:lnTo>
                      <a:pt x="3939" y="2132"/>
                    </a:lnTo>
                    <a:lnTo>
                      <a:pt x="3995" y="2144"/>
                    </a:lnTo>
                    <a:lnTo>
                      <a:pt x="4050" y="2156"/>
                    </a:lnTo>
                    <a:lnTo>
                      <a:pt x="4105" y="2169"/>
                    </a:lnTo>
                    <a:lnTo>
                      <a:pt x="4159" y="2183"/>
                    </a:lnTo>
                    <a:lnTo>
                      <a:pt x="4212" y="2198"/>
                    </a:lnTo>
                    <a:lnTo>
                      <a:pt x="4265" y="2214"/>
                    </a:lnTo>
                    <a:lnTo>
                      <a:pt x="4319" y="2231"/>
                    </a:lnTo>
                    <a:lnTo>
                      <a:pt x="4372" y="2249"/>
                    </a:lnTo>
                    <a:lnTo>
                      <a:pt x="4424" y="2267"/>
                    </a:lnTo>
                    <a:lnTo>
                      <a:pt x="4476" y="2286"/>
                    </a:lnTo>
                    <a:lnTo>
                      <a:pt x="4527" y="2306"/>
                    </a:lnTo>
                    <a:lnTo>
                      <a:pt x="4578" y="2327"/>
                    </a:lnTo>
                    <a:lnTo>
                      <a:pt x="4628" y="2348"/>
                    </a:lnTo>
                    <a:lnTo>
                      <a:pt x="4678" y="2370"/>
                    </a:lnTo>
                    <a:lnTo>
                      <a:pt x="4728" y="2394"/>
                    </a:lnTo>
                    <a:lnTo>
                      <a:pt x="4776" y="2417"/>
                    </a:lnTo>
                    <a:lnTo>
                      <a:pt x="4825" y="2442"/>
                    </a:lnTo>
                    <a:lnTo>
                      <a:pt x="4873" y="2467"/>
                    </a:lnTo>
                    <a:lnTo>
                      <a:pt x="4921" y="2493"/>
                    </a:lnTo>
                    <a:lnTo>
                      <a:pt x="4968" y="2520"/>
                    </a:lnTo>
                    <a:lnTo>
                      <a:pt x="5003" y="2387"/>
                    </a:lnTo>
                    <a:lnTo>
                      <a:pt x="5045" y="2257"/>
                    </a:lnTo>
                    <a:lnTo>
                      <a:pt x="5095" y="2127"/>
                    </a:lnTo>
                    <a:lnTo>
                      <a:pt x="5151" y="2001"/>
                    </a:lnTo>
                    <a:lnTo>
                      <a:pt x="5215" y="1877"/>
                    </a:lnTo>
                    <a:lnTo>
                      <a:pt x="5285" y="1756"/>
                    </a:lnTo>
                    <a:lnTo>
                      <a:pt x="5361" y="1639"/>
                    </a:lnTo>
                    <a:lnTo>
                      <a:pt x="5444" y="1523"/>
                    </a:lnTo>
                    <a:lnTo>
                      <a:pt x="5533" y="1411"/>
                    </a:lnTo>
                    <a:lnTo>
                      <a:pt x="5627" y="1302"/>
                    </a:lnTo>
                    <a:lnTo>
                      <a:pt x="5728" y="1197"/>
                    </a:lnTo>
                    <a:lnTo>
                      <a:pt x="5835" y="1094"/>
                    </a:lnTo>
                    <a:lnTo>
                      <a:pt x="5946" y="996"/>
                    </a:lnTo>
                    <a:lnTo>
                      <a:pt x="6062" y="902"/>
                    </a:lnTo>
                    <a:lnTo>
                      <a:pt x="6184" y="810"/>
                    </a:lnTo>
                    <a:lnTo>
                      <a:pt x="6311" y="724"/>
                    </a:lnTo>
                    <a:lnTo>
                      <a:pt x="6442" y="641"/>
                    </a:lnTo>
                    <a:lnTo>
                      <a:pt x="6577" y="563"/>
                    </a:lnTo>
                    <a:lnTo>
                      <a:pt x="6717" y="490"/>
                    </a:lnTo>
                    <a:lnTo>
                      <a:pt x="6862" y="421"/>
                    </a:lnTo>
                    <a:lnTo>
                      <a:pt x="7011" y="356"/>
                    </a:lnTo>
                    <a:lnTo>
                      <a:pt x="7163" y="296"/>
                    </a:lnTo>
                    <a:lnTo>
                      <a:pt x="7318" y="242"/>
                    </a:lnTo>
                    <a:lnTo>
                      <a:pt x="7477" y="192"/>
                    </a:lnTo>
                    <a:lnTo>
                      <a:pt x="7640" y="149"/>
                    </a:lnTo>
                    <a:lnTo>
                      <a:pt x="7805" y="110"/>
                    </a:lnTo>
                    <a:lnTo>
                      <a:pt x="7973" y="78"/>
                    </a:lnTo>
                    <a:lnTo>
                      <a:pt x="8144" y="50"/>
                    </a:lnTo>
                    <a:lnTo>
                      <a:pt x="8318" y="29"/>
                    </a:lnTo>
                    <a:lnTo>
                      <a:pt x="8494" y="13"/>
                    </a:lnTo>
                    <a:lnTo>
                      <a:pt x="8672" y="3"/>
                    </a:lnTo>
                    <a:lnTo>
                      <a:pt x="8853" y="0"/>
                    </a:lnTo>
                    <a:lnTo>
                      <a:pt x="9047" y="3"/>
                    </a:lnTo>
                    <a:lnTo>
                      <a:pt x="9238" y="15"/>
                    </a:lnTo>
                    <a:lnTo>
                      <a:pt x="9428" y="33"/>
                    </a:lnTo>
                    <a:lnTo>
                      <a:pt x="9614" y="57"/>
                    </a:lnTo>
                    <a:lnTo>
                      <a:pt x="9797" y="89"/>
                    </a:lnTo>
                    <a:lnTo>
                      <a:pt x="9977" y="127"/>
                    </a:lnTo>
                    <a:lnTo>
                      <a:pt x="10154" y="172"/>
                    </a:lnTo>
                    <a:lnTo>
                      <a:pt x="10326" y="222"/>
                    </a:lnTo>
                    <a:lnTo>
                      <a:pt x="10495" y="279"/>
                    </a:lnTo>
                    <a:lnTo>
                      <a:pt x="10660" y="342"/>
                    </a:lnTo>
                    <a:lnTo>
                      <a:pt x="10820" y="410"/>
                    </a:lnTo>
                    <a:lnTo>
                      <a:pt x="10976" y="484"/>
                    </a:lnTo>
                    <a:lnTo>
                      <a:pt x="11127" y="563"/>
                    </a:lnTo>
                    <a:lnTo>
                      <a:pt x="11274" y="648"/>
                    </a:lnTo>
                    <a:lnTo>
                      <a:pt x="11414" y="737"/>
                    </a:lnTo>
                    <a:lnTo>
                      <a:pt x="11550" y="831"/>
                    </a:lnTo>
                    <a:lnTo>
                      <a:pt x="11680" y="930"/>
                    </a:lnTo>
                    <a:lnTo>
                      <a:pt x="11803" y="1033"/>
                    </a:lnTo>
                    <a:lnTo>
                      <a:pt x="11921" y="1142"/>
                    </a:lnTo>
                    <a:lnTo>
                      <a:pt x="12032" y="1253"/>
                    </a:lnTo>
                    <a:lnTo>
                      <a:pt x="12137" y="1369"/>
                    </a:lnTo>
                    <a:lnTo>
                      <a:pt x="12234" y="1489"/>
                    </a:lnTo>
                    <a:lnTo>
                      <a:pt x="12326" y="1612"/>
                    </a:lnTo>
                    <a:lnTo>
                      <a:pt x="12410" y="1738"/>
                    </a:lnTo>
                    <a:lnTo>
                      <a:pt x="12485" y="1868"/>
                    </a:lnTo>
                    <a:lnTo>
                      <a:pt x="12554" y="2002"/>
                    </a:lnTo>
                    <a:lnTo>
                      <a:pt x="12615" y="2138"/>
                    </a:lnTo>
                    <a:lnTo>
                      <a:pt x="12667" y="2277"/>
                    </a:lnTo>
                    <a:lnTo>
                      <a:pt x="12711" y="2418"/>
                    </a:lnTo>
                    <a:lnTo>
                      <a:pt x="12747" y="2561"/>
                    </a:lnTo>
                    <a:lnTo>
                      <a:pt x="12774" y="2708"/>
                    </a:lnTo>
                    <a:lnTo>
                      <a:pt x="12792" y="2855"/>
                    </a:lnTo>
                    <a:lnTo>
                      <a:pt x="12849" y="2823"/>
                    </a:lnTo>
                    <a:lnTo>
                      <a:pt x="12909" y="2790"/>
                    </a:lnTo>
                    <a:lnTo>
                      <a:pt x="12971" y="2756"/>
                    </a:lnTo>
                    <a:lnTo>
                      <a:pt x="13034" y="2723"/>
                    </a:lnTo>
                    <a:lnTo>
                      <a:pt x="13100" y="2691"/>
                    </a:lnTo>
                    <a:lnTo>
                      <a:pt x="13167" y="2660"/>
                    </a:lnTo>
                    <a:lnTo>
                      <a:pt x="13235" y="2630"/>
                    </a:lnTo>
                    <a:lnTo>
                      <a:pt x="13304" y="2603"/>
                    </a:lnTo>
                    <a:lnTo>
                      <a:pt x="13339" y="2590"/>
                    </a:lnTo>
                    <a:lnTo>
                      <a:pt x="13373" y="2577"/>
                    </a:lnTo>
                    <a:lnTo>
                      <a:pt x="13408" y="2566"/>
                    </a:lnTo>
                    <a:lnTo>
                      <a:pt x="13443" y="2554"/>
                    </a:lnTo>
                    <a:lnTo>
                      <a:pt x="13478" y="2543"/>
                    </a:lnTo>
                    <a:lnTo>
                      <a:pt x="13514" y="2533"/>
                    </a:lnTo>
                    <a:lnTo>
                      <a:pt x="13550" y="2523"/>
                    </a:lnTo>
                    <a:lnTo>
                      <a:pt x="13585" y="2515"/>
                    </a:lnTo>
                    <a:lnTo>
                      <a:pt x="13620" y="2507"/>
                    </a:lnTo>
                    <a:lnTo>
                      <a:pt x="13655" y="2500"/>
                    </a:lnTo>
                    <a:lnTo>
                      <a:pt x="13690" y="2493"/>
                    </a:lnTo>
                    <a:lnTo>
                      <a:pt x="13725" y="2488"/>
                    </a:lnTo>
                    <a:lnTo>
                      <a:pt x="13759" y="2484"/>
                    </a:lnTo>
                    <a:lnTo>
                      <a:pt x="13794" y="2481"/>
                    </a:lnTo>
                    <a:lnTo>
                      <a:pt x="13828" y="2478"/>
                    </a:lnTo>
                    <a:lnTo>
                      <a:pt x="13862" y="2476"/>
                    </a:lnTo>
                    <a:lnTo>
                      <a:pt x="13996" y="2473"/>
                    </a:lnTo>
                    <a:lnTo>
                      <a:pt x="14142" y="2471"/>
                    </a:lnTo>
                    <a:lnTo>
                      <a:pt x="14221" y="2472"/>
                    </a:lnTo>
                    <a:lnTo>
                      <a:pt x="14302" y="2473"/>
                    </a:lnTo>
                    <a:lnTo>
                      <a:pt x="14386" y="2476"/>
                    </a:lnTo>
                    <a:lnTo>
                      <a:pt x="14472" y="2482"/>
                    </a:lnTo>
                    <a:lnTo>
                      <a:pt x="14560" y="2490"/>
                    </a:lnTo>
                    <a:lnTo>
                      <a:pt x="14649" y="2501"/>
                    </a:lnTo>
                    <a:lnTo>
                      <a:pt x="14742" y="2515"/>
                    </a:lnTo>
                    <a:lnTo>
                      <a:pt x="14835" y="2532"/>
                    </a:lnTo>
                    <a:lnTo>
                      <a:pt x="14928" y="2553"/>
                    </a:lnTo>
                    <a:lnTo>
                      <a:pt x="15024" y="2578"/>
                    </a:lnTo>
                    <a:lnTo>
                      <a:pt x="15121" y="2608"/>
                    </a:lnTo>
                    <a:lnTo>
                      <a:pt x="15217" y="2642"/>
                    </a:lnTo>
                    <a:lnTo>
                      <a:pt x="15315" y="2682"/>
                    </a:lnTo>
                    <a:lnTo>
                      <a:pt x="15412" y="2728"/>
                    </a:lnTo>
                    <a:lnTo>
                      <a:pt x="15510" y="2780"/>
                    </a:lnTo>
                    <a:lnTo>
                      <a:pt x="15606" y="2837"/>
                    </a:lnTo>
                    <a:lnTo>
                      <a:pt x="15703" y="2902"/>
                    </a:lnTo>
                    <a:lnTo>
                      <a:pt x="15799" y="2974"/>
                    </a:lnTo>
                    <a:lnTo>
                      <a:pt x="15893" y="3054"/>
                    </a:lnTo>
                    <a:lnTo>
                      <a:pt x="15987" y="3141"/>
                    </a:lnTo>
                    <a:lnTo>
                      <a:pt x="16078" y="3236"/>
                    </a:lnTo>
                    <a:lnTo>
                      <a:pt x="16168" y="3340"/>
                    </a:lnTo>
                    <a:lnTo>
                      <a:pt x="16256" y="3452"/>
                    </a:lnTo>
                    <a:lnTo>
                      <a:pt x="16344" y="3573"/>
                    </a:lnTo>
                    <a:lnTo>
                      <a:pt x="16428" y="3705"/>
                    </a:lnTo>
                    <a:lnTo>
                      <a:pt x="16508" y="3846"/>
                    </a:lnTo>
                    <a:lnTo>
                      <a:pt x="16587" y="3997"/>
                    </a:lnTo>
                    <a:lnTo>
                      <a:pt x="16662" y="4159"/>
                    </a:lnTo>
                    <a:lnTo>
                      <a:pt x="16732" y="4325"/>
                    </a:lnTo>
                    <a:lnTo>
                      <a:pt x="16794" y="4489"/>
                    </a:lnTo>
                    <a:lnTo>
                      <a:pt x="16846" y="4649"/>
                    </a:lnTo>
                    <a:lnTo>
                      <a:pt x="16891" y="4805"/>
                    </a:lnTo>
                    <a:lnTo>
                      <a:pt x="16928" y="4959"/>
                    </a:lnTo>
                    <a:lnTo>
                      <a:pt x="16957" y="5110"/>
                    </a:lnTo>
                    <a:lnTo>
                      <a:pt x="16978" y="5257"/>
                    </a:lnTo>
                    <a:lnTo>
                      <a:pt x="16992" y="5401"/>
                    </a:lnTo>
                    <a:lnTo>
                      <a:pt x="16998" y="5542"/>
                    </a:lnTo>
                    <a:lnTo>
                      <a:pt x="16997" y="5679"/>
                    </a:lnTo>
                    <a:lnTo>
                      <a:pt x="16991" y="5814"/>
                    </a:lnTo>
                    <a:lnTo>
                      <a:pt x="16976" y="5945"/>
                    </a:lnTo>
                    <a:lnTo>
                      <a:pt x="16956" y="6072"/>
                    </a:lnTo>
                    <a:lnTo>
                      <a:pt x="16929" y="6195"/>
                    </a:lnTo>
                    <a:lnTo>
                      <a:pt x="16895" y="6315"/>
                    </a:lnTo>
                    <a:lnTo>
                      <a:pt x="16857" y="6432"/>
                    </a:lnTo>
                    <a:lnTo>
                      <a:pt x="16812" y="6546"/>
                    </a:lnTo>
                    <a:lnTo>
                      <a:pt x="16761" y="6655"/>
                    </a:lnTo>
                    <a:lnTo>
                      <a:pt x="16706" y="6760"/>
                    </a:lnTo>
                    <a:lnTo>
                      <a:pt x="16644" y="6862"/>
                    </a:lnTo>
                    <a:lnTo>
                      <a:pt x="16578" y="6960"/>
                    </a:lnTo>
                    <a:lnTo>
                      <a:pt x="16508" y="7054"/>
                    </a:lnTo>
                    <a:lnTo>
                      <a:pt x="16433" y="7144"/>
                    </a:lnTo>
                    <a:lnTo>
                      <a:pt x="16353" y="7232"/>
                    </a:lnTo>
                    <a:lnTo>
                      <a:pt x="16268" y="7314"/>
                    </a:lnTo>
                    <a:lnTo>
                      <a:pt x="16180" y="7393"/>
                    </a:lnTo>
                    <a:lnTo>
                      <a:pt x="16089" y="7467"/>
                    </a:lnTo>
                    <a:lnTo>
                      <a:pt x="15992" y="7537"/>
                    </a:lnTo>
                    <a:lnTo>
                      <a:pt x="15893" y="7604"/>
                    </a:lnTo>
                    <a:lnTo>
                      <a:pt x="15790" y="7666"/>
                    </a:lnTo>
                    <a:lnTo>
                      <a:pt x="15684" y="7724"/>
                    </a:lnTo>
                    <a:lnTo>
                      <a:pt x="15575" y="7777"/>
                    </a:lnTo>
                    <a:lnTo>
                      <a:pt x="15483" y="7820"/>
                    </a:lnTo>
                    <a:lnTo>
                      <a:pt x="15394" y="7859"/>
                    </a:lnTo>
                    <a:lnTo>
                      <a:pt x="15308" y="7894"/>
                    </a:lnTo>
                    <a:lnTo>
                      <a:pt x="15226" y="7925"/>
                    </a:lnTo>
                    <a:lnTo>
                      <a:pt x="15147" y="7954"/>
                    </a:lnTo>
                    <a:lnTo>
                      <a:pt x="15072" y="7979"/>
                    </a:lnTo>
                    <a:lnTo>
                      <a:pt x="15001" y="8001"/>
                    </a:lnTo>
                    <a:lnTo>
                      <a:pt x="14932" y="8021"/>
                    </a:lnTo>
                    <a:lnTo>
                      <a:pt x="14866" y="8038"/>
                    </a:lnTo>
                    <a:lnTo>
                      <a:pt x="14803" y="8051"/>
                    </a:lnTo>
                    <a:lnTo>
                      <a:pt x="14745" y="8063"/>
                    </a:lnTo>
                    <a:lnTo>
                      <a:pt x="14687" y="8073"/>
                    </a:lnTo>
                    <a:lnTo>
                      <a:pt x="14634" y="8080"/>
                    </a:lnTo>
                    <a:lnTo>
                      <a:pt x="14583" y="8085"/>
                    </a:lnTo>
                    <a:lnTo>
                      <a:pt x="14535" y="8090"/>
                    </a:lnTo>
                    <a:lnTo>
                      <a:pt x="14491" y="8091"/>
                    </a:lnTo>
                    <a:close/>
                  </a:path>
                </a:pathLst>
              </a:custGeom>
              <a:solidFill>
                <a:srgbClr val="7F7F7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9" name="Group 218"/>
              <p:cNvGrpSpPr/>
              <p:nvPr/>
            </p:nvGrpSpPr>
            <p:grpSpPr>
              <a:xfrm>
                <a:off x="2211012" y="5238471"/>
                <a:ext cx="273990" cy="294350"/>
                <a:chOff x="8250787" y="3906548"/>
                <a:chExt cx="322421" cy="346379"/>
              </a:xfrm>
              <a:grpFill/>
            </p:grpSpPr>
            <p:grpSp>
              <p:nvGrpSpPr>
                <p:cNvPr id="220" name="Group 135"/>
                <p:cNvGrpSpPr/>
                <p:nvPr/>
              </p:nvGrpSpPr>
              <p:grpSpPr>
                <a:xfrm>
                  <a:off x="8320694" y="4052287"/>
                  <a:ext cx="203636" cy="200640"/>
                  <a:chOff x="9904413" y="3230563"/>
                  <a:chExt cx="323850" cy="319087"/>
                </a:xfrm>
                <a:grpFill/>
              </p:grpSpPr>
              <p:sp>
                <p:nvSpPr>
                  <p:cNvPr id="236" name="Freeform 5"/>
                  <p:cNvSpPr>
                    <a:spLocks/>
                  </p:cNvSpPr>
                  <p:nvPr/>
                </p:nvSpPr>
                <p:spPr bwMode="auto">
                  <a:xfrm>
                    <a:off x="10093325" y="3270250"/>
                    <a:ext cx="134937" cy="279400"/>
                  </a:xfrm>
                  <a:custGeom>
                    <a:avLst/>
                    <a:gdLst/>
                    <a:ahLst/>
                    <a:cxnLst>
                      <a:cxn ang="0">
                        <a:pos x="3983" y="0"/>
                      </a:cxn>
                      <a:cxn ang="0">
                        <a:pos x="3983" y="6035"/>
                      </a:cxn>
                      <a:cxn ang="0">
                        <a:pos x="616" y="8254"/>
                      </a:cxn>
                      <a:cxn ang="0">
                        <a:pos x="0" y="5583"/>
                      </a:cxn>
                      <a:cxn ang="0">
                        <a:pos x="369" y="1601"/>
                      </a:cxn>
                      <a:cxn ang="0">
                        <a:pos x="3983" y="0"/>
                      </a:cxn>
                    </a:cxnLst>
                    <a:rect l="0" t="0" r="r" b="b"/>
                    <a:pathLst>
                      <a:path w="3983" h="8254">
                        <a:moveTo>
                          <a:pt x="3983" y="0"/>
                        </a:moveTo>
                        <a:lnTo>
                          <a:pt x="3983" y="6035"/>
                        </a:lnTo>
                        <a:lnTo>
                          <a:pt x="616" y="8254"/>
                        </a:lnTo>
                        <a:lnTo>
                          <a:pt x="0" y="5583"/>
                        </a:lnTo>
                        <a:lnTo>
                          <a:pt x="369" y="1601"/>
                        </a:lnTo>
                        <a:lnTo>
                          <a:pt x="3983" y="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6"/>
                  <p:cNvSpPr>
                    <a:spLocks/>
                  </p:cNvSpPr>
                  <p:nvPr/>
                </p:nvSpPr>
                <p:spPr bwMode="auto">
                  <a:xfrm>
                    <a:off x="9906000" y="3290888"/>
                    <a:ext cx="207962" cy="258762"/>
                  </a:xfrm>
                  <a:custGeom>
                    <a:avLst/>
                    <a:gdLst/>
                    <a:ahLst/>
                    <a:cxnLst>
                      <a:cxn ang="0">
                        <a:pos x="0" y="5953"/>
                      </a:cxn>
                      <a:cxn ang="0">
                        <a:pos x="0" y="0"/>
                      </a:cxn>
                      <a:cxn ang="0">
                        <a:pos x="6201" y="1191"/>
                      </a:cxn>
                      <a:cxn ang="0">
                        <a:pos x="6201" y="7637"/>
                      </a:cxn>
                      <a:cxn ang="0">
                        <a:pos x="0" y="5953"/>
                      </a:cxn>
                    </a:cxnLst>
                    <a:rect l="0" t="0" r="r" b="b"/>
                    <a:pathLst>
                      <a:path w="6201" h="7637">
                        <a:moveTo>
                          <a:pt x="0" y="5953"/>
                        </a:moveTo>
                        <a:lnTo>
                          <a:pt x="0" y="0"/>
                        </a:lnTo>
                        <a:lnTo>
                          <a:pt x="6201" y="1191"/>
                        </a:lnTo>
                        <a:lnTo>
                          <a:pt x="6201" y="7637"/>
                        </a:lnTo>
                        <a:lnTo>
                          <a:pt x="0" y="5953"/>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7"/>
                  <p:cNvSpPr>
                    <a:spLocks/>
                  </p:cNvSpPr>
                  <p:nvPr/>
                </p:nvSpPr>
                <p:spPr bwMode="auto">
                  <a:xfrm>
                    <a:off x="9904413" y="3230563"/>
                    <a:ext cx="323850" cy="103187"/>
                  </a:xfrm>
                  <a:custGeom>
                    <a:avLst/>
                    <a:gdLst/>
                    <a:ahLst/>
                    <a:cxnLst>
                      <a:cxn ang="0">
                        <a:pos x="0" y="1804"/>
                      </a:cxn>
                      <a:cxn ang="0">
                        <a:pos x="6216" y="3052"/>
                      </a:cxn>
                      <a:cxn ang="0">
                        <a:pos x="9568" y="1180"/>
                      </a:cxn>
                      <a:cxn ang="0">
                        <a:pos x="3807" y="0"/>
                      </a:cxn>
                      <a:cxn ang="0">
                        <a:pos x="0" y="1804"/>
                      </a:cxn>
                    </a:cxnLst>
                    <a:rect l="0" t="0" r="r" b="b"/>
                    <a:pathLst>
                      <a:path w="9568" h="3052">
                        <a:moveTo>
                          <a:pt x="0" y="1804"/>
                        </a:moveTo>
                        <a:lnTo>
                          <a:pt x="6216" y="3052"/>
                        </a:lnTo>
                        <a:lnTo>
                          <a:pt x="9568" y="1180"/>
                        </a:lnTo>
                        <a:lnTo>
                          <a:pt x="3807" y="0"/>
                        </a:lnTo>
                        <a:lnTo>
                          <a:pt x="0" y="1804"/>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1" name="Group 133"/>
                <p:cNvGrpSpPr/>
                <p:nvPr/>
              </p:nvGrpSpPr>
              <p:grpSpPr>
                <a:xfrm>
                  <a:off x="8250787" y="3906548"/>
                  <a:ext cx="142744" cy="140747"/>
                  <a:chOff x="9793288" y="2998788"/>
                  <a:chExt cx="227012" cy="223837"/>
                </a:xfrm>
                <a:grpFill/>
              </p:grpSpPr>
              <p:sp>
                <p:nvSpPr>
                  <p:cNvPr id="230" name="Freeform 8"/>
                  <p:cNvSpPr>
                    <a:spLocks/>
                  </p:cNvSpPr>
                  <p:nvPr/>
                </p:nvSpPr>
                <p:spPr bwMode="auto">
                  <a:xfrm>
                    <a:off x="9926638" y="3027363"/>
                    <a:ext cx="93662" cy="195262"/>
                  </a:xfrm>
                  <a:custGeom>
                    <a:avLst/>
                    <a:gdLst/>
                    <a:ahLst/>
                    <a:cxnLst>
                      <a:cxn ang="0">
                        <a:pos x="2804" y="0"/>
                      </a:cxn>
                      <a:cxn ang="0">
                        <a:pos x="2804" y="4249"/>
                      </a:cxn>
                      <a:cxn ang="0">
                        <a:pos x="433" y="5811"/>
                      </a:cxn>
                      <a:cxn ang="0">
                        <a:pos x="0" y="3931"/>
                      </a:cxn>
                      <a:cxn ang="0">
                        <a:pos x="260" y="1127"/>
                      </a:cxn>
                      <a:cxn ang="0">
                        <a:pos x="2804" y="0"/>
                      </a:cxn>
                    </a:cxnLst>
                    <a:rect l="0" t="0" r="r" b="b"/>
                    <a:pathLst>
                      <a:path w="2804" h="5811">
                        <a:moveTo>
                          <a:pt x="2804" y="0"/>
                        </a:moveTo>
                        <a:lnTo>
                          <a:pt x="2804" y="4249"/>
                        </a:lnTo>
                        <a:lnTo>
                          <a:pt x="433" y="5811"/>
                        </a:lnTo>
                        <a:lnTo>
                          <a:pt x="0" y="3931"/>
                        </a:lnTo>
                        <a:lnTo>
                          <a:pt x="260" y="1127"/>
                        </a:lnTo>
                        <a:lnTo>
                          <a:pt x="2804" y="0"/>
                        </a:lnTo>
                        <a:close/>
                      </a:path>
                    </a:pathLst>
                  </a:custGeom>
                  <a:solidFill>
                    <a:srgbClr val="7F7F7F"/>
                  </a:solidFill>
                  <a:ln w="635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9"/>
                  <p:cNvSpPr>
                    <a:spLocks/>
                  </p:cNvSpPr>
                  <p:nvPr/>
                </p:nvSpPr>
                <p:spPr bwMode="auto">
                  <a:xfrm>
                    <a:off x="9793288" y="3041650"/>
                    <a:ext cx="147637" cy="180975"/>
                  </a:xfrm>
                  <a:custGeom>
                    <a:avLst/>
                    <a:gdLst/>
                    <a:ahLst/>
                    <a:cxnLst>
                      <a:cxn ang="0">
                        <a:pos x="0" y="4190"/>
                      </a:cxn>
                      <a:cxn ang="0">
                        <a:pos x="0" y="0"/>
                      </a:cxn>
                      <a:cxn ang="0">
                        <a:pos x="4364" y="838"/>
                      </a:cxn>
                      <a:cxn ang="0">
                        <a:pos x="4364" y="5376"/>
                      </a:cxn>
                      <a:cxn ang="0">
                        <a:pos x="0" y="4190"/>
                      </a:cxn>
                    </a:cxnLst>
                    <a:rect l="0" t="0" r="r" b="b"/>
                    <a:pathLst>
                      <a:path w="4364" h="5376">
                        <a:moveTo>
                          <a:pt x="0" y="4190"/>
                        </a:moveTo>
                        <a:lnTo>
                          <a:pt x="0" y="0"/>
                        </a:lnTo>
                        <a:lnTo>
                          <a:pt x="4364" y="838"/>
                        </a:lnTo>
                        <a:lnTo>
                          <a:pt x="4364" y="5376"/>
                        </a:lnTo>
                        <a:lnTo>
                          <a:pt x="0" y="419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0"/>
                  <p:cNvSpPr>
                    <a:spLocks/>
                  </p:cNvSpPr>
                  <p:nvPr/>
                </p:nvSpPr>
                <p:spPr bwMode="auto">
                  <a:xfrm>
                    <a:off x="9793288" y="2998788"/>
                    <a:ext cx="227012" cy="73025"/>
                  </a:xfrm>
                  <a:custGeom>
                    <a:avLst/>
                    <a:gdLst/>
                    <a:ahLst/>
                    <a:cxnLst>
                      <a:cxn ang="0">
                        <a:pos x="0" y="1270"/>
                      </a:cxn>
                      <a:cxn ang="0">
                        <a:pos x="4376" y="2149"/>
                      </a:cxn>
                      <a:cxn ang="0">
                        <a:pos x="6735" y="831"/>
                      </a:cxn>
                      <a:cxn ang="0">
                        <a:pos x="2680" y="0"/>
                      </a:cxn>
                      <a:cxn ang="0">
                        <a:pos x="0" y="1270"/>
                      </a:cxn>
                    </a:cxnLst>
                    <a:rect l="0" t="0" r="r" b="b"/>
                    <a:pathLst>
                      <a:path w="6735" h="2149">
                        <a:moveTo>
                          <a:pt x="0" y="1270"/>
                        </a:moveTo>
                        <a:lnTo>
                          <a:pt x="4376" y="2149"/>
                        </a:lnTo>
                        <a:lnTo>
                          <a:pt x="6735" y="831"/>
                        </a:lnTo>
                        <a:lnTo>
                          <a:pt x="2680" y="0"/>
                        </a:lnTo>
                        <a:lnTo>
                          <a:pt x="0" y="127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2" name="Group 134"/>
                <p:cNvGrpSpPr/>
                <p:nvPr/>
              </p:nvGrpSpPr>
              <p:grpSpPr>
                <a:xfrm>
                  <a:off x="8430508" y="3906548"/>
                  <a:ext cx="142745" cy="140747"/>
                  <a:chOff x="10079038" y="2998788"/>
                  <a:chExt cx="227012" cy="223837"/>
                </a:xfrm>
                <a:grpFill/>
              </p:grpSpPr>
              <p:sp>
                <p:nvSpPr>
                  <p:cNvPr id="223" name="Freeform 11"/>
                  <p:cNvSpPr>
                    <a:spLocks/>
                  </p:cNvSpPr>
                  <p:nvPr/>
                </p:nvSpPr>
                <p:spPr bwMode="auto">
                  <a:xfrm>
                    <a:off x="10210800" y="3027363"/>
                    <a:ext cx="95250" cy="195262"/>
                  </a:xfrm>
                  <a:custGeom>
                    <a:avLst/>
                    <a:gdLst/>
                    <a:ahLst/>
                    <a:cxnLst>
                      <a:cxn ang="0">
                        <a:pos x="2804" y="0"/>
                      </a:cxn>
                      <a:cxn ang="0">
                        <a:pos x="2804" y="4249"/>
                      </a:cxn>
                      <a:cxn ang="0">
                        <a:pos x="434" y="5811"/>
                      </a:cxn>
                      <a:cxn ang="0">
                        <a:pos x="0" y="3931"/>
                      </a:cxn>
                      <a:cxn ang="0">
                        <a:pos x="260" y="1127"/>
                      </a:cxn>
                      <a:cxn ang="0">
                        <a:pos x="2804" y="0"/>
                      </a:cxn>
                    </a:cxnLst>
                    <a:rect l="0" t="0" r="r" b="b"/>
                    <a:pathLst>
                      <a:path w="2804" h="5811">
                        <a:moveTo>
                          <a:pt x="2804" y="0"/>
                        </a:moveTo>
                        <a:lnTo>
                          <a:pt x="2804" y="4249"/>
                        </a:lnTo>
                        <a:lnTo>
                          <a:pt x="434" y="5811"/>
                        </a:lnTo>
                        <a:lnTo>
                          <a:pt x="0" y="3931"/>
                        </a:lnTo>
                        <a:lnTo>
                          <a:pt x="260" y="1127"/>
                        </a:lnTo>
                        <a:lnTo>
                          <a:pt x="2804" y="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12"/>
                  <p:cNvSpPr>
                    <a:spLocks/>
                  </p:cNvSpPr>
                  <p:nvPr/>
                </p:nvSpPr>
                <p:spPr bwMode="auto">
                  <a:xfrm>
                    <a:off x="10079038" y="3041650"/>
                    <a:ext cx="147637" cy="180975"/>
                  </a:xfrm>
                  <a:custGeom>
                    <a:avLst/>
                    <a:gdLst/>
                    <a:ahLst/>
                    <a:cxnLst>
                      <a:cxn ang="0">
                        <a:pos x="0" y="4190"/>
                      </a:cxn>
                      <a:cxn ang="0">
                        <a:pos x="0" y="0"/>
                      </a:cxn>
                      <a:cxn ang="0">
                        <a:pos x="4366" y="838"/>
                      </a:cxn>
                      <a:cxn ang="0">
                        <a:pos x="4366" y="5376"/>
                      </a:cxn>
                      <a:cxn ang="0">
                        <a:pos x="0" y="4190"/>
                      </a:cxn>
                    </a:cxnLst>
                    <a:rect l="0" t="0" r="r" b="b"/>
                    <a:pathLst>
                      <a:path w="4366" h="5376">
                        <a:moveTo>
                          <a:pt x="0" y="4190"/>
                        </a:moveTo>
                        <a:lnTo>
                          <a:pt x="0" y="0"/>
                        </a:lnTo>
                        <a:lnTo>
                          <a:pt x="4366" y="838"/>
                        </a:lnTo>
                        <a:lnTo>
                          <a:pt x="4366" y="5376"/>
                        </a:lnTo>
                        <a:lnTo>
                          <a:pt x="0" y="419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13"/>
                  <p:cNvSpPr>
                    <a:spLocks/>
                  </p:cNvSpPr>
                  <p:nvPr/>
                </p:nvSpPr>
                <p:spPr bwMode="auto">
                  <a:xfrm>
                    <a:off x="10079038" y="2998788"/>
                    <a:ext cx="227012" cy="73025"/>
                  </a:xfrm>
                  <a:custGeom>
                    <a:avLst/>
                    <a:gdLst/>
                    <a:ahLst/>
                    <a:cxnLst>
                      <a:cxn ang="0">
                        <a:pos x="0" y="1270"/>
                      </a:cxn>
                      <a:cxn ang="0">
                        <a:pos x="4376" y="2149"/>
                      </a:cxn>
                      <a:cxn ang="0">
                        <a:pos x="6735" y="831"/>
                      </a:cxn>
                      <a:cxn ang="0">
                        <a:pos x="2679" y="0"/>
                      </a:cxn>
                      <a:cxn ang="0">
                        <a:pos x="0" y="1270"/>
                      </a:cxn>
                    </a:cxnLst>
                    <a:rect l="0" t="0" r="r" b="b"/>
                    <a:pathLst>
                      <a:path w="6735" h="2149">
                        <a:moveTo>
                          <a:pt x="0" y="1270"/>
                        </a:moveTo>
                        <a:lnTo>
                          <a:pt x="4376" y="2149"/>
                        </a:lnTo>
                        <a:lnTo>
                          <a:pt x="6735" y="831"/>
                        </a:lnTo>
                        <a:lnTo>
                          <a:pt x="2679" y="0"/>
                        </a:lnTo>
                        <a:lnTo>
                          <a:pt x="0" y="1270"/>
                        </a:lnTo>
                        <a:close/>
                      </a:path>
                    </a:pathLst>
                  </a:custGeom>
                  <a:solidFill>
                    <a:srgbClr val="7F7F7F"/>
                  </a:solidFill>
                  <a:ln w="6350">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sp>
        <p:nvSpPr>
          <p:cNvPr id="2" name="Rounded Rectangle 1"/>
          <p:cNvSpPr/>
          <p:nvPr/>
        </p:nvSpPr>
        <p:spPr bwMode="auto">
          <a:xfrm>
            <a:off x="8391751" y="5016502"/>
            <a:ext cx="388471" cy="534147"/>
          </a:xfrm>
          <a:prstGeom prst="roundRect">
            <a:avLst/>
          </a:prstGeom>
          <a:noFill/>
          <a:ln w="25400" cap="flat" cmpd="sng" algn="ctr">
            <a:solidFill>
              <a:srgbClr val="FFFFFF"/>
            </a:solidFill>
            <a:prstDash val="solid"/>
            <a:round/>
            <a:headEnd type="none" w="med" len="med"/>
            <a:tailEnd type="none" w="med" len="med"/>
          </a:ln>
          <a:effectLst/>
        </p:spPr>
        <p:txBody>
          <a:bodyPr vert="horz" wrap="square" lIns="91426" tIns="45712" rIns="91426" bIns="45712" numCol="1" rtlCol="0" anchor="t" anchorCtr="0" compatLnSpc="1">
            <a:prstTxWarp prst="textNoShape">
              <a:avLst/>
            </a:prstTxWarp>
          </a:bodyPr>
          <a:lstStyle/>
          <a:p>
            <a:pPr algn="ctr" defTabSz="914260"/>
            <a:endParaRPr lang="en-US" sz="3200">
              <a:solidFill>
                <a:srgbClr val="000000"/>
              </a:solidFill>
              <a:latin typeface="Gill Sans" charset="0"/>
              <a:ea typeface="ヒラギノ角ゴ Pro W3" charset="0"/>
              <a:cs typeface="ヒラギノ角ゴ Pro W3" charset="0"/>
              <a:sym typeface="Gill Sans" charset="0"/>
            </a:endParaRPr>
          </a:p>
        </p:txBody>
      </p:sp>
      <p:sp>
        <p:nvSpPr>
          <p:cNvPr id="3" name="Oval 2"/>
          <p:cNvSpPr/>
          <p:nvPr/>
        </p:nvSpPr>
        <p:spPr bwMode="auto">
          <a:xfrm>
            <a:off x="8042090" y="5457267"/>
            <a:ext cx="45719" cy="45719"/>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26" tIns="45712" rIns="91426" bIns="45712" numCol="1" rtlCol="0" anchor="t" anchorCtr="0" compatLnSpc="1">
            <a:prstTxWarp prst="textNoShape">
              <a:avLst/>
            </a:prstTxWarp>
          </a:bodyPr>
          <a:lstStyle/>
          <a:p>
            <a:pPr algn="ctr" defTabSz="914260"/>
            <a:endParaRPr lang="en-US" sz="3200">
              <a:solidFill>
                <a:srgbClr val="000000"/>
              </a:solidFill>
              <a:latin typeface="Gill Sans" charset="0"/>
              <a:ea typeface="ヒラギノ角ゴ Pro W3" charset="0"/>
              <a:cs typeface="ヒラギノ角ゴ Pro W3" charset="0"/>
              <a:sym typeface="Gill Sans" charset="0"/>
            </a:endParaRPr>
          </a:p>
        </p:txBody>
      </p:sp>
      <p:sp>
        <p:nvSpPr>
          <p:cNvPr id="141" name="TextBox 25"/>
          <p:cNvSpPr txBox="1">
            <a:spLocks noChangeArrowheads="1"/>
          </p:cNvSpPr>
          <p:nvPr/>
        </p:nvSpPr>
        <p:spPr bwMode="auto">
          <a:xfrm>
            <a:off x="-67599" y="1447800"/>
            <a:ext cx="1533696" cy="384721"/>
          </a:xfrm>
          <a:prstGeom prst="rect">
            <a:avLst/>
          </a:prstGeom>
          <a:noFill/>
          <a:ln w="9525">
            <a:noFill/>
            <a:miter lim="800000"/>
            <a:headEnd/>
            <a:tailEnd/>
          </a:ln>
        </p:spPr>
        <p:txBody>
          <a:bodyPr wrap="square">
            <a:spAutoFit/>
          </a:bodyPr>
          <a:lstStyle/>
          <a:p>
            <a:pPr algn="r"/>
            <a:r>
              <a:rPr lang="en-US" sz="1900" b="1" i="1" dirty="0">
                <a:solidFill>
                  <a:schemeClr val="tx2"/>
                </a:solidFill>
                <a:latin typeface="KievitPro-Regular"/>
              </a:rPr>
              <a:t>What:</a:t>
            </a:r>
          </a:p>
        </p:txBody>
      </p:sp>
      <p:pic>
        <p:nvPicPr>
          <p:cNvPr id="1027"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4155" y="1889411"/>
            <a:ext cx="498255" cy="65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530" y="3465718"/>
            <a:ext cx="839207" cy="51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1189" y="3471334"/>
            <a:ext cx="715127" cy="53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 name="TextBox 25"/>
          <p:cNvSpPr txBox="1">
            <a:spLocks noChangeArrowheads="1"/>
          </p:cNvSpPr>
          <p:nvPr/>
        </p:nvSpPr>
        <p:spPr bwMode="auto">
          <a:xfrm>
            <a:off x="0" y="4695802"/>
            <a:ext cx="1533696" cy="384721"/>
          </a:xfrm>
          <a:prstGeom prst="rect">
            <a:avLst/>
          </a:prstGeom>
          <a:noFill/>
          <a:ln w="9525">
            <a:noFill/>
            <a:miter lim="800000"/>
            <a:headEnd/>
            <a:tailEnd/>
          </a:ln>
        </p:spPr>
        <p:txBody>
          <a:bodyPr wrap="square">
            <a:spAutoFit/>
          </a:bodyPr>
          <a:lstStyle/>
          <a:p>
            <a:pPr algn="r"/>
            <a:r>
              <a:rPr lang="en-US" sz="1900" b="1" i="1" dirty="0">
                <a:solidFill>
                  <a:schemeClr val="tx2"/>
                </a:solidFill>
                <a:latin typeface="KievitPro-Regular"/>
              </a:rPr>
              <a:t>How:</a:t>
            </a:r>
          </a:p>
        </p:txBody>
      </p:sp>
      <p:sp>
        <p:nvSpPr>
          <p:cNvPr id="11" name="Left-Right Arrow 10"/>
          <p:cNvSpPr/>
          <p:nvPr/>
        </p:nvSpPr>
        <p:spPr>
          <a:xfrm>
            <a:off x="1022655" y="3643925"/>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9" name="Group 158"/>
          <p:cNvGrpSpPr/>
          <p:nvPr/>
        </p:nvGrpSpPr>
        <p:grpSpPr>
          <a:xfrm>
            <a:off x="308816" y="1805162"/>
            <a:ext cx="8711357" cy="1359278"/>
            <a:chOff x="594782" y="2360443"/>
            <a:chExt cx="8230239" cy="1212113"/>
          </a:xfrm>
        </p:grpSpPr>
        <p:sp>
          <p:nvSpPr>
            <p:cNvPr id="182" name="AutoShape 4"/>
            <p:cNvSpPr>
              <a:spLocks noChangeArrowheads="1"/>
            </p:cNvSpPr>
            <p:nvPr/>
          </p:nvSpPr>
          <p:spPr bwMode="auto">
            <a:xfrm>
              <a:off x="594782" y="2360443"/>
              <a:ext cx="1408777" cy="1212111"/>
            </a:xfrm>
            <a:prstGeom prst="roundRect">
              <a:avLst>
                <a:gd name="adj" fmla="val 1390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Design Collaboration and Coordination</a:t>
              </a:r>
            </a:p>
          </p:txBody>
        </p:sp>
        <p:sp>
          <p:nvSpPr>
            <p:cNvPr id="183" name="AutoShape 7"/>
            <p:cNvSpPr>
              <a:spLocks noChangeArrowheads="1"/>
            </p:cNvSpPr>
            <p:nvPr/>
          </p:nvSpPr>
          <p:spPr bwMode="auto">
            <a:xfrm>
              <a:off x="5579253" y="2360445"/>
              <a:ext cx="1371739"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GB" sz="1300" dirty="0">
                  <a:solidFill>
                    <a:schemeClr val="bg1"/>
                  </a:solidFill>
                  <a:latin typeface="+mn-lt"/>
                </a:rPr>
                <a:t>Geometric Control</a:t>
              </a:r>
              <a:endParaRPr lang="en-US" sz="1300" dirty="0">
                <a:solidFill>
                  <a:schemeClr val="bg1"/>
                </a:solidFill>
                <a:latin typeface="+mn-lt"/>
              </a:endParaRPr>
            </a:p>
          </p:txBody>
        </p:sp>
        <p:sp>
          <p:nvSpPr>
            <p:cNvPr id="160" name="AutoShape 4"/>
            <p:cNvSpPr>
              <a:spLocks noChangeArrowheads="1"/>
            </p:cNvSpPr>
            <p:nvPr/>
          </p:nvSpPr>
          <p:spPr bwMode="auto">
            <a:xfrm>
              <a:off x="2042243" y="2360443"/>
              <a:ext cx="1270894" cy="1212111"/>
            </a:xfrm>
            <a:prstGeom prst="roundRect">
              <a:avLst>
                <a:gd name="adj" fmla="val 1390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Quality Programs</a:t>
              </a:r>
            </a:p>
          </p:txBody>
        </p:sp>
        <p:sp>
          <p:nvSpPr>
            <p:cNvPr id="161" name="AutoShape 6"/>
            <p:cNvSpPr>
              <a:spLocks noChangeArrowheads="1"/>
            </p:cNvSpPr>
            <p:nvPr/>
          </p:nvSpPr>
          <p:spPr bwMode="auto">
            <a:xfrm>
              <a:off x="3362413" y="2360444"/>
              <a:ext cx="1017130"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Safety Programs</a:t>
              </a:r>
            </a:p>
          </p:txBody>
        </p:sp>
        <p:sp>
          <p:nvSpPr>
            <p:cNvPr id="162" name="AutoShape 7"/>
            <p:cNvSpPr>
              <a:spLocks noChangeArrowheads="1"/>
            </p:cNvSpPr>
            <p:nvPr/>
          </p:nvSpPr>
          <p:spPr bwMode="auto">
            <a:xfrm>
              <a:off x="4407141" y="2360445"/>
              <a:ext cx="1133575" cy="1212111"/>
            </a:xfrm>
            <a:prstGeom prst="roundRect">
              <a:avLst>
                <a:gd name="adj" fmla="val 12067"/>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Documents to</a:t>
              </a:r>
              <a:br>
                <a:rPr lang="en-US" sz="1300" dirty="0">
                  <a:solidFill>
                    <a:schemeClr val="bg1"/>
                  </a:solidFill>
                  <a:latin typeface="+mn-lt"/>
                </a:rPr>
              </a:br>
              <a:r>
                <a:rPr lang="en-US" sz="1300" dirty="0">
                  <a:solidFill>
                    <a:schemeClr val="bg1"/>
                  </a:solidFill>
                  <a:latin typeface="+mn-lt"/>
                </a:rPr>
                <a:t>the Field</a:t>
              </a:r>
            </a:p>
          </p:txBody>
        </p:sp>
        <p:sp>
          <p:nvSpPr>
            <p:cNvPr id="163" name="AutoShape 8"/>
            <p:cNvSpPr>
              <a:spLocks noChangeArrowheads="1"/>
            </p:cNvSpPr>
            <p:nvPr/>
          </p:nvSpPr>
          <p:spPr bwMode="auto">
            <a:xfrm>
              <a:off x="6998235" y="2360444"/>
              <a:ext cx="1826786" cy="1212111"/>
            </a:xfrm>
            <a:prstGeom prst="roundRect">
              <a:avLst>
                <a:gd name="adj" fmla="val 11146"/>
              </a:avLst>
            </a:prstGeom>
            <a:solidFill>
              <a:schemeClr val="tx2"/>
            </a:solidFill>
            <a:ln w="9525">
              <a:noFill/>
              <a:round/>
              <a:headEnd/>
              <a:tailEnd/>
            </a:ln>
            <a:effectLst/>
          </p:spPr>
          <p:txBody>
            <a:bodyPr lIns="45720" rIns="45720" anchor="b" anchorCtr="0"/>
            <a:lstStyle/>
            <a:p>
              <a:pPr algn="ctr">
                <a:lnSpc>
                  <a:spcPct val="90000"/>
                </a:lnSpc>
              </a:pPr>
              <a:r>
                <a:rPr lang="en-US" sz="1300" dirty="0">
                  <a:solidFill>
                    <a:schemeClr val="bg1"/>
                  </a:solidFill>
                  <a:latin typeface="+mn-lt"/>
                </a:rPr>
                <a:t>Equipment: Commissioning, Handover, Operations</a:t>
              </a:r>
            </a:p>
          </p:txBody>
        </p:sp>
        <p:sp>
          <p:nvSpPr>
            <p:cNvPr id="164" name="Freeform 223"/>
            <p:cNvSpPr>
              <a:spLocks noEditPoints="1"/>
            </p:cNvSpPr>
            <p:nvPr/>
          </p:nvSpPr>
          <p:spPr bwMode="auto">
            <a:xfrm>
              <a:off x="2168309" y="2614409"/>
              <a:ext cx="437965" cy="441645"/>
            </a:xfrm>
            <a:custGeom>
              <a:avLst/>
              <a:gdLst/>
              <a:ahLst/>
              <a:cxnLst>
                <a:cxn ang="0">
                  <a:pos x="2646" y="2308"/>
                </a:cxn>
                <a:cxn ang="0">
                  <a:pos x="2762" y="2048"/>
                </a:cxn>
                <a:cxn ang="0">
                  <a:pos x="2811" y="1753"/>
                </a:cxn>
                <a:cxn ang="0">
                  <a:pos x="2798" y="1463"/>
                </a:cxn>
                <a:cxn ang="0">
                  <a:pos x="2723" y="1202"/>
                </a:cxn>
                <a:cxn ang="0">
                  <a:pos x="2587" y="963"/>
                </a:cxn>
                <a:cxn ang="0">
                  <a:pos x="2382" y="742"/>
                </a:cxn>
                <a:cxn ang="0">
                  <a:pos x="2132" y="576"/>
                </a:cxn>
                <a:cxn ang="0">
                  <a:pos x="1857" y="486"/>
                </a:cxn>
                <a:cxn ang="0">
                  <a:pos x="1555" y="472"/>
                </a:cxn>
                <a:cxn ang="0">
                  <a:pos x="1284" y="526"/>
                </a:cxn>
                <a:cxn ang="0">
                  <a:pos x="1035" y="646"/>
                </a:cxn>
                <a:cxn ang="0">
                  <a:pos x="820" y="828"/>
                </a:cxn>
                <a:cxn ang="0">
                  <a:pos x="641" y="1072"/>
                </a:cxn>
                <a:cxn ang="0">
                  <a:pos x="527" y="1354"/>
                </a:cxn>
                <a:cxn ang="0">
                  <a:pos x="484" y="1652"/>
                </a:cxn>
                <a:cxn ang="0">
                  <a:pos x="516" y="1953"/>
                </a:cxn>
                <a:cxn ang="0">
                  <a:pos x="736" y="1947"/>
                </a:cxn>
                <a:cxn ang="0">
                  <a:pos x="1110" y="1915"/>
                </a:cxn>
                <a:cxn ang="0">
                  <a:pos x="1563" y="1989"/>
                </a:cxn>
                <a:cxn ang="0">
                  <a:pos x="2014" y="2187"/>
                </a:cxn>
                <a:cxn ang="0">
                  <a:pos x="2439" y="2496"/>
                </a:cxn>
                <a:cxn ang="0">
                  <a:pos x="1869" y="2596"/>
                </a:cxn>
                <a:cxn ang="0">
                  <a:pos x="1522" y="2421"/>
                </a:cxn>
                <a:cxn ang="0">
                  <a:pos x="1161" y="2337"/>
                </a:cxn>
                <a:cxn ang="0">
                  <a:pos x="773" y="2357"/>
                </a:cxn>
                <a:cxn ang="0">
                  <a:pos x="890" y="2598"/>
                </a:cxn>
                <a:cxn ang="0">
                  <a:pos x="1186" y="2793"/>
                </a:cxn>
                <a:cxn ang="0">
                  <a:pos x="1523" y="2889"/>
                </a:cxn>
                <a:cxn ang="0">
                  <a:pos x="1830" y="2884"/>
                </a:cxn>
                <a:cxn ang="0">
                  <a:pos x="2126" y="2796"/>
                </a:cxn>
                <a:cxn ang="0">
                  <a:pos x="2087" y="3302"/>
                </a:cxn>
                <a:cxn ang="0">
                  <a:pos x="1608" y="3361"/>
                </a:cxn>
                <a:cxn ang="0">
                  <a:pos x="1265" y="3318"/>
                </a:cxn>
                <a:cxn ang="0">
                  <a:pos x="942" y="3205"/>
                </a:cxn>
                <a:cxn ang="0">
                  <a:pos x="650" y="3027"/>
                </a:cxn>
                <a:cxn ang="0">
                  <a:pos x="328" y="2699"/>
                </a:cxn>
                <a:cxn ang="0">
                  <a:pos x="106" y="2284"/>
                </a:cxn>
                <a:cxn ang="0">
                  <a:pos x="6" y="1812"/>
                </a:cxn>
                <a:cxn ang="0">
                  <a:pos x="24" y="1372"/>
                </a:cxn>
                <a:cxn ang="0">
                  <a:pos x="145" y="983"/>
                </a:cxn>
                <a:cxn ang="0">
                  <a:pos x="362" y="629"/>
                </a:cxn>
                <a:cxn ang="0">
                  <a:pos x="657" y="336"/>
                </a:cxn>
                <a:cxn ang="0">
                  <a:pos x="991" y="134"/>
                </a:cxn>
                <a:cxn ang="0">
                  <a:pos x="1365" y="24"/>
                </a:cxn>
                <a:cxn ang="0">
                  <a:pos x="1770" y="5"/>
                </a:cxn>
                <a:cxn ang="0">
                  <a:pos x="2163" y="79"/>
                </a:cxn>
                <a:cxn ang="0">
                  <a:pos x="2517" y="245"/>
                </a:cxn>
                <a:cxn ang="0">
                  <a:pos x="2833" y="504"/>
                </a:cxn>
                <a:cxn ang="0">
                  <a:pos x="3085" y="842"/>
                </a:cxn>
                <a:cxn ang="0">
                  <a:pos x="3241" y="1226"/>
                </a:cxn>
                <a:cxn ang="0">
                  <a:pos x="3300" y="1656"/>
                </a:cxn>
                <a:cxn ang="0">
                  <a:pos x="3269" y="2042"/>
                </a:cxn>
                <a:cxn ang="0">
                  <a:pos x="3159" y="2387"/>
                </a:cxn>
                <a:cxn ang="0">
                  <a:pos x="2969" y="2700"/>
                </a:cxn>
                <a:cxn ang="0">
                  <a:pos x="3052" y="2843"/>
                </a:cxn>
                <a:cxn ang="0">
                  <a:pos x="3330" y="2868"/>
                </a:cxn>
                <a:cxn ang="0">
                  <a:pos x="2921" y="3264"/>
                </a:cxn>
              </a:cxnLst>
              <a:rect l="0" t="0" r="r" b="b"/>
              <a:pathLst>
                <a:path w="3330" h="3361">
                  <a:moveTo>
                    <a:pt x="2480" y="2533"/>
                  </a:moveTo>
                  <a:lnTo>
                    <a:pt x="2501" y="2508"/>
                  </a:lnTo>
                  <a:lnTo>
                    <a:pt x="2522" y="2483"/>
                  </a:lnTo>
                  <a:lnTo>
                    <a:pt x="2542" y="2459"/>
                  </a:lnTo>
                  <a:lnTo>
                    <a:pt x="2562" y="2433"/>
                  </a:lnTo>
                  <a:lnTo>
                    <a:pt x="2580" y="2409"/>
                  </a:lnTo>
                  <a:lnTo>
                    <a:pt x="2598" y="2383"/>
                  </a:lnTo>
                  <a:lnTo>
                    <a:pt x="2615" y="2358"/>
                  </a:lnTo>
                  <a:lnTo>
                    <a:pt x="2631" y="2333"/>
                  </a:lnTo>
                  <a:lnTo>
                    <a:pt x="2646" y="2308"/>
                  </a:lnTo>
                  <a:lnTo>
                    <a:pt x="2662" y="2283"/>
                  </a:lnTo>
                  <a:lnTo>
                    <a:pt x="2675" y="2257"/>
                  </a:lnTo>
                  <a:lnTo>
                    <a:pt x="2689" y="2230"/>
                  </a:lnTo>
                  <a:lnTo>
                    <a:pt x="2702" y="2205"/>
                  </a:lnTo>
                  <a:lnTo>
                    <a:pt x="2713" y="2180"/>
                  </a:lnTo>
                  <a:lnTo>
                    <a:pt x="2724" y="2154"/>
                  </a:lnTo>
                  <a:lnTo>
                    <a:pt x="2735" y="2128"/>
                  </a:lnTo>
                  <a:lnTo>
                    <a:pt x="2744" y="2102"/>
                  </a:lnTo>
                  <a:lnTo>
                    <a:pt x="2754" y="2075"/>
                  </a:lnTo>
                  <a:lnTo>
                    <a:pt x="2762" y="2048"/>
                  </a:lnTo>
                  <a:lnTo>
                    <a:pt x="2769" y="2021"/>
                  </a:lnTo>
                  <a:lnTo>
                    <a:pt x="2777" y="1992"/>
                  </a:lnTo>
                  <a:lnTo>
                    <a:pt x="2783" y="1965"/>
                  </a:lnTo>
                  <a:lnTo>
                    <a:pt x="2789" y="1936"/>
                  </a:lnTo>
                  <a:lnTo>
                    <a:pt x="2795" y="1906"/>
                  </a:lnTo>
                  <a:lnTo>
                    <a:pt x="2799" y="1876"/>
                  </a:lnTo>
                  <a:lnTo>
                    <a:pt x="2803" y="1846"/>
                  </a:lnTo>
                  <a:lnTo>
                    <a:pt x="2807" y="1816"/>
                  </a:lnTo>
                  <a:lnTo>
                    <a:pt x="2809" y="1785"/>
                  </a:lnTo>
                  <a:lnTo>
                    <a:pt x="2811" y="1753"/>
                  </a:lnTo>
                  <a:lnTo>
                    <a:pt x="2813" y="1721"/>
                  </a:lnTo>
                  <a:lnTo>
                    <a:pt x="2814" y="1689"/>
                  </a:lnTo>
                  <a:lnTo>
                    <a:pt x="2815" y="1657"/>
                  </a:lnTo>
                  <a:lnTo>
                    <a:pt x="2814" y="1628"/>
                  </a:lnTo>
                  <a:lnTo>
                    <a:pt x="2813" y="1600"/>
                  </a:lnTo>
                  <a:lnTo>
                    <a:pt x="2811" y="1573"/>
                  </a:lnTo>
                  <a:lnTo>
                    <a:pt x="2809" y="1545"/>
                  </a:lnTo>
                  <a:lnTo>
                    <a:pt x="2806" y="1518"/>
                  </a:lnTo>
                  <a:lnTo>
                    <a:pt x="2803" y="1491"/>
                  </a:lnTo>
                  <a:lnTo>
                    <a:pt x="2798" y="1463"/>
                  </a:lnTo>
                  <a:lnTo>
                    <a:pt x="2794" y="1437"/>
                  </a:lnTo>
                  <a:lnTo>
                    <a:pt x="2788" y="1410"/>
                  </a:lnTo>
                  <a:lnTo>
                    <a:pt x="2783" y="1383"/>
                  </a:lnTo>
                  <a:lnTo>
                    <a:pt x="2776" y="1357"/>
                  </a:lnTo>
                  <a:lnTo>
                    <a:pt x="2768" y="1330"/>
                  </a:lnTo>
                  <a:lnTo>
                    <a:pt x="2761" y="1305"/>
                  </a:lnTo>
                  <a:lnTo>
                    <a:pt x="2752" y="1278"/>
                  </a:lnTo>
                  <a:lnTo>
                    <a:pt x="2743" y="1253"/>
                  </a:lnTo>
                  <a:lnTo>
                    <a:pt x="2733" y="1227"/>
                  </a:lnTo>
                  <a:lnTo>
                    <a:pt x="2723" y="1202"/>
                  </a:lnTo>
                  <a:lnTo>
                    <a:pt x="2712" y="1176"/>
                  </a:lnTo>
                  <a:lnTo>
                    <a:pt x="2701" y="1151"/>
                  </a:lnTo>
                  <a:lnTo>
                    <a:pt x="2689" y="1127"/>
                  </a:lnTo>
                  <a:lnTo>
                    <a:pt x="2675" y="1102"/>
                  </a:lnTo>
                  <a:lnTo>
                    <a:pt x="2662" y="1078"/>
                  </a:lnTo>
                  <a:lnTo>
                    <a:pt x="2649" y="1055"/>
                  </a:lnTo>
                  <a:lnTo>
                    <a:pt x="2634" y="1031"/>
                  </a:lnTo>
                  <a:lnTo>
                    <a:pt x="2619" y="1008"/>
                  </a:lnTo>
                  <a:lnTo>
                    <a:pt x="2603" y="985"/>
                  </a:lnTo>
                  <a:lnTo>
                    <a:pt x="2587" y="963"/>
                  </a:lnTo>
                  <a:lnTo>
                    <a:pt x="2570" y="940"/>
                  </a:lnTo>
                  <a:lnTo>
                    <a:pt x="2553" y="918"/>
                  </a:lnTo>
                  <a:lnTo>
                    <a:pt x="2535" y="897"/>
                  </a:lnTo>
                  <a:lnTo>
                    <a:pt x="2517" y="876"/>
                  </a:lnTo>
                  <a:lnTo>
                    <a:pt x="2498" y="855"/>
                  </a:lnTo>
                  <a:lnTo>
                    <a:pt x="2475" y="831"/>
                  </a:lnTo>
                  <a:lnTo>
                    <a:pt x="2451" y="808"/>
                  </a:lnTo>
                  <a:lnTo>
                    <a:pt x="2428" y="784"/>
                  </a:lnTo>
                  <a:lnTo>
                    <a:pt x="2405" y="763"/>
                  </a:lnTo>
                  <a:lnTo>
                    <a:pt x="2382" y="742"/>
                  </a:lnTo>
                  <a:lnTo>
                    <a:pt x="2357" y="721"/>
                  </a:lnTo>
                  <a:lnTo>
                    <a:pt x="2333" y="702"/>
                  </a:lnTo>
                  <a:lnTo>
                    <a:pt x="2309" y="684"/>
                  </a:lnTo>
                  <a:lnTo>
                    <a:pt x="2284" y="666"/>
                  </a:lnTo>
                  <a:lnTo>
                    <a:pt x="2260" y="648"/>
                  </a:lnTo>
                  <a:lnTo>
                    <a:pt x="2234" y="633"/>
                  </a:lnTo>
                  <a:lnTo>
                    <a:pt x="2210" y="617"/>
                  </a:lnTo>
                  <a:lnTo>
                    <a:pt x="2184" y="603"/>
                  </a:lnTo>
                  <a:lnTo>
                    <a:pt x="2158" y="588"/>
                  </a:lnTo>
                  <a:lnTo>
                    <a:pt x="2132" y="576"/>
                  </a:lnTo>
                  <a:lnTo>
                    <a:pt x="2107" y="564"/>
                  </a:lnTo>
                  <a:lnTo>
                    <a:pt x="2080" y="552"/>
                  </a:lnTo>
                  <a:lnTo>
                    <a:pt x="2054" y="542"/>
                  </a:lnTo>
                  <a:lnTo>
                    <a:pt x="2026" y="532"/>
                  </a:lnTo>
                  <a:lnTo>
                    <a:pt x="1999" y="522"/>
                  </a:lnTo>
                  <a:lnTo>
                    <a:pt x="1971" y="514"/>
                  </a:lnTo>
                  <a:lnTo>
                    <a:pt x="1943" y="506"/>
                  </a:lnTo>
                  <a:lnTo>
                    <a:pt x="1914" y="499"/>
                  </a:lnTo>
                  <a:lnTo>
                    <a:pt x="1885" y="492"/>
                  </a:lnTo>
                  <a:lnTo>
                    <a:pt x="1857" y="486"/>
                  </a:lnTo>
                  <a:lnTo>
                    <a:pt x="1827" y="482"/>
                  </a:lnTo>
                  <a:lnTo>
                    <a:pt x="1797" y="478"/>
                  </a:lnTo>
                  <a:lnTo>
                    <a:pt x="1766" y="474"/>
                  </a:lnTo>
                  <a:lnTo>
                    <a:pt x="1735" y="472"/>
                  </a:lnTo>
                  <a:lnTo>
                    <a:pt x="1704" y="470"/>
                  </a:lnTo>
                  <a:lnTo>
                    <a:pt x="1673" y="469"/>
                  </a:lnTo>
                  <a:lnTo>
                    <a:pt x="1641" y="469"/>
                  </a:lnTo>
                  <a:lnTo>
                    <a:pt x="1612" y="469"/>
                  </a:lnTo>
                  <a:lnTo>
                    <a:pt x="1584" y="470"/>
                  </a:lnTo>
                  <a:lnTo>
                    <a:pt x="1555" y="472"/>
                  </a:lnTo>
                  <a:lnTo>
                    <a:pt x="1528" y="474"/>
                  </a:lnTo>
                  <a:lnTo>
                    <a:pt x="1500" y="478"/>
                  </a:lnTo>
                  <a:lnTo>
                    <a:pt x="1472" y="481"/>
                  </a:lnTo>
                  <a:lnTo>
                    <a:pt x="1445" y="485"/>
                  </a:lnTo>
                  <a:lnTo>
                    <a:pt x="1418" y="490"/>
                  </a:lnTo>
                  <a:lnTo>
                    <a:pt x="1390" y="496"/>
                  </a:lnTo>
                  <a:lnTo>
                    <a:pt x="1364" y="502"/>
                  </a:lnTo>
                  <a:lnTo>
                    <a:pt x="1337" y="510"/>
                  </a:lnTo>
                  <a:lnTo>
                    <a:pt x="1310" y="517"/>
                  </a:lnTo>
                  <a:lnTo>
                    <a:pt x="1284" y="526"/>
                  </a:lnTo>
                  <a:lnTo>
                    <a:pt x="1258" y="535"/>
                  </a:lnTo>
                  <a:lnTo>
                    <a:pt x="1232" y="545"/>
                  </a:lnTo>
                  <a:lnTo>
                    <a:pt x="1206" y="555"/>
                  </a:lnTo>
                  <a:lnTo>
                    <a:pt x="1181" y="566"/>
                  </a:lnTo>
                  <a:lnTo>
                    <a:pt x="1155" y="578"/>
                  </a:lnTo>
                  <a:lnTo>
                    <a:pt x="1131" y="591"/>
                  </a:lnTo>
                  <a:lnTo>
                    <a:pt x="1107" y="604"/>
                  </a:lnTo>
                  <a:lnTo>
                    <a:pt x="1082" y="617"/>
                  </a:lnTo>
                  <a:lnTo>
                    <a:pt x="1058" y="632"/>
                  </a:lnTo>
                  <a:lnTo>
                    <a:pt x="1035" y="646"/>
                  </a:lnTo>
                  <a:lnTo>
                    <a:pt x="1012" y="661"/>
                  </a:lnTo>
                  <a:lnTo>
                    <a:pt x="989" y="677"/>
                  </a:lnTo>
                  <a:lnTo>
                    <a:pt x="967" y="694"/>
                  </a:lnTo>
                  <a:lnTo>
                    <a:pt x="945" y="711"/>
                  </a:lnTo>
                  <a:lnTo>
                    <a:pt x="924" y="729"/>
                  </a:lnTo>
                  <a:lnTo>
                    <a:pt x="903" y="747"/>
                  </a:lnTo>
                  <a:lnTo>
                    <a:pt x="882" y="767"/>
                  </a:lnTo>
                  <a:lnTo>
                    <a:pt x="861" y="785"/>
                  </a:lnTo>
                  <a:lnTo>
                    <a:pt x="841" y="805"/>
                  </a:lnTo>
                  <a:lnTo>
                    <a:pt x="820" y="828"/>
                  </a:lnTo>
                  <a:lnTo>
                    <a:pt x="799" y="851"/>
                  </a:lnTo>
                  <a:lnTo>
                    <a:pt x="779" y="874"/>
                  </a:lnTo>
                  <a:lnTo>
                    <a:pt x="760" y="897"/>
                  </a:lnTo>
                  <a:lnTo>
                    <a:pt x="741" y="921"/>
                  </a:lnTo>
                  <a:lnTo>
                    <a:pt x="722" y="945"/>
                  </a:lnTo>
                  <a:lnTo>
                    <a:pt x="706" y="969"/>
                  </a:lnTo>
                  <a:lnTo>
                    <a:pt x="688" y="995"/>
                  </a:lnTo>
                  <a:lnTo>
                    <a:pt x="672" y="1020"/>
                  </a:lnTo>
                  <a:lnTo>
                    <a:pt x="657" y="1046"/>
                  </a:lnTo>
                  <a:lnTo>
                    <a:pt x="641" y="1072"/>
                  </a:lnTo>
                  <a:lnTo>
                    <a:pt x="627" y="1099"/>
                  </a:lnTo>
                  <a:lnTo>
                    <a:pt x="614" y="1125"/>
                  </a:lnTo>
                  <a:lnTo>
                    <a:pt x="600" y="1153"/>
                  </a:lnTo>
                  <a:lnTo>
                    <a:pt x="588" y="1181"/>
                  </a:lnTo>
                  <a:lnTo>
                    <a:pt x="576" y="1208"/>
                  </a:lnTo>
                  <a:lnTo>
                    <a:pt x="565" y="1237"/>
                  </a:lnTo>
                  <a:lnTo>
                    <a:pt x="554" y="1266"/>
                  </a:lnTo>
                  <a:lnTo>
                    <a:pt x="545" y="1295"/>
                  </a:lnTo>
                  <a:lnTo>
                    <a:pt x="536" y="1324"/>
                  </a:lnTo>
                  <a:lnTo>
                    <a:pt x="527" y="1354"/>
                  </a:lnTo>
                  <a:lnTo>
                    <a:pt x="520" y="1382"/>
                  </a:lnTo>
                  <a:lnTo>
                    <a:pt x="513" y="1412"/>
                  </a:lnTo>
                  <a:lnTo>
                    <a:pt x="507" y="1441"/>
                  </a:lnTo>
                  <a:lnTo>
                    <a:pt x="502" y="1471"/>
                  </a:lnTo>
                  <a:lnTo>
                    <a:pt x="497" y="1501"/>
                  </a:lnTo>
                  <a:lnTo>
                    <a:pt x="493" y="1531"/>
                  </a:lnTo>
                  <a:lnTo>
                    <a:pt x="490" y="1561"/>
                  </a:lnTo>
                  <a:lnTo>
                    <a:pt x="487" y="1592"/>
                  </a:lnTo>
                  <a:lnTo>
                    <a:pt x="485" y="1621"/>
                  </a:lnTo>
                  <a:lnTo>
                    <a:pt x="484" y="1652"/>
                  </a:lnTo>
                  <a:lnTo>
                    <a:pt x="484" y="1683"/>
                  </a:lnTo>
                  <a:lnTo>
                    <a:pt x="485" y="1721"/>
                  </a:lnTo>
                  <a:lnTo>
                    <a:pt x="487" y="1761"/>
                  </a:lnTo>
                  <a:lnTo>
                    <a:pt x="491" y="1802"/>
                  </a:lnTo>
                  <a:lnTo>
                    <a:pt x="496" y="1843"/>
                  </a:lnTo>
                  <a:lnTo>
                    <a:pt x="500" y="1864"/>
                  </a:lnTo>
                  <a:lnTo>
                    <a:pt x="503" y="1886"/>
                  </a:lnTo>
                  <a:lnTo>
                    <a:pt x="507" y="1907"/>
                  </a:lnTo>
                  <a:lnTo>
                    <a:pt x="512" y="1929"/>
                  </a:lnTo>
                  <a:lnTo>
                    <a:pt x="516" y="1953"/>
                  </a:lnTo>
                  <a:lnTo>
                    <a:pt x="522" y="1975"/>
                  </a:lnTo>
                  <a:lnTo>
                    <a:pt x="527" y="1998"/>
                  </a:lnTo>
                  <a:lnTo>
                    <a:pt x="533" y="2021"/>
                  </a:lnTo>
                  <a:lnTo>
                    <a:pt x="559" y="2008"/>
                  </a:lnTo>
                  <a:lnTo>
                    <a:pt x="587" y="1995"/>
                  </a:lnTo>
                  <a:lnTo>
                    <a:pt x="616" y="1984"/>
                  </a:lnTo>
                  <a:lnTo>
                    <a:pt x="645" y="1972"/>
                  </a:lnTo>
                  <a:lnTo>
                    <a:pt x="675" y="1963"/>
                  </a:lnTo>
                  <a:lnTo>
                    <a:pt x="705" y="1955"/>
                  </a:lnTo>
                  <a:lnTo>
                    <a:pt x="736" y="1947"/>
                  </a:lnTo>
                  <a:lnTo>
                    <a:pt x="768" y="1940"/>
                  </a:lnTo>
                  <a:lnTo>
                    <a:pt x="800" y="1934"/>
                  </a:lnTo>
                  <a:lnTo>
                    <a:pt x="834" y="1928"/>
                  </a:lnTo>
                  <a:lnTo>
                    <a:pt x="870" y="1924"/>
                  </a:lnTo>
                  <a:lnTo>
                    <a:pt x="906" y="1920"/>
                  </a:lnTo>
                  <a:lnTo>
                    <a:pt x="944" y="1918"/>
                  </a:lnTo>
                  <a:lnTo>
                    <a:pt x="983" y="1916"/>
                  </a:lnTo>
                  <a:lnTo>
                    <a:pt x="1024" y="1915"/>
                  </a:lnTo>
                  <a:lnTo>
                    <a:pt x="1065" y="1914"/>
                  </a:lnTo>
                  <a:lnTo>
                    <a:pt x="1110" y="1915"/>
                  </a:lnTo>
                  <a:lnTo>
                    <a:pt x="1154" y="1917"/>
                  </a:lnTo>
                  <a:lnTo>
                    <a:pt x="1200" y="1919"/>
                  </a:lnTo>
                  <a:lnTo>
                    <a:pt x="1245" y="1924"/>
                  </a:lnTo>
                  <a:lnTo>
                    <a:pt x="1291" y="1929"/>
                  </a:lnTo>
                  <a:lnTo>
                    <a:pt x="1336" y="1937"/>
                  </a:lnTo>
                  <a:lnTo>
                    <a:pt x="1381" y="1945"/>
                  </a:lnTo>
                  <a:lnTo>
                    <a:pt x="1427" y="1954"/>
                  </a:lnTo>
                  <a:lnTo>
                    <a:pt x="1472" y="1965"/>
                  </a:lnTo>
                  <a:lnTo>
                    <a:pt x="1518" y="1977"/>
                  </a:lnTo>
                  <a:lnTo>
                    <a:pt x="1563" y="1989"/>
                  </a:lnTo>
                  <a:lnTo>
                    <a:pt x="1608" y="2003"/>
                  </a:lnTo>
                  <a:lnTo>
                    <a:pt x="1654" y="2019"/>
                  </a:lnTo>
                  <a:lnTo>
                    <a:pt x="1699" y="2037"/>
                  </a:lnTo>
                  <a:lnTo>
                    <a:pt x="1745" y="2054"/>
                  </a:lnTo>
                  <a:lnTo>
                    <a:pt x="1790" y="2074"/>
                  </a:lnTo>
                  <a:lnTo>
                    <a:pt x="1836" y="2094"/>
                  </a:lnTo>
                  <a:lnTo>
                    <a:pt x="1880" y="2116"/>
                  </a:lnTo>
                  <a:lnTo>
                    <a:pt x="1925" y="2139"/>
                  </a:lnTo>
                  <a:lnTo>
                    <a:pt x="1970" y="2163"/>
                  </a:lnTo>
                  <a:lnTo>
                    <a:pt x="2014" y="2187"/>
                  </a:lnTo>
                  <a:lnTo>
                    <a:pt x="2058" y="2213"/>
                  </a:lnTo>
                  <a:lnTo>
                    <a:pt x="2101" y="2240"/>
                  </a:lnTo>
                  <a:lnTo>
                    <a:pt x="2145" y="2268"/>
                  </a:lnTo>
                  <a:lnTo>
                    <a:pt x="2188" y="2298"/>
                  </a:lnTo>
                  <a:lnTo>
                    <a:pt x="2230" y="2328"/>
                  </a:lnTo>
                  <a:lnTo>
                    <a:pt x="2273" y="2360"/>
                  </a:lnTo>
                  <a:lnTo>
                    <a:pt x="2315" y="2392"/>
                  </a:lnTo>
                  <a:lnTo>
                    <a:pt x="2356" y="2425"/>
                  </a:lnTo>
                  <a:lnTo>
                    <a:pt x="2398" y="2461"/>
                  </a:lnTo>
                  <a:lnTo>
                    <a:pt x="2439" y="2496"/>
                  </a:lnTo>
                  <a:lnTo>
                    <a:pt x="2480" y="2533"/>
                  </a:lnTo>
                  <a:close/>
                  <a:moveTo>
                    <a:pt x="2126" y="2796"/>
                  </a:moveTo>
                  <a:lnTo>
                    <a:pt x="2095" y="2769"/>
                  </a:lnTo>
                  <a:lnTo>
                    <a:pt x="2063" y="2741"/>
                  </a:lnTo>
                  <a:lnTo>
                    <a:pt x="2032" y="2714"/>
                  </a:lnTo>
                  <a:lnTo>
                    <a:pt x="1999" y="2689"/>
                  </a:lnTo>
                  <a:lnTo>
                    <a:pt x="1967" y="2665"/>
                  </a:lnTo>
                  <a:lnTo>
                    <a:pt x="1934" y="2640"/>
                  </a:lnTo>
                  <a:lnTo>
                    <a:pt x="1901" y="2618"/>
                  </a:lnTo>
                  <a:lnTo>
                    <a:pt x="1869" y="2596"/>
                  </a:lnTo>
                  <a:lnTo>
                    <a:pt x="1834" y="2574"/>
                  </a:lnTo>
                  <a:lnTo>
                    <a:pt x="1801" y="2554"/>
                  </a:lnTo>
                  <a:lnTo>
                    <a:pt x="1767" y="2534"/>
                  </a:lnTo>
                  <a:lnTo>
                    <a:pt x="1733" y="2515"/>
                  </a:lnTo>
                  <a:lnTo>
                    <a:pt x="1698" y="2497"/>
                  </a:lnTo>
                  <a:lnTo>
                    <a:pt x="1663" y="2481"/>
                  </a:lnTo>
                  <a:lnTo>
                    <a:pt x="1628" y="2464"/>
                  </a:lnTo>
                  <a:lnTo>
                    <a:pt x="1593" y="2449"/>
                  </a:lnTo>
                  <a:lnTo>
                    <a:pt x="1557" y="2434"/>
                  </a:lnTo>
                  <a:lnTo>
                    <a:pt x="1522" y="2421"/>
                  </a:lnTo>
                  <a:lnTo>
                    <a:pt x="1485" y="2409"/>
                  </a:lnTo>
                  <a:lnTo>
                    <a:pt x="1450" y="2397"/>
                  </a:lnTo>
                  <a:lnTo>
                    <a:pt x="1415" y="2386"/>
                  </a:lnTo>
                  <a:lnTo>
                    <a:pt x="1378" y="2377"/>
                  </a:lnTo>
                  <a:lnTo>
                    <a:pt x="1341" y="2367"/>
                  </a:lnTo>
                  <a:lnTo>
                    <a:pt x="1306" y="2359"/>
                  </a:lnTo>
                  <a:lnTo>
                    <a:pt x="1269" y="2352"/>
                  </a:lnTo>
                  <a:lnTo>
                    <a:pt x="1233" y="2346"/>
                  </a:lnTo>
                  <a:lnTo>
                    <a:pt x="1196" y="2341"/>
                  </a:lnTo>
                  <a:lnTo>
                    <a:pt x="1161" y="2337"/>
                  </a:lnTo>
                  <a:lnTo>
                    <a:pt x="1124" y="2333"/>
                  </a:lnTo>
                  <a:lnTo>
                    <a:pt x="1088" y="2331"/>
                  </a:lnTo>
                  <a:lnTo>
                    <a:pt x="1050" y="2330"/>
                  </a:lnTo>
                  <a:lnTo>
                    <a:pt x="1014" y="2329"/>
                  </a:lnTo>
                  <a:lnTo>
                    <a:pt x="973" y="2330"/>
                  </a:lnTo>
                  <a:lnTo>
                    <a:pt x="931" y="2332"/>
                  </a:lnTo>
                  <a:lnTo>
                    <a:pt x="891" y="2336"/>
                  </a:lnTo>
                  <a:lnTo>
                    <a:pt x="851" y="2341"/>
                  </a:lnTo>
                  <a:lnTo>
                    <a:pt x="812" y="2348"/>
                  </a:lnTo>
                  <a:lnTo>
                    <a:pt x="773" y="2357"/>
                  </a:lnTo>
                  <a:lnTo>
                    <a:pt x="734" y="2367"/>
                  </a:lnTo>
                  <a:lnTo>
                    <a:pt x="697" y="2378"/>
                  </a:lnTo>
                  <a:lnTo>
                    <a:pt x="719" y="2409"/>
                  </a:lnTo>
                  <a:lnTo>
                    <a:pt x="741" y="2439"/>
                  </a:lnTo>
                  <a:lnTo>
                    <a:pt x="764" y="2467"/>
                  </a:lnTo>
                  <a:lnTo>
                    <a:pt x="789" y="2495"/>
                  </a:lnTo>
                  <a:lnTo>
                    <a:pt x="813" y="2522"/>
                  </a:lnTo>
                  <a:lnTo>
                    <a:pt x="837" y="2548"/>
                  </a:lnTo>
                  <a:lnTo>
                    <a:pt x="864" y="2574"/>
                  </a:lnTo>
                  <a:lnTo>
                    <a:pt x="890" y="2598"/>
                  </a:lnTo>
                  <a:lnTo>
                    <a:pt x="916" y="2621"/>
                  </a:lnTo>
                  <a:lnTo>
                    <a:pt x="944" y="2645"/>
                  </a:lnTo>
                  <a:lnTo>
                    <a:pt x="973" y="2666"/>
                  </a:lnTo>
                  <a:lnTo>
                    <a:pt x="1001" y="2687"/>
                  </a:lnTo>
                  <a:lnTo>
                    <a:pt x="1030" y="2707"/>
                  </a:lnTo>
                  <a:lnTo>
                    <a:pt x="1060" y="2727"/>
                  </a:lnTo>
                  <a:lnTo>
                    <a:pt x="1091" y="2744"/>
                  </a:lnTo>
                  <a:lnTo>
                    <a:pt x="1122" y="2762"/>
                  </a:lnTo>
                  <a:lnTo>
                    <a:pt x="1154" y="2779"/>
                  </a:lnTo>
                  <a:lnTo>
                    <a:pt x="1186" y="2793"/>
                  </a:lnTo>
                  <a:lnTo>
                    <a:pt x="1219" y="2807"/>
                  </a:lnTo>
                  <a:lnTo>
                    <a:pt x="1251" y="2821"/>
                  </a:lnTo>
                  <a:lnTo>
                    <a:pt x="1284" y="2833"/>
                  </a:lnTo>
                  <a:lnTo>
                    <a:pt x="1317" y="2844"/>
                  </a:lnTo>
                  <a:lnTo>
                    <a:pt x="1350" y="2854"/>
                  </a:lnTo>
                  <a:lnTo>
                    <a:pt x="1385" y="2864"/>
                  </a:lnTo>
                  <a:lnTo>
                    <a:pt x="1419" y="2872"/>
                  </a:lnTo>
                  <a:lnTo>
                    <a:pt x="1453" y="2878"/>
                  </a:lnTo>
                  <a:lnTo>
                    <a:pt x="1489" y="2884"/>
                  </a:lnTo>
                  <a:lnTo>
                    <a:pt x="1523" y="2889"/>
                  </a:lnTo>
                  <a:lnTo>
                    <a:pt x="1559" y="2893"/>
                  </a:lnTo>
                  <a:lnTo>
                    <a:pt x="1595" y="2895"/>
                  </a:lnTo>
                  <a:lnTo>
                    <a:pt x="1631" y="2897"/>
                  </a:lnTo>
                  <a:lnTo>
                    <a:pt x="1667" y="2897"/>
                  </a:lnTo>
                  <a:lnTo>
                    <a:pt x="1694" y="2897"/>
                  </a:lnTo>
                  <a:lnTo>
                    <a:pt x="1720" y="2896"/>
                  </a:lnTo>
                  <a:lnTo>
                    <a:pt x="1748" y="2894"/>
                  </a:lnTo>
                  <a:lnTo>
                    <a:pt x="1775" y="2892"/>
                  </a:lnTo>
                  <a:lnTo>
                    <a:pt x="1802" y="2888"/>
                  </a:lnTo>
                  <a:lnTo>
                    <a:pt x="1830" y="2884"/>
                  </a:lnTo>
                  <a:lnTo>
                    <a:pt x="1858" y="2878"/>
                  </a:lnTo>
                  <a:lnTo>
                    <a:pt x="1886" y="2873"/>
                  </a:lnTo>
                  <a:lnTo>
                    <a:pt x="1914" y="2866"/>
                  </a:lnTo>
                  <a:lnTo>
                    <a:pt x="1944" y="2859"/>
                  </a:lnTo>
                  <a:lnTo>
                    <a:pt x="1973" y="2851"/>
                  </a:lnTo>
                  <a:lnTo>
                    <a:pt x="2003" y="2842"/>
                  </a:lnTo>
                  <a:lnTo>
                    <a:pt x="2033" y="2832"/>
                  </a:lnTo>
                  <a:lnTo>
                    <a:pt x="2064" y="2821"/>
                  </a:lnTo>
                  <a:lnTo>
                    <a:pt x="2094" y="2810"/>
                  </a:lnTo>
                  <a:lnTo>
                    <a:pt x="2126" y="2796"/>
                  </a:lnTo>
                  <a:close/>
                  <a:moveTo>
                    <a:pt x="2541" y="3096"/>
                  </a:moveTo>
                  <a:lnTo>
                    <a:pt x="2491" y="3129"/>
                  </a:lnTo>
                  <a:lnTo>
                    <a:pt x="2439" y="3158"/>
                  </a:lnTo>
                  <a:lnTo>
                    <a:pt x="2387" y="3186"/>
                  </a:lnTo>
                  <a:lnTo>
                    <a:pt x="2334" y="3212"/>
                  </a:lnTo>
                  <a:lnTo>
                    <a:pt x="2281" y="3236"/>
                  </a:lnTo>
                  <a:lnTo>
                    <a:pt x="2225" y="3257"/>
                  </a:lnTo>
                  <a:lnTo>
                    <a:pt x="2171" y="3277"/>
                  </a:lnTo>
                  <a:lnTo>
                    <a:pt x="2115" y="3295"/>
                  </a:lnTo>
                  <a:lnTo>
                    <a:pt x="2087" y="3302"/>
                  </a:lnTo>
                  <a:lnTo>
                    <a:pt x="2058" y="3310"/>
                  </a:lnTo>
                  <a:lnTo>
                    <a:pt x="2031" y="3317"/>
                  </a:lnTo>
                  <a:lnTo>
                    <a:pt x="2002" y="3323"/>
                  </a:lnTo>
                  <a:lnTo>
                    <a:pt x="1943" y="3334"/>
                  </a:lnTo>
                  <a:lnTo>
                    <a:pt x="1885" y="3344"/>
                  </a:lnTo>
                  <a:lnTo>
                    <a:pt x="1826" y="3352"/>
                  </a:lnTo>
                  <a:lnTo>
                    <a:pt x="1766" y="3357"/>
                  </a:lnTo>
                  <a:lnTo>
                    <a:pt x="1706" y="3360"/>
                  </a:lnTo>
                  <a:lnTo>
                    <a:pt x="1644" y="3361"/>
                  </a:lnTo>
                  <a:lnTo>
                    <a:pt x="1608" y="3361"/>
                  </a:lnTo>
                  <a:lnTo>
                    <a:pt x="1574" y="3360"/>
                  </a:lnTo>
                  <a:lnTo>
                    <a:pt x="1539" y="3358"/>
                  </a:lnTo>
                  <a:lnTo>
                    <a:pt x="1504" y="3356"/>
                  </a:lnTo>
                  <a:lnTo>
                    <a:pt x="1469" y="3352"/>
                  </a:lnTo>
                  <a:lnTo>
                    <a:pt x="1435" y="3348"/>
                  </a:lnTo>
                  <a:lnTo>
                    <a:pt x="1400" y="3343"/>
                  </a:lnTo>
                  <a:lnTo>
                    <a:pt x="1366" y="3338"/>
                  </a:lnTo>
                  <a:lnTo>
                    <a:pt x="1333" y="3332"/>
                  </a:lnTo>
                  <a:lnTo>
                    <a:pt x="1298" y="3326"/>
                  </a:lnTo>
                  <a:lnTo>
                    <a:pt x="1265" y="3318"/>
                  </a:lnTo>
                  <a:lnTo>
                    <a:pt x="1232" y="3310"/>
                  </a:lnTo>
                  <a:lnTo>
                    <a:pt x="1199" y="3301"/>
                  </a:lnTo>
                  <a:lnTo>
                    <a:pt x="1165" y="3291"/>
                  </a:lnTo>
                  <a:lnTo>
                    <a:pt x="1133" y="3281"/>
                  </a:lnTo>
                  <a:lnTo>
                    <a:pt x="1100" y="3270"/>
                  </a:lnTo>
                  <a:lnTo>
                    <a:pt x="1068" y="3258"/>
                  </a:lnTo>
                  <a:lnTo>
                    <a:pt x="1036" y="3246"/>
                  </a:lnTo>
                  <a:lnTo>
                    <a:pt x="1004" y="3233"/>
                  </a:lnTo>
                  <a:lnTo>
                    <a:pt x="973" y="3219"/>
                  </a:lnTo>
                  <a:lnTo>
                    <a:pt x="942" y="3205"/>
                  </a:lnTo>
                  <a:lnTo>
                    <a:pt x="911" y="3191"/>
                  </a:lnTo>
                  <a:lnTo>
                    <a:pt x="881" y="3175"/>
                  </a:lnTo>
                  <a:lnTo>
                    <a:pt x="851" y="3158"/>
                  </a:lnTo>
                  <a:lnTo>
                    <a:pt x="821" y="3142"/>
                  </a:lnTo>
                  <a:lnTo>
                    <a:pt x="792" y="3124"/>
                  </a:lnTo>
                  <a:lnTo>
                    <a:pt x="763" y="3106"/>
                  </a:lnTo>
                  <a:lnTo>
                    <a:pt x="734" y="3088"/>
                  </a:lnTo>
                  <a:lnTo>
                    <a:pt x="706" y="3068"/>
                  </a:lnTo>
                  <a:lnTo>
                    <a:pt x="678" y="3048"/>
                  </a:lnTo>
                  <a:lnTo>
                    <a:pt x="650" y="3027"/>
                  </a:lnTo>
                  <a:lnTo>
                    <a:pt x="623" y="3006"/>
                  </a:lnTo>
                  <a:lnTo>
                    <a:pt x="586" y="2975"/>
                  </a:lnTo>
                  <a:lnTo>
                    <a:pt x="549" y="2942"/>
                  </a:lnTo>
                  <a:lnTo>
                    <a:pt x="515" y="2910"/>
                  </a:lnTo>
                  <a:lnTo>
                    <a:pt x="481" y="2877"/>
                  </a:lnTo>
                  <a:lnTo>
                    <a:pt x="449" y="2843"/>
                  </a:lnTo>
                  <a:lnTo>
                    <a:pt x="417" y="2809"/>
                  </a:lnTo>
                  <a:lnTo>
                    <a:pt x="385" y="2773"/>
                  </a:lnTo>
                  <a:lnTo>
                    <a:pt x="357" y="2737"/>
                  </a:lnTo>
                  <a:lnTo>
                    <a:pt x="328" y="2699"/>
                  </a:lnTo>
                  <a:lnTo>
                    <a:pt x="301" y="2661"/>
                  </a:lnTo>
                  <a:lnTo>
                    <a:pt x="275" y="2622"/>
                  </a:lnTo>
                  <a:lnTo>
                    <a:pt x="249" y="2583"/>
                  </a:lnTo>
                  <a:lnTo>
                    <a:pt x="226" y="2542"/>
                  </a:lnTo>
                  <a:lnTo>
                    <a:pt x="203" y="2501"/>
                  </a:lnTo>
                  <a:lnTo>
                    <a:pt x="182" y="2459"/>
                  </a:lnTo>
                  <a:lnTo>
                    <a:pt x="161" y="2415"/>
                  </a:lnTo>
                  <a:lnTo>
                    <a:pt x="141" y="2372"/>
                  </a:lnTo>
                  <a:lnTo>
                    <a:pt x="123" y="2328"/>
                  </a:lnTo>
                  <a:lnTo>
                    <a:pt x="106" y="2284"/>
                  </a:lnTo>
                  <a:lnTo>
                    <a:pt x="91" y="2238"/>
                  </a:lnTo>
                  <a:lnTo>
                    <a:pt x="76" y="2193"/>
                  </a:lnTo>
                  <a:lnTo>
                    <a:pt x="63" y="2147"/>
                  </a:lnTo>
                  <a:lnTo>
                    <a:pt x="51" y="2101"/>
                  </a:lnTo>
                  <a:lnTo>
                    <a:pt x="40" y="2053"/>
                  </a:lnTo>
                  <a:lnTo>
                    <a:pt x="31" y="2007"/>
                  </a:lnTo>
                  <a:lnTo>
                    <a:pt x="22" y="1958"/>
                  </a:lnTo>
                  <a:lnTo>
                    <a:pt x="16" y="1910"/>
                  </a:lnTo>
                  <a:lnTo>
                    <a:pt x="10" y="1862"/>
                  </a:lnTo>
                  <a:lnTo>
                    <a:pt x="6" y="1812"/>
                  </a:lnTo>
                  <a:lnTo>
                    <a:pt x="2" y="1762"/>
                  </a:lnTo>
                  <a:lnTo>
                    <a:pt x="1" y="1712"/>
                  </a:lnTo>
                  <a:lnTo>
                    <a:pt x="0" y="1661"/>
                  </a:lnTo>
                  <a:lnTo>
                    <a:pt x="0" y="1619"/>
                  </a:lnTo>
                  <a:lnTo>
                    <a:pt x="2" y="1577"/>
                  </a:lnTo>
                  <a:lnTo>
                    <a:pt x="4" y="1536"/>
                  </a:lnTo>
                  <a:lnTo>
                    <a:pt x="8" y="1494"/>
                  </a:lnTo>
                  <a:lnTo>
                    <a:pt x="12" y="1453"/>
                  </a:lnTo>
                  <a:lnTo>
                    <a:pt x="18" y="1413"/>
                  </a:lnTo>
                  <a:lnTo>
                    <a:pt x="24" y="1372"/>
                  </a:lnTo>
                  <a:lnTo>
                    <a:pt x="32" y="1332"/>
                  </a:lnTo>
                  <a:lnTo>
                    <a:pt x="41" y="1293"/>
                  </a:lnTo>
                  <a:lnTo>
                    <a:pt x="50" y="1253"/>
                  </a:lnTo>
                  <a:lnTo>
                    <a:pt x="61" y="1213"/>
                  </a:lnTo>
                  <a:lnTo>
                    <a:pt x="72" y="1174"/>
                  </a:lnTo>
                  <a:lnTo>
                    <a:pt x="85" y="1135"/>
                  </a:lnTo>
                  <a:lnTo>
                    <a:pt x="99" y="1097"/>
                  </a:lnTo>
                  <a:lnTo>
                    <a:pt x="113" y="1058"/>
                  </a:lnTo>
                  <a:lnTo>
                    <a:pt x="128" y="1020"/>
                  </a:lnTo>
                  <a:lnTo>
                    <a:pt x="145" y="983"/>
                  </a:lnTo>
                  <a:lnTo>
                    <a:pt x="163" y="946"/>
                  </a:lnTo>
                  <a:lnTo>
                    <a:pt x="182" y="908"/>
                  </a:lnTo>
                  <a:lnTo>
                    <a:pt x="201" y="873"/>
                  </a:lnTo>
                  <a:lnTo>
                    <a:pt x="220" y="836"/>
                  </a:lnTo>
                  <a:lnTo>
                    <a:pt x="241" y="801"/>
                  </a:lnTo>
                  <a:lnTo>
                    <a:pt x="264" y="766"/>
                  </a:lnTo>
                  <a:lnTo>
                    <a:pt x="287" y="731"/>
                  </a:lnTo>
                  <a:lnTo>
                    <a:pt x="311" y="697"/>
                  </a:lnTo>
                  <a:lnTo>
                    <a:pt x="337" y="663"/>
                  </a:lnTo>
                  <a:lnTo>
                    <a:pt x="362" y="629"/>
                  </a:lnTo>
                  <a:lnTo>
                    <a:pt x="389" y="596"/>
                  </a:lnTo>
                  <a:lnTo>
                    <a:pt x="417" y="564"/>
                  </a:lnTo>
                  <a:lnTo>
                    <a:pt x="445" y="532"/>
                  </a:lnTo>
                  <a:lnTo>
                    <a:pt x="475" y="500"/>
                  </a:lnTo>
                  <a:lnTo>
                    <a:pt x="505" y="469"/>
                  </a:lnTo>
                  <a:lnTo>
                    <a:pt x="535" y="440"/>
                  </a:lnTo>
                  <a:lnTo>
                    <a:pt x="565" y="412"/>
                  </a:lnTo>
                  <a:lnTo>
                    <a:pt x="595" y="386"/>
                  </a:lnTo>
                  <a:lnTo>
                    <a:pt x="626" y="360"/>
                  </a:lnTo>
                  <a:lnTo>
                    <a:pt x="657" y="336"/>
                  </a:lnTo>
                  <a:lnTo>
                    <a:pt x="689" y="312"/>
                  </a:lnTo>
                  <a:lnTo>
                    <a:pt x="721" y="288"/>
                  </a:lnTo>
                  <a:lnTo>
                    <a:pt x="753" y="266"/>
                  </a:lnTo>
                  <a:lnTo>
                    <a:pt x="787" y="245"/>
                  </a:lnTo>
                  <a:lnTo>
                    <a:pt x="820" y="224"/>
                  </a:lnTo>
                  <a:lnTo>
                    <a:pt x="853" y="204"/>
                  </a:lnTo>
                  <a:lnTo>
                    <a:pt x="887" y="185"/>
                  </a:lnTo>
                  <a:lnTo>
                    <a:pt x="922" y="168"/>
                  </a:lnTo>
                  <a:lnTo>
                    <a:pt x="956" y="151"/>
                  </a:lnTo>
                  <a:lnTo>
                    <a:pt x="991" y="134"/>
                  </a:lnTo>
                  <a:lnTo>
                    <a:pt x="1028" y="120"/>
                  </a:lnTo>
                  <a:lnTo>
                    <a:pt x="1063" y="106"/>
                  </a:lnTo>
                  <a:lnTo>
                    <a:pt x="1100" y="91"/>
                  </a:lnTo>
                  <a:lnTo>
                    <a:pt x="1137" y="79"/>
                  </a:lnTo>
                  <a:lnTo>
                    <a:pt x="1174" y="68"/>
                  </a:lnTo>
                  <a:lnTo>
                    <a:pt x="1211" y="57"/>
                  </a:lnTo>
                  <a:lnTo>
                    <a:pt x="1250" y="47"/>
                  </a:lnTo>
                  <a:lnTo>
                    <a:pt x="1287" y="38"/>
                  </a:lnTo>
                  <a:lnTo>
                    <a:pt x="1326" y="30"/>
                  </a:lnTo>
                  <a:lnTo>
                    <a:pt x="1365" y="24"/>
                  </a:lnTo>
                  <a:lnTo>
                    <a:pt x="1404" y="17"/>
                  </a:lnTo>
                  <a:lnTo>
                    <a:pt x="1442" y="13"/>
                  </a:lnTo>
                  <a:lnTo>
                    <a:pt x="1482" y="8"/>
                  </a:lnTo>
                  <a:lnTo>
                    <a:pt x="1523" y="5"/>
                  </a:lnTo>
                  <a:lnTo>
                    <a:pt x="1563" y="3"/>
                  </a:lnTo>
                  <a:lnTo>
                    <a:pt x="1604" y="1"/>
                  </a:lnTo>
                  <a:lnTo>
                    <a:pt x="1645" y="0"/>
                  </a:lnTo>
                  <a:lnTo>
                    <a:pt x="1687" y="1"/>
                  </a:lnTo>
                  <a:lnTo>
                    <a:pt x="1729" y="3"/>
                  </a:lnTo>
                  <a:lnTo>
                    <a:pt x="1770" y="5"/>
                  </a:lnTo>
                  <a:lnTo>
                    <a:pt x="1811" y="8"/>
                  </a:lnTo>
                  <a:lnTo>
                    <a:pt x="1852" y="13"/>
                  </a:lnTo>
                  <a:lnTo>
                    <a:pt x="1892" y="17"/>
                  </a:lnTo>
                  <a:lnTo>
                    <a:pt x="1932" y="24"/>
                  </a:lnTo>
                  <a:lnTo>
                    <a:pt x="1972" y="30"/>
                  </a:lnTo>
                  <a:lnTo>
                    <a:pt x="2011" y="38"/>
                  </a:lnTo>
                  <a:lnTo>
                    <a:pt x="2049" y="47"/>
                  </a:lnTo>
                  <a:lnTo>
                    <a:pt x="2088" y="57"/>
                  </a:lnTo>
                  <a:lnTo>
                    <a:pt x="2126" y="68"/>
                  </a:lnTo>
                  <a:lnTo>
                    <a:pt x="2163" y="79"/>
                  </a:lnTo>
                  <a:lnTo>
                    <a:pt x="2200" y="91"/>
                  </a:lnTo>
                  <a:lnTo>
                    <a:pt x="2237" y="106"/>
                  </a:lnTo>
                  <a:lnTo>
                    <a:pt x="2273" y="120"/>
                  </a:lnTo>
                  <a:lnTo>
                    <a:pt x="2310" y="134"/>
                  </a:lnTo>
                  <a:lnTo>
                    <a:pt x="2345" y="151"/>
                  </a:lnTo>
                  <a:lnTo>
                    <a:pt x="2381" y="168"/>
                  </a:lnTo>
                  <a:lnTo>
                    <a:pt x="2415" y="186"/>
                  </a:lnTo>
                  <a:lnTo>
                    <a:pt x="2449" y="205"/>
                  </a:lnTo>
                  <a:lnTo>
                    <a:pt x="2484" y="225"/>
                  </a:lnTo>
                  <a:lnTo>
                    <a:pt x="2517" y="245"/>
                  </a:lnTo>
                  <a:lnTo>
                    <a:pt x="2550" y="267"/>
                  </a:lnTo>
                  <a:lnTo>
                    <a:pt x="2583" y="289"/>
                  </a:lnTo>
                  <a:lnTo>
                    <a:pt x="2615" y="314"/>
                  </a:lnTo>
                  <a:lnTo>
                    <a:pt x="2648" y="338"/>
                  </a:lnTo>
                  <a:lnTo>
                    <a:pt x="2680" y="362"/>
                  </a:lnTo>
                  <a:lnTo>
                    <a:pt x="2711" y="389"/>
                  </a:lnTo>
                  <a:lnTo>
                    <a:pt x="2742" y="417"/>
                  </a:lnTo>
                  <a:lnTo>
                    <a:pt x="2772" y="444"/>
                  </a:lnTo>
                  <a:lnTo>
                    <a:pt x="2803" y="473"/>
                  </a:lnTo>
                  <a:lnTo>
                    <a:pt x="2833" y="504"/>
                  </a:lnTo>
                  <a:lnTo>
                    <a:pt x="2862" y="536"/>
                  </a:lnTo>
                  <a:lnTo>
                    <a:pt x="2891" y="568"/>
                  </a:lnTo>
                  <a:lnTo>
                    <a:pt x="2919" y="601"/>
                  </a:lnTo>
                  <a:lnTo>
                    <a:pt x="2946" y="634"/>
                  </a:lnTo>
                  <a:lnTo>
                    <a:pt x="2971" y="667"/>
                  </a:lnTo>
                  <a:lnTo>
                    <a:pt x="2995" y="701"/>
                  </a:lnTo>
                  <a:lnTo>
                    <a:pt x="3020" y="736"/>
                  </a:lnTo>
                  <a:lnTo>
                    <a:pt x="3043" y="770"/>
                  </a:lnTo>
                  <a:lnTo>
                    <a:pt x="3064" y="805"/>
                  </a:lnTo>
                  <a:lnTo>
                    <a:pt x="3085" y="842"/>
                  </a:lnTo>
                  <a:lnTo>
                    <a:pt x="3105" y="877"/>
                  </a:lnTo>
                  <a:lnTo>
                    <a:pt x="3125" y="915"/>
                  </a:lnTo>
                  <a:lnTo>
                    <a:pt x="3143" y="952"/>
                  </a:lnTo>
                  <a:lnTo>
                    <a:pt x="3159" y="989"/>
                  </a:lnTo>
                  <a:lnTo>
                    <a:pt x="3176" y="1028"/>
                  </a:lnTo>
                  <a:lnTo>
                    <a:pt x="3191" y="1067"/>
                  </a:lnTo>
                  <a:lnTo>
                    <a:pt x="3205" y="1105"/>
                  </a:lnTo>
                  <a:lnTo>
                    <a:pt x="3218" y="1145"/>
                  </a:lnTo>
                  <a:lnTo>
                    <a:pt x="3230" y="1186"/>
                  </a:lnTo>
                  <a:lnTo>
                    <a:pt x="3241" y="1226"/>
                  </a:lnTo>
                  <a:lnTo>
                    <a:pt x="3252" y="1267"/>
                  </a:lnTo>
                  <a:lnTo>
                    <a:pt x="3261" y="1309"/>
                  </a:lnTo>
                  <a:lnTo>
                    <a:pt x="3270" y="1350"/>
                  </a:lnTo>
                  <a:lnTo>
                    <a:pt x="3277" y="1392"/>
                  </a:lnTo>
                  <a:lnTo>
                    <a:pt x="3283" y="1435"/>
                  </a:lnTo>
                  <a:lnTo>
                    <a:pt x="3289" y="1479"/>
                  </a:lnTo>
                  <a:lnTo>
                    <a:pt x="3293" y="1522"/>
                  </a:lnTo>
                  <a:lnTo>
                    <a:pt x="3297" y="1566"/>
                  </a:lnTo>
                  <a:lnTo>
                    <a:pt x="3299" y="1610"/>
                  </a:lnTo>
                  <a:lnTo>
                    <a:pt x="3300" y="1656"/>
                  </a:lnTo>
                  <a:lnTo>
                    <a:pt x="3301" y="1700"/>
                  </a:lnTo>
                  <a:lnTo>
                    <a:pt x="3300" y="1740"/>
                  </a:lnTo>
                  <a:lnTo>
                    <a:pt x="3299" y="1779"/>
                  </a:lnTo>
                  <a:lnTo>
                    <a:pt x="3298" y="1817"/>
                  </a:lnTo>
                  <a:lnTo>
                    <a:pt x="3294" y="1856"/>
                  </a:lnTo>
                  <a:lnTo>
                    <a:pt x="3291" y="1894"/>
                  </a:lnTo>
                  <a:lnTo>
                    <a:pt x="3287" y="1932"/>
                  </a:lnTo>
                  <a:lnTo>
                    <a:pt x="3281" y="1969"/>
                  </a:lnTo>
                  <a:lnTo>
                    <a:pt x="3276" y="2006"/>
                  </a:lnTo>
                  <a:lnTo>
                    <a:pt x="3269" y="2042"/>
                  </a:lnTo>
                  <a:lnTo>
                    <a:pt x="3261" y="2078"/>
                  </a:lnTo>
                  <a:lnTo>
                    <a:pt x="3253" y="2114"/>
                  </a:lnTo>
                  <a:lnTo>
                    <a:pt x="3245" y="2150"/>
                  </a:lnTo>
                  <a:lnTo>
                    <a:pt x="3235" y="2184"/>
                  </a:lnTo>
                  <a:lnTo>
                    <a:pt x="3225" y="2218"/>
                  </a:lnTo>
                  <a:lnTo>
                    <a:pt x="3212" y="2253"/>
                  </a:lnTo>
                  <a:lnTo>
                    <a:pt x="3200" y="2287"/>
                  </a:lnTo>
                  <a:lnTo>
                    <a:pt x="3188" y="2320"/>
                  </a:lnTo>
                  <a:lnTo>
                    <a:pt x="3174" y="2353"/>
                  </a:lnTo>
                  <a:lnTo>
                    <a:pt x="3159" y="2387"/>
                  </a:lnTo>
                  <a:lnTo>
                    <a:pt x="3144" y="2419"/>
                  </a:lnTo>
                  <a:lnTo>
                    <a:pt x="3128" y="2451"/>
                  </a:lnTo>
                  <a:lnTo>
                    <a:pt x="3111" y="2483"/>
                  </a:lnTo>
                  <a:lnTo>
                    <a:pt x="3093" y="2515"/>
                  </a:lnTo>
                  <a:lnTo>
                    <a:pt x="3075" y="2546"/>
                  </a:lnTo>
                  <a:lnTo>
                    <a:pt x="3055" y="2577"/>
                  </a:lnTo>
                  <a:lnTo>
                    <a:pt x="3035" y="2608"/>
                  </a:lnTo>
                  <a:lnTo>
                    <a:pt x="3014" y="2639"/>
                  </a:lnTo>
                  <a:lnTo>
                    <a:pt x="2992" y="2669"/>
                  </a:lnTo>
                  <a:lnTo>
                    <a:pt x="2969" y="2700"/>
                  </a:lnTo>
                  <a:lnTo>
                    <a:pt x="2946" y="2730"/>
                  </a:lnTo>
                  <a:lnTo>
                    <a:pt x="2921" y="2759"/>
                  </a:lnTo>
                  <a:lnTo>
                    <a:pt x="2896" y="2789"/>
                  </a:lnTo>
                  <a:lnTo>
                    <a:pt x="2918" y="2797"/>
                  </a:lnTo>
                  <a:lnTo>
                    <a:pt x="2940" y="2807"/>
                  </a:lnTo>
                  <a:lnTo>
                    <a:pt x="2962" y="2815"/>
                  </a:lnTo>
                  <a:lnTo>
                    <a:pt x="2984" y="2823"/>
                  </a:lnTo>
                  <a:lnTo>
                    <a:pt x="3006" y="2831"/>
                  </a:lnTo>
                  <a:lnTo>
                    <a:pt x="3029" y="2837"/>
                  </a:lnTo>
                  <a:lnTo>
                    <a:pt x="3052" y="2843"/>
                  </a:lnTo>
                  <a:lnTo>
                    <a:pt x="3074" y="2848"/>
                  </a:lnTo>
                  <a:lnTo>
                    <a:pt x="3097" y="2853"/>
                  </a:lnTo>
                  <a:lnTo>
                    <a:pt x="3121" y="2856"/>
                  </a:lnTo>
                  <a:lnTo>
                    <a:pt x="3144" y="2861"/>
                  </a:lnTo>
                  <a:lnTo>
                    <a:pt x="3168" y="2863"/>
                  </a:lnTo>
                  <a:lnTo>
                    <a:pt x="3194" y="2865"/>
                  </a:lnTo>
                  <a:lnTo>
                    <a:pt x="3218" y="2866"/>
                  </a:lnTo>
                  <a:lnTo>
                    <a:pt x="3243" y="2867"/>
                  </a:lnTo>
                  <a:lnTo>
                    <a:pt x="3270" y="2868"/>
                  </a:lnTo>
                  <a:lnTo>
                    <a:pt x="3330" y="2868"/>
                  </a:lnTo>
                  <a:lnTo>
                    <a:pt x="3330" y="3319"/>
                  </a:lnTo>
                  <a:lnTo>
                    <a:pt x="3287" y="3319"/>
                  </a:lnTo>
                  <a:lnTo>
                    <a:pt x="3242" y="3318"/>
                  </a:lnTo>
                  <a:lnTo>
                    <a:pt x="3197" y="3316"/>
                  </a:lnTo>
                  <a:lnTo>
                    <a:pt x="3152" y="3311"/>
                  </a:lnTo>
                  <a:lnTo>
                    <a:pt x="3106" y="3305"/>
                  </a:lnTo>
                  <a:lnTo>
                    <a:pt x="3060" y="3297"/>
                  </a:lnTo>
                  <a:lnTo>
                    <a:pt x="3014" y="3288"/>
                  </a:lnTo>
                  <a:lnTo>
                    <a:pt x="2968" y="3276"/>
                  </a:lnTo>
                  <a:lnTo>
                    <a:pt x="2921" y="3264"/>
                  </a:lnTo>
                  <a:lnTo>
                    <a:pt x="2875" y="3248"/>
                  </a:lnTo>
                  <a:lnTo>
                    <a:pt x="2827" y="3232"/>
                  </a:lnTo>
                  <a:lnTo>
                    <a:pt x="2780" y="3214"/>
                  </a:lnTo>
                  <a:lnTo>
                    <a:pt x="2733" y="3194"/>
                  </a:lnTo>
                  <a:lnTo>
                    <a:pt x="2685" y="3172"/>
                  </a:lnTo>
                  <a:lnTo>
                    <a:pt x="2638" y="3148"/>
                  </a:lnTo>
                  <a:lnTo>
                    <a:pt x="2590" y="3123"/>
                  </a:lnTo>
                  <a:lnTo>
                    <a:pt x="2541" y="309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25"/>
            <p:cNvSpPr>
              <a:spLocks noEditPoints="1"/>
            </p:cNvSpPr>
            <p:nvPr/>
          </p:nvSpPr>
          <p:spPr bwMode="auto">
            <a:xfrm>
              <a:off x="2742157" y="2583731"/>
              <a:ext cx="491331" cy="478449"/>
            </a:xfrm>
            <a:custGeom>
              <a:avLst/>
              <a:gdLst/>
              <a:ahLst/>
              <a:cxnLst>
                <a:cxn ang="0">
                  <a:pos x="3644" y="197"/>
                </a:cxn>
                <a:cxn ang="0">
                  <a:pos x="3475" y="342"/>
                </a:cxn>
                <a:cxn ang="0">
                  <a:pos x="3301" y="507"/>
                </a:cxn>
                <a:cxn ang="0">
                  <a:pos x="3122" y="692"/>
                </a:cxn>
                <a:cxn ang="0">
                  <a:pos x="0" y="457"/>
                </a:cxn>
                <a:cxn ang="0">
                  <a:pos x="3115" y="363"/>
                </a:cxn>
                <a:cxn ang="0">
                  <a:pos x="3309" y="219"/>
                </a:cxn>
                <a:cxn ang="0">
                  <a:pos x="3503" y="92"/>
                </a:cxn>
                <a:cxn ang="0">
                  <a:pos x="2933" y="901"/>
                </a:cxn>
                <a:cxn ang="0">
                  <a:pos x="2746" y="1125"/>
                </a:cxn>
                <a:cxn ang="0">
                  <a:pos x="2550" y="1371"/>
                </a:cxn>
                <a:cxn ang="0">
                  <a:pos x="2362" y="1621"/>
                </a:cxn>
                <a:cxn ang="0">
                  <a:pos x="2189" y="1866"/>
                </a:cxn>
                <a:cxn ang="0">
                  <a:pos x="2031" y="2105"/>
                </a:cxn>
                <a:cxn ang="0">
                  <a:pos x="1887" y="2339"/>
                </a:cxn>
                <a:cxn ang="0">
                  <a:pos x="1757" y="2568"/>
                </a:cxn>
                <a:cxn ang="0">
                  <a:pos x="1643" y="2792"/>
                </a:cxn>
                <a:cxn ang="0">
                  <a:pos x="1364" y="3012"/>
                </a:cxn>
                <a:cxn ang="0">
                  <a:pos x="1255" y="3092"/>
                </a:cxn>
                <a:cxn ang="0">
                  <a:pos x="1174" y="3156"/>
                </a:cxn>
                <a:cxn ang="0">
                  <a:pos x="1131" y="3156"/>
                </a:cxn>
                <a:cxn ang="0">
                  <a:pos x="1098" y="3060"/>
                </a:cxn>
                <a:cxn ang="0">
                  <a:pos x="1050" y="2934"/>
                </a:cxn>
                <a:cxn ang="0">
                  <a:pos x="934" y="2656"/>
                </a:cxn>
                <a:cxn ang="0">
                  <a:pos x="872" y="2517"/>
                </a:cxn>
                <a:cxn ang="0">
                  <a:pos x="828" y="2427"/>
                </a:cxn>
                <a:cxn ang="0">
                  <a:pos x="786" y="2346"/>
                </a:cxn>
                <a:cxn ang="0">
                  <a:pos x="743" y="2274"/>
                </a:cxn>
                <a:cxn ang="0">
                  <a:pos x="704" y="2210"/>
                </a:cxn>
                <a:cxn ang="0">
                  <a:pos x="664" y="2156"/>
                </a:cxn>
                <a:cxn ang="0">
                  <a:pos x="624" y="2107"/>
                </a:cxn>
                <a:cxn ang="0">
                  <a:pos x="583" y="2065"/>
                </a:cxn>
                <a:cxn ang="0">
                  <a:pos x="541" y="2027"/>
                </a:cxn>
                <a:cxn ang="0">
                  <a:pos x="496" y="1995"/>
                </a:cxn>
                <a:cxn ang="0">
                  <a:pos x="451" y="1969"/>
                </a:cxn>
                <a:cxn ang="0">
                  <a:pos x="403" y="1947"/>
                </a:cxn>
                <a:cxn ang="0">
                  <a:pos x="433" y="1890"/>
                </a:cxn>
                <a:cxn ang="0">
                  <a:pos x="512" y="1819"/>
                </a:cxn>
                <a:cxn ang="0">
                  <a:pos x="589" y="1762"/>
                </a:cxn>
                <a:cxn ang="0">
                  <a:pos x="665" y="1717"/>
                </a:cxn>
                <a:cxn ang="0">
                  <a:pos x="738" y="1686"/>
                </a:cxn>
                <a:cxn ang="0">
                  <a:pos x="809" y="1669"/>
                </a:cxn>
                <a:cxn ang="0">
                  <a:pos x="875" y="1664"/>
                </a:cxn>
                <a:cxn ang="0">
                  <a:pos x="935" y="1682"/>
                </a:cxn>
                <a:cxn ang="0">
                  <a:pos x="996" y="1724"/>
                </a:cxn>
                <a:cxn ang="0">
                  <a:pos x="1060" y="1791"/>
                </a:cxn>
                <a:cxn ang="0">
                  <a:pos x="1126" y="1882"/>
                </a:cxn>
                <a:cxn ang="0">
                  <a:pos x="1193" y="1999"/>
                </a:cxn>
                <a:cxn ang="0">
                  <a:pos x="1263" y="2139"/>
                </a:cxn>
                <a:cxn ang="0">
                  <a:pos x="1431" y="2210"/>
                </a:cxn>
                <a:cxn ang="0">
                  <a:pos x="1572" y="1998"/>
                </a:cxn>
                <a:cxn ang="0">
                  <a:pos x="1724" y="1786"/>
                </a:cxn>
                <a:cxn ang="0">
                  <a:pos x="1887" y="1576"/>
                </a:cxn>
                <a:cxn ang="0">
                  <a:pos x="2061" y="1369"/>
                </a:cxn>
                <a:cxn ang="0">
                  <a:pos x="2247" y="1163"/>
                </a:cxn>
                <a:cxn ang="0">
                  <a:pos x="2443" y="959"/>
                </a:cxn>
                <a:cxn ang="0">
                  <a:pos x="2642" y="765"/>
                </a:cxn>
                <a:cxn ang="0">
                  <a:pos x="2840" y="587"/>
                </a:cxn>
                <a:cxn ang="0">
                  <a:pos x="2933" y="901"/>
                </a:cxn>
              </a:cxnLst>
              <a:rect l="0" t="0" r="r" b="b"/>
              <a:pathLst>
                <a:path w="3741" h="3643">
                  <a:moveTo>
                    <a:pt x="3656" y="0"/>
                  </a:moveTo>
                  <a:lnTo>
                    <a:pt x="3741" y="121"/>
                  </a:lnTo>
                  <a:lnTo>
                    <a:pt x="3709" y="145"/>
                  </a:lnTo>
                  <a:lnTo>
                    <a:pt x="3676" y="171"/>
                  </a:lnTo>
                  <a:lnTo>
                    <a:pt x="3644" y="197"/>
                  </a:lnTo>
                  <a:lnTo>
                    <a:pt x="3610" y="225"/>
                  </a:lnTo>
                  <a:lnTo>
                    <a:pt x="3577" y="252"/>
                  </a:lnTo>
                  <a:lnTo>
                    <a:pt x="3543" y="281"/>
                  </a:lnTo>
                  <a:lnTo>
                    <a:pt x="3509" y="311"/>
                  </a:lnTo>
                  <a:lnTo>
                    <a:pt x="3475" y="342"/>
                  </a:lnTo>
                  <a:lnTo>
                    <a:pt x="3441" y="373"/>
                  </a:lnTo>
                  <a:lnTo>
                    <a:pt x="3406" y="405"/>
                  </a:lnTo>
                  <a:lnTo>
                    <a:pt x="3371" y="438"/>
                  </a:lnTo>
                  <a:lnTo>
                    <a:pt x="3337" y="472"/>
                  </a:lnTo>
                  <a:lnTo>
                    <a:pt x="3301" y="507"/>
                  </a:lnTo>
                  <a:lnTo>
                    <a:pt x="3266" y="543"/>
                  </a:lnTo>
                  <a:lnTo>
                    <a:pt x="3230" y="578"/>
                  </a:lnTo>
                  <a:lnTo>
                    <a:pt x="3194" y="616"/>
                  </a:lnTo>
                  <a:lnTo>
                    <a:pt x="3158" y="653"/>
                  </a:lnTo>
                  <a:lnTo>
                    <a:pt x="3122" y="692"/>
                  </a:lnTo>
                  <a:lnTo>
                    <a:pt x="3085" y="732"/>
                  </a:lnTo>
                  <a:lnTo>
                    <a:pt x="3058" y="762"/>
                  </a:lnTo>
                  <a:lnTo>
                    <a:pt x="3058" y="3643"/>
                  </a:lnTo>
                  <a:lnTo>
                    <a:pt x="0" y="3643"/>
                  </a:lnTo>
                  <a:lnTo>
                    <a:pt x="0" y="457"/>
                  </a:lnTo>
                  <a:lnTo>
                    <a:pt x="2996" y="457"/>
                  </a:lnTo>
                  <a:lnTo>
                    <a:pt x="2998" y="455"/>
                  </a:lnTo>
                  <a:lnTo>
                    <a:pt x="3036" y="424"/>
                  </a:lnTo>
                  <a:lnTo>
                    <a:pt x="3076" y="393"/>
                  </a:lnTo>
                  <a:lnTo>
                    <a:pt x="3115" y="363"/>
                  </a:lnTo>
                  <a:lnTo>
                    <a:pt x="3154" y="333"/>
                  </a:lnTo>
                  <a:lnTo>
                    <a:pt x="3193" y="303"/>
                  </a:lnTo>
                  <a:lnTo>
                    <a:pt x="3231" y="275"/>
                  </a:lnTo>
                  <a:lnTo>
                    <a:pt x="3271" y="247"/>
                  </a:lnTo>
                  <a:lnTo>
                    <a:pt x="3309" y="219"/>
                  </a:lnTo>
                  <a:lnTo>
                    <a:pt x="3348" y="193"/>
                  </a:lnTo>
                  <a:lnTo>
                    <a:pt x="3387" y="167"/>
                  </a:lnTo>
                  <a:lnTo>
                    <a:pt x="3425" y="141"/>
                  </a:lnTo>
                  <a:lnTo>
                    <a:pt x="3464" y="116"/>
                  </a:lnTo>
                  <a:lnTo>
                    <a:pt x="3503" y="92"/>
                  </a:lnTo>
                  <a:lnTo>
                    <a:pt x="3542" y="68"/>
                  </a:lnTo>
                  <a:lnTo>
                    <a:pt x="3579" y="44"/>
                  </a:lnTo>
                  <a:lnTo>
                    <a:pt x="3618" y="22"/>
                  </a:lnTo>
                  <a:lnTo>
                    <a:pt x="3656" y="0"/>
                  </a:lnTo>
                  <a:close/>
                  <a:moveTo>
                    <a:pt x="2933" y="901"/>
                  </a:moveTo>
                  <a:lnTo>
                    <a:pt x="2899" y="942"/>
                  </a:lnTo>
                  <a:lnTo>
                    <a:pt x="2861" y="987"/>
                  </a:lnTo>
                  <a:lnTo>
                    <a:pt x="2823" y="1032"/>
                  </a:lnTo>
                  <a:lnTo>
                    <a:pt x="2785" y="1077"/>
                  </a:lnTo>
                  <a:lnTo>
                    <a:pt x="2746" y="1125"/>
                  </a:lnTo>
                  <a:lnTo>
                    <a:pt x="2707" y="1173"/>
                  </a:lnTo>
                  <a:lnTo>
                    <a:pt x="2669" y="1221"/>
                  </a:lnTo>
                  <a:lnTo>
                    <a:pt x="2629" y="1270"/>
                  </a:lnTo>
                  <a:lnTo>
                    <a:pt x="2589" y="1321"/>
                  </a:lnTo>
                  <a:lnTo>
                    <a:pt x="2550" y="1371"/>
                  </a:lnTo>
                  <a:lnTo>
                    <a:pt x="2511" y="1422"/>
                  </a:lnTo>
                  <a:lnTo>
                    <a:pt x="2474" y="1472"/>
                  </a:lnTo>
                  <a:lnTo>
                    <a:pt x="2436" y="1521"/>
                  </a:lnTo>
                  <a:lnTo>
                    <a:pt x="2398" y="1571"/>
                  </a:lnTo>
                  <a:lnTo>
                    <a:pt x="2362" y="1621"/>
                  </a:lnTo>
                  <a:lnTo>
                    <a:pt x="2326" y="1671"/>
                  </a:lnTo>
                  <a:lnTo>
                    <a:pt x="2291" y="1720"/>
                  </a:lnTo>
                  <a:lnTo>
                    <a:pt x="2257" y="1768"/>
                  </a:lnTo>
                  <a:lnTo>
                    <a:pt x="2222" y="1817"/>
                  </a:lnTo>
                  <a:lnTo>
                    <a:pt x="2189" y="1866"/>
                  </a:lnTo>
                  <a:lnTo>
                    <a:pt x="2156" y="1913"/>
                  </a:lnTo>
                  <a:lnTo>
                    <a:pt x="2124" y="1962"/>
                  </a:lnTo>
                  <a:lnTo>
                    <a:pt x="2092" y="2010"/>
                  </a:lnTo>
                  <a:lnTo>
                    <a:pt x="2061" y="2057"/>
                  </a:lnTo>
                  <a:lnTo>
                    <a:pt x="2031" y="2105"/>
                  </a:lnTo>
                  <a:lnTo>
                    <a:pt x="2000" y="2153"/>
                  </a:lnTo>
                  <a:lnTo>
                    <a:pt x="1971" y="2199"/>
                  </a:lnTo>
                  <a:lnTo>
                    <a:pt x="1942" y="2246"/>
                  </a:lnTo>
                  <a:lnTo>
                    <a:pt x="1913" y="2292"/>
                  </a:lnTo>
                  <a:lnTo>
                    <a:pt x="1887" y="2339"/>
                  </a:lnTo>
                  <a:lnTo>
                    <a:pt x="1859" y="2385"/>
                  </a:lnTo>
                  <a:lnTo>
                    <a:pt x="1832" y="2432"/>
                  </a:lnTo>
                  <a:lnTo>
                    <a:pt x="1807" y="2477"/>
                  </a:lnTo>
                  <a:lnTo>
                    <a:pt x="1781" y="2522"/>
                  </a:lnTo>
                  <a:lnTo>
                    <a:pt x="1757" y="2568"/>
                  </a:lnTo>
                  <a:lnTo>
                    <a:pt x="1733" y="2613"/>
                  </a:lnTo>
                  <a:lnTo>
                    <a:pt x="1709" y="2658"/>
                  </a:lnTo>
                  <a:lnTo>
                    <a:pt x="1686" y="2703"/>
                  </a:lnTo>
                  <a:lnTo>
                    <a:pt x="1664" y="2747"/>
                  </a:lnTo>
                  <a:lnTo>
                    <a:pt x="1643" y="2792"/>
                  </a:lnTo>
                  <a:lnTo>
                    <a:pt x="1621" y="2836"/>
                  </a:lnTo>
                  <a:lnTo>
                    <a:pt x="1442" y="2957"/>
                  </a:lnTo>
                  <a:lnTo>
                    <a:pt x="1415" y="2975"/>
                  </a:lnTo>
                  <a:lnTo>
                    <a:pt x="1388" y="2994"/>
                  </a:lnTo>
                  <a:lnTo>
                    <a:pt x="1364" y="3012"/>
                  </a:lnTo>
                  <a:lnTo>
                    <a:pt x="1339" y="3030"/>
                  </a:lnTo>
                  <a:lnTo>
                    <a:pt x="1316" y="3045"/>
                  </a:lnTo>
                  <a:lnTo>
                    <a:pt x="1295" y="3062"/>
                  </a:lnTo>
                  <a:lnTo>
                    <a:pt x="1274" y="3076"/>
                  </a:lnTo>
                  <a:lnTo>
                    <a:pt x="1255" y="3092"/>
                  </a:lnTo>
                  <a:lnTo>
                    <a:pt x="1236" y="3105"/>
                  </a:lnTo>
                  <a:lnTo>
                    <a:pt x="1219" y="3119"/>
                  </a:lnTo>
                  <a:lnTo>
                    <a:pt x="1203" y="3131"/>
                  </a:lnTo>
                  <a:lnTo>
                    <a:pt x="1189" y="3144"/>
                  </a:lnTo>
                  <a:lnTo>
                    <a:pt x="1174" y="3156"/>
                  </a:lnTo>
                  <a:lnTo>
                    <a:pt x="1161" y="3166"/>
                  </a:lnTo>
                  <a:lnTo>
                    <a:pt x="1150" y="3177"/>
                  </a:lnTo>
                  <a:lnTo>
                    <a:pt x="1140" y="3187"/>
                  </a:lnTo>
                  <a:lnTo>
                    <a:pt x="1136" y="3171"/>
                  </a:lnTo>
                  <a:lnTo>
                    <a:pt x="1131" y="3156"/>
                  </a:lnTo>
                  <a:lnTo>
                    <a:pt x="1126" y="3138"/>
                  </a:lnTo>
                  <a:lnTo>
                    <a:pt x="1119" y="3120"/>
                  </a:lnTo>
                  <a:lnTo>
                    <a:pt x="1112" y="3100"/>
                  </a:lnTo>
                  <a:lnTo>
                    <a:pt x="1106" y="3081"/>
                  </a:lnTo>
                  <a:lnTo>
                    <a:pt x="1098" y="3060"/>
                  </a:lnTo>
                  <a:lnTo>
                    <a:pt x="1089" y="3036"/>
                  </a:lnTo>
                  <a:lnTo>
                    <a:pt x="1080" y="3013"/>
                  </a:lnTo>
                  <a:lnTo>
                    <a:pt x="1071" y="2988"/>
                  </a:lnTo>
                  <a:lnTo>
                    <a:pt x="1061" y="2962"/>
                  </a:lnTo>
                  <a:lnTo>
                    <a:pt x="1050" y="2934"/>
                  </a:lnTo>
                  <a:lnTo>
                    <a:pt x="1039" y="2906"/>
                  </a:lnTo>
                  <a:lnTo>
                    <a:pt x="1027" y="2877"/>
                  </a:lnTo>
                  <a:lnTo>
                    <a:pt x="1015" y="2846"/>
                  </a:lnTo>
                  <a:lnTo>
                    <a:pt x="1002" y="2814"/>
                  </a:lnTo>
                  <a:lnTo>
                    <a:pt x="934" y="2656"/>
                  </a:lnTo>
                  <a:lnTo>
                    <a:pt x="916" y="2614"/>
                  </a:lnTo>
                  <a:lnTo>
                    <a:pt x="897" y="2575"/>
                  </a:lnTo>
                  <a:lnTo>
                    <a:pt x="889" y="2555"/>
                  </a:lnTo>
                  <a:lnTo>
                    <a:pt x="880" y="2536"/>
                  </a:lnTo>
                  <a:lnTo>
                    <a:pt x="872" y="2517"/>
                  </a:lnTo>
                  <a:lnTo>
                    <a:pt x="863" y="2498"/>
                  </a:lnTo>
                  <a:lnTo>
                    <a:pt x="854" y="2479"/>
                  </a:lnTo>
                  <a:lnTo>
                    <a:pt x="845" y="2462"/>
                  </a:lnTo>
                  <a:lnTo>
                    <a:pt x="836" y="2444"/>
                  </a:lnTo>
                  <a:lnTo>
                    <a:pt x="828" y="2427"/>
                  </a:lnTo>
                  <a:lnTo>
                    <a:pt x="820" y="2411"/>
                  </a:lnTo>
                  <a:lnTo>
                    <a:pt x="811" y="2394"/>
                  </a:lnTo>
                  <a:lnTo>
                    <a:pt x="802" y="2377"/>
                  </a:lnTo>
                  <a:lnTo>
                    <a:pt x="793" y="2362"/>
                  </a:lnTo>
                  <a:lnTo>
                    <a:pt x="786" y="2346"/>
                  </a:lnTo>
                  <a:lnTo>
                    <a:pt x="777" y="2331"/>
                  </a:lnTo>
                  <a:lnTo>
                    <a:pt x="769" y="2316"/>
                  </a:lnTo>
                  <a:lnTo>
                    <a:pt x="760" y="2302"/>
                  </a:lnTo>
                  <a:lnTo>
                    <a:pt x="752" y="2288"/>
                  </a:lnTo>
                  <a:lnTo>
                    <a:pt x="743" y="2274"/>
                  </a:lnTo>
                  <a:lnTo>
                    <a:pt x="736" y="2261"/>
                  </a:lnTo>
                  <a:lnTo>
                    <a:pt x="728" y="2248"/>
                  </a:lnTo>
                  <a:lnTo>
                    <a:pt x="719" y="2235"/>
                  </a:lnTo>
                  <a:lnTo>
                    <a:pt x="711" y="2222"/>
                  </a:lnTo>
                  <a:lnTo>
                    <a:pt x="704" y="2210"/>
                  </a:lnTo>
                  <a:lnTo>
                    <a:pt x="696" y="2199"/>
                  </a:lnTo>
                  <a:lnTo>
                    <a:pt x="687" y="2188"/>
                  </a:lnTo>
                  <a:lnTo>
                    <a:pt x="679" y="2177"/>
                  </a:lnTo>
                  <a:lnTo>
                    <a:pt x="671" y="2166"/>
                  </a:lnTo>
                  <a:lnTo>
                    <a:pt x="664" y="2156"/>
                  </a:lnTo>
                  <a:lnTo>
                    <a:pt x="656" y="2146"/>
                  </a:lnTo>
                  <a:lnTo>
                    <a:pt x="648" y="2136"/>
                  </a:lnTo>
                  <a:lnTo>
                    <a:pt x="640" y="2126"/>
                  </a:lnTo>
                  <a:lnTo>
                    <a:pt x="633" y="2117"/>
                  </a:lnTo>
                  <a:lnTo>
                    <a:pt x="624" y="2107"/>
                  </a:lnTo>
                  <a:lnTo>
                    <a:pt x="616" y="2098"/>
                  </a:lnTo>
                  <a:lnTo>
                    <a:pt x="608" y="2089"/>
                  </a:lnTo>
                  <a:lnTo>
                    <a:pt x="599" y="2082"/>
                  </a:lnTo>
                  <a:lnTo>
                    <a:pt x="592" y="2073"/>
                  </a:lnTo>
                  <a:lnTo>
                    <a:pt x="583" y="2065"/>
                  </a:lnTo>
                  <a:lnTo>
                    <a:pt x="575" y="2057"/>
                  </a:lnTo>
                  <a:lnTo>
                    <a:pt x="566" y="2050"/>
                  </a:lnTo>
                  <a:lnTo>
                    <a:pt x="557" y="2042"/>
                  </a:lnTo>
                  <a:lnTo>
                    <a:pt x="550" y="2034"/>
                  </a:lnTo>
                  <a:lnTo>
                    <a:pt x="541" y="2027"/>
                  </a:lnTo>
                  <a:lnTo>
                    <a:pt x="532" y="2021"/>
                  </a:lnTo>
                  <a:lnTo>
                    <a:pt x="523" y="2014"/>
                  </a:lnTo>
                  <a:lnTo>
                    <a:pt x="514" y="2008"/>
                  </a:lnTo>
                  <a:lnTo>
                    <a:pt x="505" y="2001"/>
                  </a:lnTo>
                  <a:lnTo>
                    <a:pt x="496" y="1995"/>
                  </a:lnTo>
                  <a:lnTo>
                    <a:pt x="488" y="1990"/>
                  </a:lnTo>
                  <a:lnTo>
                    <a:pt x="479" y="1984"/>
                  </a:lnTo>
                  <a:lnTo>
                    <a:pt x="469" y="1979"/>
                  </a:lnTo>
                  <a:lnTo>
                    <a:pt x="460" y="1973"/>
                  </a:lnTo>
                  <a:lnTo>
                    <a:pt x="451" y="1969"/>
                  </a:lnTo>
                  <a:lnTo>
                    <a:pt x="441" y="1964"/>
                  </a:lnTo>
                  <a:lnTo>
                    <a:pt x="432" y="1960"/>
                  </a:lnTo>
                  <a:lnTo>
                    <a:pt x="422" y="1956"/>
                  </a:lnTo>
                  <a:lnTo>
                    <a:pt x="413" y="1951"/>
                  </a:lnTo>
                  <a:lnTo>
                    <a:pt x="403" y="1947"/>
                  </a:lnTo>
                  <a:lnTo>
                    <a:pt x="395" y="1943"/>
                  </a:lnTo>
                  <a:lnTo>
                    <a:pt x="385" y="1940"/>
                  </a:lnTo>
                  <a:lnTo>
                    <a:pt x="401" y="1923"/>
                  </a:lnTo>
                  <a:lnTo>
                    <a:pt x="417" y="1907"/>
                  </a:lnTo>
                  <a:lnTo>
                    <a:pt x="433" y="1890"/>
                  </a:lnTo>
                  <a:lnTo>
                    <a:pt x="449" y="1876"/>
                  </a:lnTo>
                  <a:lnTo>
                    <a:pt x="465" y="1860"/>
                  </a:lnTo>
                  <a:lnTo>
                    <a:pt x="481" y="1846"/>
                  </a:lnTo>
                  <a:lnTo>
                    <a:pt x="496" y="1833"/>
                  </a:lnTo>
                  <a:lnTo>
                    <a:pt x="512" y="1819"/>
                  </a:lnTo>
                  <a:lnTo>
                    <a:pt x="527" y="1806"/>
                  </a:lnTo>
                  <a:lnTo>
                    <a:pt x="544" y="1795"/>
                  </a:lnTo>
                  <a:lnTo>
                    <a:pt x="560" y="1783"/>
                  </a:lnTo>
                  <a:lnTo>
                    <a:pt x="574" y="1772"/>
                  </a:lnTo>
                  <a:lnTo>
                    <a:pt x="589" y="1762"/>
                  </a:lnTo>
                  <a:lnTo>
                    <a:pt x="605" y="1752"/>
                  </a:lnTo>
                  <a:lnTo>
                    <a:pt x="619" y="1742"/>
                  </a:lnTo>
                  <a:lnTo>
                    <a:pt x="635" y="1733"/>
                  </a:lnTo>
                  <a:lnTo>
                    <a:pt x="650" y="1725"/>
                  </a:lnTo>
                  <a:lnTo>
                    <a:pt x="665" y="1717"/>
                  </a:lnTo>
                  <a:lnTo>
                    <a:pt x="679" y="1710"/>
                  </a:lnTo>
                  <a:lnTo>
                    <a:pt x="694" y="1703"/>
                  </a:lnTo>
                  <a:lnTo>
                    <a:pt x="709" y="1696"/>
                  </a:lnTo>
                  <a:lnTo>
                    <a:pt x="724" y="1691"/>
                  </a:lnTo>
                  <a:lnTo>
                    <a:pt x="738" y="1686"/>
                  </a:lnTo>
                  <a:lnTo>
                    <a:pt x="752" y="1681"/>
                  </a:lnTo>
                  <a:lnTo>
                    <a:pt x="766" y="1678"/>
                  </a:lnTo>
                  <a:lnTo>
                    <a:pt x="780" y="1674"/>
                  </a:lnTo>
                  <a:lnTo>
                    <a:pt x="794" y="1671"/>
                  </a:lnTo>
                  <a:lnTo>
                    <a:pt x="809" y="1669"/>
                  </a:lnTo>
                  <a:lnTo>
                    <a:pt x="822" y="1667"/>
                  </a:lnTo>
                  <a:lnTo>
                    <a:pt x="836" y="1665"/>
                  </a:lnTo>
                  <a:lnTo>
                    <a:pt x="850" y="1664"/>
                  </a:lnTo>
                  <a:lnTo>
                    <a:pt x="864" y="1664"/>
                  </a:lnTo>
                  <a:lnTo>
                    <a:pt x="875" y="1664"/>
                  </a:lnTo>
                  <a:lnTo>
                    <a:pt x="887" y="1667"/>
                  </a:lnTo>
                  <a:lnTo>
                    <a:pt x="899" y="1669"/>
                  </a:lnTo>
                  <a:lnTo>
                    <a:pt x="911" y="1672"/>
                  </a:lnTo>
                  <a:lnTo>
                    <a:pt x="923" y="1676"/>
                  </a:lnTo>
                  <a:lnTo>
                    <a:pt x="935" y="1682"/>
                  </a:lnTo>
                  <a:lnTo>
                    <a:pt x="947" y="1689"/>
                  </a:lnTo>
                  <a:lnTo>
                    <a:pt x="959" y="1696"/>
                  </a:lnTo>
                  <a:lnTo>
                    <a:pt x="972" y="1704"/>
                  </a:lnTo>
                  <a:lnTo>
                    <a:pt x="984" y="1714"/>
                  </a:lnTo>
                  <a:lnTo>
                    <a:pt x="996" y="1724"/>
                  </a:lnTo>
                  <a:lnTo>
                    <a:pt x="1009" y="1735"/>
                  </a:lnTo>
                  <a:lnTo>
                    <a:pt x="1021" y="1747"/>
                  </a:lnTo>
                  <a:lnTo>
                    <a:pt x="1035" y="1761"/>
                  </a:lnTo>
                  <a:lnTo>
                    <a:pt x="1047" y="1775"/>
                  </a:lnTo>
                  <a:lnTo>
                    <a:pt x="1060" y="1791"/>
                  </a:lnTo>
                  <a:lnTo>
                    <a:pt x="1074" y="1807"/>
                  </a:lnTo>
                  <a:lnTo>
                    <a:pt x="1086" y="1825"/>
                  </a:lnTo>
                  <a:lnTo>
                    <a:pt x="1099" y="1843"/>
                  </a:lnTo>
                  <a:lnTo>
                    <a:pt x="1112" y="1862"/>
                  </a:lnTo>
                  <a:lnTo>
                    <a:pt x="1126" y="1882"/>
                  </a:lnTo>
                  <a:lnTo>
                    <a:pt x="1139" y="1903"/>
                  </a:lnTo>
                  <a:lnTo>
                    <a:pt x="1152" y="1926"/>
                  </a:lnTo>
                  <a:lnTo>
                    <a:pt x="1167" y="1949"/>
                  </a:lnTo>
                  <a:lnTo>
                    <a:pt x="1180" y="1973"/>
                  </a:lnTo>
                  <a:lnTo>
                    <a:pt x="1193" y="1999"/>
                  </a:lnTo>
                  <a:lnTo>
                    <a:pt x="1208" y="2024"/>
                  </a:lnTo>
                  <a:lnTo>
                    <a:pt x="1221" y="2052"/>
                  </a:lnTo>
                  <a:lnTo>
                    <a:pt x="1235" y="2080"/>
                  </a:lnTo>
                  <a:lnTo>
                    <a:pt x="1250" y="2109"/>
                  </a:lnTo>
                  <a:lnTo>
                    <a:pt x="1263" y="2139"/>
                  </a:lnTo>
                  <a:lnTo>
                    <a:pt x="1277" y="2170"/>
                  </a:lnTo>
                  <a:lnTo>
                    <a:pt x="1353" y="2340"/>
                  </a:lnTo>
                  <a:lnTo>
                    <a:pt x="1378" y="2297"/>
                  </a:lnTo>
                  <a:lnTo>
                    <a:pt x="1405" y="2253"/>
                  </a:lnTo>
                  <a:lnTo>
                    <a:pt x="1431" y="2210"/>
                  </a:lnTo>
                  <a:lnTo>
                    <a:pt x="1459" y="2168"/>
                  </a:lnTo>
                  <a:lnTo>
                    <a:pt x="1487" y="2125"/>
                  </a:lnTo>
                  <a:lnTo>
                    <a:pt x="1514" y="2083"/>
                  </a:lnTo>
                  <a:lnTo>
                    <a:pt x="1543" y="2040"/>
                  </a:lnTo>
                  <a:lnTo>
                    <a:pt x="1572" y="1998"/>
                  </a:lnTo>
                  <a:lnTo>
                    <a:pt x="1601" y="1954"/>
                  </a:lnTo>
                  <a:lnTo>
                    <a:pt x="1631" y="1912"/>
                  </a:lnTo>
                  <a:lnTo>
                    <a:pt x="1662" y="1870"/>
                  </a:lnTo>
                  <a:lnTo>
                    <a:pt x="1692" y="1828"/>
                  </a:lnTo>
                  <a:lnTo>
                    <a:pt x="1724" y="1786"/>
                  </a:lnTo>
                  <a:lnTo>
                    <a:pt x="1755" y="1744"/>
                  </a:lnTo>
                  <a:lnTo>
                    <a:pt x="1787" y="1702"/>
                  </a:lnTo>
                  <a:lnTo>
                    <a:pt x="1820" y="1660"/>
                  </a:lnTo>
                  <a:lnTo>
                    <a:pt x="1852" y="1618"/>
                  </a:lnTo>
                  <a:lnTo>
                    <a:pt x="1887" y="1576"/>
                  </a:lnTo>
                  <a:lnTo>
                    <a:pt x="1920" y="1535"/>
                  </a:lnTo>
                  <a:lnTo>
                    <a:pt x="1955" y="1493"/>
                  </a:lnTo>
                  <a:lnTo>
                    <a:pt x="1990" y="1452"/>
                  </a:lnTo>
                  <a:lnTo>
                    <a:pt x="2025" y="1410"/>
                  </a:lnTo>
                  <a:lnTo>
                    <a:pt x="2061" y="1369"/>
                  </a:lnTo>
                  <a:lnTo>
                    <a:pt x="2097" y="1327"/>
                  </a:lnTo>
                  <a:lnTo>
                    <a:pt x="2134" y="1286"/>
                  </a:lnTo>
                  <a:lnTo>
                    <a:pt x="2170" y="1245"/>
                  </a:lnTo>
                  <a:lnTo>
                    <a:pt x="2208" y="1204"/>
                  </a:lnTo>
                  <a:lnTo>
                    <a:pt x="2247" y="1163"/>
                  </a:lnTo>
                  <a:lnTo>
                    <a:pt x="2284" y="1122"/>
                  </a:lnTo>
                  <a:lnTo>
                    <a:pt x="2323" y="1081"/>
                  </a:lnTo>
                  <a:lnTo>
                    <a:pt x="2363" y="1040"/>
                  </a:lnTo>
                  <a:lnTo>
                    <a:pt x="2403" y="999"/>
                  </a:lnTo>
                  <a:lnTo>
                    <a:pt x="2443" y="959"/>
                  </a:lnTo>
                  <a:lnTo>
                    <a:pt x="2483" y="919"/>
                  </a:lnTo>
                  <a:lnTo>
                    <a:pt x="2522" y="880"/>
                  </a:lnTo>
                  <a:lnTo>
                    <a:pt x="2562" y="842"/>
                  </a:lnTo>
                  <a:lnTo>
                    <a:pt x="2602" y="803"/>
                  </a:lnTo>
                  <a:lnTo>
                    <a:pt x="2642" y="765"/>
                  </a:lnTo>
                  <a:lnTo>
                    <a:pt x="2682" y="729"/>
                  </a:lnTo>
                  <a:lnTo>
                    <a:pt x="2722" y="692"/>
                  </a:lnTo>
                  <a:lnTo>
                    <a:pt x="2762" y="657"/>
                  </a:lnTo>
                  <a:lnTo>
                    <a:pt x="2801" y="622"/>
                  </a:lnTo>
                  <a:lnTo>
                    <a:pt x="2840" y="587"/>
                  </a:lnTo>
                  <a:lnTo>
                    <a:pt x="2847" y="581"/>
                  </a:lnTo>
                  <a:lnTo>
                    <a:pt x="123" y="581"/>
                  </a:lnTo>
                  <a:lnTo>
                    <a:pt x="123" y="3519"/>
                  </a:lnTo>
                  <a:lnTo>
                    <a:pt x="2933" y="3519"/>
                  </a:lnTo>
                  <a:lnTo>
                    <a:pt x="2933" y="90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6" name="Group 306"/>
            <p:cNvGrpSpPr/>
            <p:nvPr/>
          </p:nvGrpSpPr>
          <p:grpSpPr>
            <a:xfrm>
              <a:off x="3597521" y="2493683"/>
              <a:ext cx="563140" cy="515636"/>
              <a:chOff x="3430000" y="2076450"/>
              <a:chExt cx="627564" cy="574625"/>
            </a:xfrm>
          </p:grpSpPr>
          <p:sp>
            <p:nvSpPr>
              <p:cNvPr id="244" name="Freeform 229"/>
              <p:cNvSpPr>
                <a:spLocks/>
              </p:cNvSpPr>
              <p:nvPr/>
            </p:nvSpPr>
            <p:spPr bwMode="auto">
              <a:xfrm>
                <a:off x="3430000" y="2076450"/>
                <a:ext cx="627564" cy="574625"/>
              </a:xfrm>
              <a:custGeom>
                <a:avLst/>
                <a:gdLst/>
                <a:ahLst/>
                <a:cxnLst>
                  <a:cxn ang="0">
                    <a:pos x="1089" y="12070"/>
                  </a:cxn>
                  <a:cxn ang="0">
                    <a:pos x="2438" y="9642"/>
                  </a:cxn>
                  <a:cxn ang="0">
                    <a:pos x="3782" y="7227"/>
                  </a:cxn>
                  <a:cxn ang="0">
                    <a:pos x="5126" y="4813"/>
                  </a:cxn>
                  <a:cxn ang="0">
                    <a:pos x="6477" y="2386"/>
                  </a:cxn>
                  <a:cxn ang="0">
                    <a:pos x="7402" y="715"/>
                  </a:cxn>
                  <a:cxn ang="0">
                    <a:pos x="7467" y="596"/>
                  </a:cxn>
                  <a:cxn ang="0">
                    <a:pos x="7545" y="485"/>
                  </a:cxn>
                  <a:cxn ang="0">
                    <a:pos x="7632" y="384"/>
                  </a:cxn>
                  <a:cxn ang="0">
                    <a:pos x="7732" y="292"/>
                  </a:cxn>
                  <a:cxn ang="0">
                    <a:pos x="7839" y="211"/>
                  </a:cxn>
                  <a:cxn ang="0">
                    <a:pos x="7956" y="143"/>
                  </a:cxn>
                  <a:cxn ang="0">
                    <a:pos x="8079" y="86"/>
                  </a:cxn>
                  <a:cxn ang="0">
                    <a:pos x="8210" y="43"/>
                  </a:cxn>
                  <a:cxn ang="0">
                    <a:pos x="8346" y="14"/>
                  </a:cxn>
                  <a:cxn ang="0">
                    <a:pos x="8487" y="1"/>
                  </a:cxn>
                  <a:cxn ang="0">
                    <a:pos x="8632" y="4"/>
                  </a:cxn>
                  <a:cxn ang="0">
                    <a:pos x="8773" y="22"/>
                  </a:cxn>
                  <a:cxn ang="0">
                    <a:pos x="8908" y="57"/>
                  </a:cxn>
                  <a:cxn ang="0">
                    <a:pos x="9039" y="106"/>
                  </a:cxn>
                  <a:cxn ang="0">
                    <a:pos x="9160" y="167"/>
                  </a:cxn>
                  <a:cxn ang="0">
                    <a:pos x="9275" y="242"/>
                  </a:cxn>
                  <a:cxn ang="0">
                    <a:pos x="9380" y="328"/>
                  </a:cxn>
                  <a:cxn ang="0">
                    <a:pos x="9476" y="426"/>
                  </a:cxn>
                  <a:cxn ang="0">
                    <a:pos x="9560" y="532"/>
                  </a:cxn>
                  <a:cxn ang="0">
                    <a:pos x="9633" y="648"/>
                  </a:cxn>
                  <a:cxn ang="0">
                    <a:pos x="9694" y="771"/>
                  </a:cxn>
                  <a:cxn ang="0">
                    <a:pos x="16846" y="13605"/>
                  </a:cxn>
                  <a:cxn ang="0">
                    <a:pos x="16919" y="13754"/>
                  </a:cxn>
                  <a:cxn ang="0">
                    <a:pos x="16984" y="13920"/>
                  </a:cxn>
                  <a:cxn ang="0">
                    <a:pos x="17034" y="14094"/>
                  </a:cxn>
                  <a:cxn ang="0">
                    <a:pos x="17056" y="14209"/>
                  </a:cxn>
                  <a:cxn ang="0">
                    <a:pos x="17067" y="14294"/>
                  </a:cxn>
                  <a:cxn ang="0">
                    <a:pos x="17070" y="14374"/>
                  </a:cxn>
                  <a:cxn ang="0">
                    <a:pos x="17056" y="14560"/>
                  </a:cxn>
                  <a:cxn ang="0">
                    <a:pos x="17016" y="14739"/>
                  </a:cxn>
                  <a:cxn ang="0">
                    <a:pos x="16951" y="14907"/>
                  </a:cxn>
                  <a:cxn ang="0">
                    <a:pos x="16863" y="15063"/>
                  </a:cxn>
                  <a:cxn ang="0">
                    <a:pos x="16755" y="15203"/>
                  </a:cxn>
                  <a:cxn ang="0">
                    <a:pos x="16629" y="15327"/>
                  </a:cxn>
                  <a:cxn ang="0">
                    <a:pos x="16486" y="15433"/>
                  </a:cxn>
                  <a:cxn ang="0">
                    <a:pos x="16330" y="15518"/>
                  </a:cxn>
                  <a:cxn ang="0">
                    <a:pos x="16160" y="15580"/>
                  </a:cxn>
                  <a:cxn ang="0">
                    <a:pos x="15981" y="15618"/>
                  </a:cxn>
                  <a:cxn ang="0">
                    <a:pos x="1503" y="15630"/>
                  </a:cxn>
                  <a:cxn ang="0">
                    <a:pos x="1108" y="15619"/>
                  </a:cxn>
                  <a:cxn ang="0">
                    <a:pos x="927" y="15584"/>
                  </a:cxn>
                  <a:cxn ang="0">
                    <a:pos x="755" y="15522"/>
                  </a:cxn>
                  <a:cxn ang="0">
                    <a:pos x="595" y="15438"/>
                  </a:cxn>
                  <a:cxn ang="0">
                    <a:pos x="450" y="15332"/>
                  </a:cxn>
                  <a:cxn ang="0">
                    <a:pos x="321" y="15209"/>
                  </a:cxn>
                  <a:cxn ang="0">
                    <a:pos x="211" y="15067"/>
                  </a:cxn>
                  <a:cxn ang="0">
                    <a:pos x="122" y="14911"/>
                  </a:cxn>
                  <a:cxn ang="0">
                    <a:pos x="55" y="14742"/>
                  </a:cxn>
                  <a:cxn ang="0">
                    <a:pos x="14" y="14562"/>
                  </a:cxn>
                  <a:cxn ang="0">
                    <a:pos x="0" y="14374"/>
                  </a:cxn>
                  <a:cxn ang="0">
                    <a:pos x="3" y="14220"/>
                  </a:cxn>
                  <a:cxn ang="0">
                    <a:pos x="12" y="14140"/>
                  </a:cxn>
                  <a:cxn ang="0">
                    <a:pos x="28" y="14063"/>
                  </a:cxn>
                  <a:cxn ang="0">
                    <a:pos x="53" y="13983"/>
                  </a:cxn>
                  <a:cxn ang="0">
                    <a:pos x="186" y="13702"/>
                  </a:cxn>
                </a:cxnLst>
                <a:rect l="0" t="0" r="r" b="b"/>
                <a:pathLst>
                  <a:path w="17070" h="15630">
                    <a:moveTo>
                      <a:pt x="186" y="13702"/>
                    </a:moveTo>
                    <a:lnTo>
                      <a:pt x="638" y="12884"/>
                    </a:lnTo>
                    <a:lnTo>
                      <a:pt x="1089" y="12070"/>
                    </a:lnTo>
                    <a:lnTo>
                      <a:pt x="1540" y="11258"/>
                    </a:lnTo>
                    <a:lnTo>
                      <a:pt x="1989" y="10450"/>
                    </a:lnTo>
                    <a:lnTo>
                      <a:pt x="2438" y="9642"/>
                    </a:lnTo>
                    <a:lnTo>
                      <a:pt x="2886" y="8836"/>
                    </a:lnTo>
                    <a:lnTo>
                      <a:pt x="3334" y="8032"/>
                    </a:lnTo>
                    <a:lnTo>
                      <a:pt x="3782" y="7227"/>
                    </a:lnTo>
                    <a:lnTo>
                      <a:pt x="4230" y="6423"/>
                    </a:lnTo>
                    <a:lnTo>
                      <a:pt x="4678" y="5618"/>
                    </a:lnTo>
                    <a:lnTo>
                      <a:pt x="5126" y="4813"/>
                    </a:lnTo>
                    <a:lnTo>
                      <a:pt x="5575" y="4006"/>
                    </a:lnTo>
                    <a:lnTo>
                      <a:pt x="6026" y="3197"/>
                    </a:lnTo>
                    <a:lnTo>
                      <a:pt x="6477" y="2386"/>
                    </a:lnTo>
                    <a:lnTo>
                      <a:pt x="6929" y="1573"/>
                    </a:lnTo>
                    <a:lnTo>
                      <a:pt x="7384" y="756"/>
                    </a:lnTo>
                    <a:lnTo>
                      <a:pt x="7402" y="715"/>
                    </a:lnTo>
                    <a:lnTo>
                      <a:pt x="7422" y="674"/>
                    </a:lnTo>
                    <a:lnTo>
                      <a:pt x="7445" y="635"/>
                    </a:lnTo>
                    <a:lnTo>
                      <a:pt x="7467" y="596"/>
                    </a:lnTo>
                    <a:lnTo>
                      <a:pt x="7492" y="558"/>
                    </a:lnTo>
                    <a:lnTo>
                      <a:pt x="7517" y="522"/>
                    </a:lnTo>
                    <a:lnTo>
                      <a:pt x="7545" y="485"/>
                    </a:lnTo>
                    <a:lnTo>
                      <a:pt x="7573" y="450"/>
                    </a:lnTo>
                    <a:lnTo>
                      <a:pt x="7603" y="417"/>
                    </a:lnTo>
                    <a:lnTo>
                      <a:pt x="7632" y="384"/>
                    </a:lnTo>
                    <a:lnTo>
                      <a:pt x="7664" y="352"/>
                    </a:lnTo>
                    <a:lnTo>
                      <a:pt x="7698" y="322"/>
                    </a:lnTo>
                    <a:lnTo>
                      <a:pt x="7732" y="292"/>
                    </a:lnTo>
                    <a:lnTo>
                      <a:pt x="7766" y="264"/>
                    </a:lnTo>
                    <a:lnTo>
                      <a:pt x="7802" y="237"/>
                    </a:lnTo>
                    <a:lnTo>
                      <a:pt x="7839" y="211"/>
                    </a:lnTo>
                    <a:lnTo>
                      <a:pt x="7877" y="187"/>
                    </a:lnTo>
                    <a:lnTo>
                      <a:pt x="7915" y="164"/>
                    </a:lnTo>
                    <a:lnTo>
                      <a:pt x="7956" y="143"/>
                    </a:lnTo>
                    <a:lnTo>
                      <a:pt x="7995" y="123"/>
                    </a:lnTo>
                    <a:lnTo>
                      <a:pt x="8037" y="103"/>
                    </a:lnTo>
                    <a:lnTo>
                      <a:pt x="8079" y="86"/>
                    </a:lnTo>
                    <a:lnTo>
                      <a:pt x="8122" y="70"/>
                    </a:lnTo>
                    <a:lnTo>
                      <a:pt x="8166" y="55"/>
                    </a:lnTo>
                    <a:lnTo>
                      <a:pt x="8210" y="43"/>
                    </a:lnTo>
                    <a:lnTo>
                      <a:pt x="8254" y="32"/>
                    </a:lnTo>
                    <a:lnTo>
                      <a:pt x="8299" y="22"/>
                    </a:lnTo>
                    <a:lnTo>
                      <a:pt x="8346" y="14"/>
                    </a:lnTo>
                    <a:lnTo>
                      <a:pt x="8392" y="9"/>
                    </a:lnTo>
                    <a:lnTo>
                      <a:pt x="8439" y="3"/>
                    </a:lnTo>
                    <a:lnTo>
                      <a:pt x="8487" y="1"/>
                    </a:lnTo>
                    <a:lnTo>
                      <a:pt x="8535" y="0"/>
                    </a:lnTo>
                    <a:lnTo>
                      <a:pt x="8583" y="1"/>
                    </a:lnTo>
                    <a:lnTo>
                      <a:pt x="8632" y="4"/>
                    </a:lnTo>
                    <a:lnTo>
                      <a:pt x="8679" y="9"/>
                    </a:lnTo>
                    <a:lnTo>
                      <a:pt x="8726" y="15"/>
                    </a:lnTo>
                    <a:lnTo>
                      <a:pt x="8773" y="22"/>
                    </a:lnTo>
                    <a:lnTo>
                      <a:pt x="8819" y="32"/>
                    </a:lnTo>
                    <a:lnTo>
                      <a:pt x="8864" y="44"/>
                    </a:lnTo>
                    <a:lnTo>
                      <a:pt x="8908" y="57"/>
                    </a:lnTo>
                    <a:lnTo>
                      <a:pt x="8952" y="71"/>
                    </a:lnTo>
                    <a:lnTo>
                      <a:pt x="8996" y="87"/>
                    </a:lnTo>
                    <a:lnTo>
                      <a:pt x="9039" y="106"/>
                    </a:lnTo>
                    <a:lnTo>
                      <a:pt x="9080" y="125"/>
                    </a:lnTo>
                    <a:lnTo>
                      <a:pt x="9121" y="146"/>
                    </a:lnTo>
                    <a:lnTo>
                      <a:pt x="9160" y="167"/>
                    </a:lnTo>
                    <a:lnTo>
                      <a:pt x="9200" y="191"/>
                    </a:lnTo>
                    <a:lnTo>
                      <a:pt x="9238" y="217"/>
                    </a:lnTo>
                    <a:lnTo>
                      <a:pt x="9275" y="242"/>
                    </a:lnTo>
                    <a:lnTo>
                      <a:pt x="9312" y="270"/>
                    </a:lnTo>
                    <a:lnTo>
                      <a:pt x="9346" y="299"/>
                    </a:lnTo>
                    <a:lnTo>
                      <a:pt x="9380" y="328"/>
                    </a:lnTo>
                    <a:lnTo>
                      <a:pt x="9413" y="359"/>
                    </a:lnTo>
                    <a:lnTo>
                      <a:pt x="9445" y="392"/>
                    </a:lnTo>
                    <a:lnTo>
                      <a:pt x="9476" y="426"/>
                    </a:lnTo>
                    <a:lnTo>
                      <a:pt x="9505" y="460"/>
                    </a:lnTo>
                    <a:lnTo>
                      <a:pt x="9534" y="496"/>
                    </a:lnTo>
                    <a:lnTo>
                      <a:pt x="9560" y="532"/>
                    </a:lnTo>
                    <a:lnTo>
                      <a:pt x="9586" y="570"/>
                    </a:lnTo>
                    <a:lnTo>
                      <a:pt x="9610" y="608"/>
                    </a:lnTo>
                    <a:lnTo>
                      <a:pt x="9633" y="648"/>
                    </a:lnTo>
                    <a:lnTo>
                      <a:pt x="9654" y="688"/>
                    </a:lnTo>
                    <a:lnTo>
                      <a:pt x="9674" y="730"/>
                    </a:lnTo>
                    <a:lnTo>
                      <a:pt x="9694" y="771"/>
                    </a:lnTo>
                    <a:lnTo>
                      <a:pt x="16795" y="13519"/>
                    </a:lnTo>
                    <a:lnTo>
                      <a:pt x="16820" y="13560"/>
                    </a:lnTo>
                    <a:lnTo>
                      <a:pt x="16846" y="13605"/>
                    </a:lnTo>
                    <a:lnTo>
                      <a:pt x="16870" y="13652"/>
                    </a:lnTo>
                    <a:lnTo>
                      <a:pt x="16895" y="13702"/>
                    </a:lnTo>
                    <a:lnTo>
                      <a:pt x="16919" y="13754"/>
                    </a:lnTo>
                    <a:lnTo>
                      <a:pt x="16942" y="13807"/>
                    </a:lnTo>
                    <a:lnTo>
                      <a:pt x="16963" y="13864"/>
                    </a:lnTo>
                    <a:lnTo>
                      <a:pt x="16984" y="13920"/>
                    </a:lnTo>
                    <a:lnTo>
                      <a:pt x="17002" y="13978"/>
                    </a:lnTo>
                    <a:lnTo>
                      <a:pt x="17019" y="14036"/>
                    </a:lnTo>
                    <a:lnTo>
                      <a:pt x="17034" y="14094"/>
                    </a:lnTo>
                    <a:lnTo>
                      <a:pt x="17047" y="14152"/>
                    </a:lnTo>
                    <a:lnTo>
                      <a:pt x="17052" y="14181"/>
                    </a:lnTo>
                    <a:lnTo>
                      <a:pt x="17056" y="14209"/>
                    </a:lnTo>
                    <a:lnTo>
                      <a:pt x="17060" y="14237"/>
                    </a:lnTo>
                    <a:lnTo>
                      <a:pt x="17064" y="14266"/>
                    </a:lnTo>
                    <a:lnTo>
                      <a:pt x="17067" y="14294"/>
                    </a:lnTo>
                    <a:lnTo>
                      <a:pt x="17068" y="14320"/>
                    </a:lnTo>
                    <a:lnTo>
                      <a:pt x="17070" y="14347"/>
                    </a:lnTo>
                    <a:lnTo>
                      <a:pt x="17070" y="14374"/>
                    </a:lnTo>
                    <a:lnTo>
                      <a:pt x="17069" y="14437"/>
                    </a:lnTo>
                    <a:lnTo>
                      <a:pt x="17064" y="14499"/>
                    </a:lnTo>
                    <a:lnTo>
                      <a:pt x="17056" y="14560"/>
                    </a:lnTo>
                    <a:lnTo>
                      <a:pt x="17045" y="14621"/>
                    </a:lnTo>
                    <a:lnTo>
                      <a:pt x="17032" y="14681"/>
                    </a:lnTo>
                    <a:lnTo>
                      <a:pt x="17016" y="14739"/>
                    </a:lnTo>
                    <a:lnTo>
                      <a:pt x="16996" y="14796"/>
                    </a:lnTo>
                    <a:lnTo>
                      <a:pt x="16975" y="14852"/>
                    </a:lnTo>
                    <a:lnTo>
                      <a:pt x="16951" y="14907"/>
                    </a:lnTo>
                    <a:lnTo>
                      <a:pt x="16924" y="14960"/>
                    </a:lnTo>
                    <a:lnTo>
                      <a:pt x="16895" y="15012"/>
                    </a:lnTo>
                    <a:lnTo>
                      <a:pt x="16863" y="15063"/>
                    </a:lnTo>
                    <a:lnTo>
                      <a:pt x="16830" y="15111"/>
                    </a:lnTo>
                    <a:lnTo>
                      <a:pt x="16794" y="15158"/>
                    </a:lnTo>
                    <a:lnTo>
                      <a:pt x="16755" y="15203"/>
                    </a:lnTo>
                    <a:lnTo>
                      <a:pt x="16716" y="15246"/>
                    </a:lnTo>
                    <a:lnTo>
                      <a:pt x="16673" y="15288"/>
                    </a:lnTo>
                    <a:lnTo>
                      <a:pt x="16629" y="15327"/>
                    </a:lnTo>
                    <a:lnTo>
                      <a:pt x="16584" y="15364"/>
                    </a:lnTo>
                    <a:lnTo>
                      <a:pt x="16535" y="15400"/>
                    </a:lnTo>
                    <a:lnTo>
                      <a:pt x="16486" y="15433"/>
                    </a:lnTo>
                    <a:lnTo>
                      <a:pt x="16436" y="15464"/>
                    </a:lnTo>
                    <a:lnTo>
                      <a:pt x="16383" y="15492"/>
                    </a:lnTo>
                    <a:lnTo>
                      <a:pt x="16330" y="15518"/>
                    </a:lnTo>
                    <a:lnTo>
                      <a:pt x="16274" y="15541"/>
                    </a:lnTo>
                    <a:lnTo>
                      <a:pt x="16218" y="15562"/>
                    </a:lnTo>
                    <a:lnTo>
                      <a:pt x="16160" y="15580"/>
                    </a:lnTo>
                    <a:lnTo>
                      <a:pt x="16101" y="15596"/>
                    </a:lnTo>
                    <a:lnTo>
                      <a:pt x="16042" y="15609"/>
                    </a:lnTo>
                    <a:lnTo>
                      <a:pt x="15981" y="15618"/>
                    </a:lnTo>
                    <a:lnTo>
                      <a:pt x="15919" y="15625"/>
                    </a:lnTo>
                    <a:lnTo>
                      <a:pt x="15857" y="15628"/>
                    </a:lnTo>
                    <a:lnTo>
                      <a:pt x="1503" y="15630"/>
                    </a:lnTo>
                    <a:lnTo>
                      <a:pt x="1234" y="15629"/>
                    </a:lnTo>
                    <a:lnTo>
                      <a:pt x="1171" y="15626"/>
                    </a:lnTo>
                    <a:lnTo>
                      <a:pt x="1108" y="15619"/>
                    </a:lnTo>
                    <a:lnTo>
                      <a:pt x="1047" y="15611"/>
                    </a:lnTo>
                    <a:lnTo>
                      <a:pt x="987" y="15599"/>
                    </a:lnTo>
                    <a:lnTo>
                      <a:pt x="927" y="15584"/>
                    </a:lnTo>
                    <a:lnTo>
                      <a:pt x="868" y="15566"/>
                    </a:lnTo>
                    <a:lnTo>
                      <a:pt x="811" y="15546"/>
                    </a:lnTo>
                    <a:lnTo>
                      <a:pt x="755" y="15522"/>
                    </a:lnTo>
                    <a:lnTo>
                      <a:pt x="700" y="15497"/>
                    </a:lnTo>
                    <a:lnTo>
                      <a:pt x="647" y="15469"/>
                    </a:lnTo>
                    <a:lnTo>
                      <a:pt x="595" y="15438"/>
                    </a:lnTo>
                    <a:lnTo>
                      <a:pt x="545" y="15405"/>
                    </a:lnTo>
                    <a:lnTo>
                      <a:pt x="497" y="15371"/>
                    </a:lnTo>
                    <a:lnTo>
                      <a:pt x="450" y="15332"/>
                    </a:lnTo>
                    <a:lnTo>
                      <a:pt x="405" y="15294"/>
                    </a:lnTo>
                    <a:lnTo>
                      <a:pt x="363" y="15252"/>
                    </a:lnTo>
                    <a:lnTo>
                      <a:pt x="321" y="15209"/>
                    </a:lnTo>
                    <a:lnTo>
                      <a:pt x="283" y="15163"/>
                    </a:lnTo>
                    <a:lnTo>
                      <a:pt x="245" y="15116"/>
                    </a:lnTo>
                    <a:lnTo>
                      <a:pt x="211" y="15067"/>
                    </a:lnTo>
                    <a:lnTo>
                      <a:pt x="179" y="15017"/>
                    </a:lnTo>
                    <a:lnTo>
                      <a:pt x="149" y="14964"/>
                    </a:lnTo>
                    <a:lnTo>
                      <a:pt x="122" y="14911"/>
                    </a:lnTo>
                    <a:lnTo>
                      <a:pt x="97" y="14856"/>
                    </a:lnTo>
                    <a:lnTo>
                      <a:pt x="75" y="14799"/>
                    </a:lnTo>
                    <a:lnTo>
                      <a:pt x="55" y="14742"/>
                    </a:lnTo>
                    <a:lnTo>
                      <a:pt x="38" y="14683"/>
                    </a:lnTo>
                    <a:lnTo>
                      <a:pt x="26" y="14623"/>
                    </a:lnTo>
                    <a:lnTo>
                      <a:pt x="14" y="14562"/>
                    </a:lnTo>
                    <a:lnTo>
                      <a:pt x="6" y="14501"/>
                    </a:lnTo>
                    <a:lnTo>
                      <a:pt x="1" y="14438"/>
                    </a:lnTo>
                    <a:lnTo>
                      <a:pt x="0" y="14374"/>
                    </a:lnTo>
                    <a:lnTo>
                      <a:pt x="0" y="14308"/>
                    </a:lnTo>
                    <a:lnTo>
                      <a:pt x="2" y="14248"/>
                    </a:lnTo>
                    <a:lnTo>
                      <a:pt x="3" y="14220"/>
                    </a:lnTo>
                    <a:lnTo>
                      <a:pt x="5" y="14192"/>
                    </a:lnTo>
                    <a:lnTo>
                      <a:pt x="9" y="14166"/>
                    </a:lnTo>
                    <a:lnTo>
                      <a:pt x="12" y="14140"/>
                    </a:lnTo>
                    <a:lnTo>
                      <a:pt x="16" y="14114"/>
                    </a:lnTo>
                    <a:lnTo>
                      <a:pt x="21" y="14089"/>
                    </a:lnTo>
                    <a:lnTo>
                      <a:pt x="28" y="14063"/>
                    </a:lnTo>
                    <a:lnTo>
                      <a:pt x="34" y="14037"/>
                    </a:lnTo>
                    <a:lnTo>
                      <a:pt x="43" y="14010"/>
                    </a:lnTo>
                    <a:lnTo>
                      <a:pt x="53" y="13983"/>
                    </a:lnTo>
                    <a:lnTo>
                      <a:pt x="64" y="13954"/>
                    </a:lnTo>
                    <a:lnTo>
                      <a:pt x="77" y="13926"/>
                    </a:lnTo>
                    <a:lnTo>
                      <a:pt x="186" y="1370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24"/>
              <p:cNvSpPr>
                <a:spLocks noEditPoints="1"/>
              </p:cNvSpPr>
              <p:nvPr/>
            </p:nvSpPr>
            <p:spPr bwMode="auto">
              <a:xfrm>
                <a:off x="3698065" y="2185989"/>
                <a:ext cx="95294" cy="404813"/>
              </a:xfrm>
              <a:custGeom>
                <a:avLst/>
                <a:gdLst/>
                <a:ahLst/>
                <a:cxnLst>
                  <a:cxn ang="0">
                    <a:pos x="388" y="2489"/>
                  </a:cxn>
                  <a:cxn ang="0">
                    <a:pos x="353" y="2227"/>
                  </a:cxn>
                  <a:cxn ang="0">
                    <a:pos x="269" y="1818"/>
                  </a:cxn>
                  <a:cxn ang="0">
                    <a:pos x="50" y="870"/>
                  </a:cxn>
                  <a:cxn ang="0">
                    <a:pos x="12" y="638"/>
                  </a:cxn>
                  <a:cxn ang="0">
                    <a:pos x="0" y="494"/>
                  </a:cxn>
                  <a:cxn ang="0">
                    <a:pos x="5" y="389"/>
                  </a:cxn>
                  <a:cxn ang="0">
                    <a:pos x="23" y="297"/>
                  </a:cxn>
                  <a:cxn ang="0">
                    <a:pos x="59" y="215"/>
                  </a:cxn>
                  <a:cxn ang="0">
                    <a:pos x="110" y="143"/>
                  </a:cxn>
                  <a:cxn ang="0">
                    <a:pos x="174" y="84"/>
                  </a:cxn>
                  <a:cxn ang="0">
                    <a:pos x="248" y="40"/>
                  </a:cxn>
                  <a:cxn ang="0">
                    <a:pos x="332" y="12"/>
                  </a:cxn>
                  <a:cxn ang="0">
                    <a:pos x="425" y="0"/>
                  </a:cxn>
                  <a:cxn ang="0">
                    <a:pos x="522" y="5"/>
                  </a:cxn>
                  <a:cxn ang="0">
                    <a:pos x="609" y="24"/>
                  </a:cxn>
                  <a:cxn ang="0">
                    <a:pos x="688" y="61"/>
                  </a:cxn>
                  <a:cxn ang="0">
                    <a:pos x="759" y="113"/>
                  </a:cxn>
                  <a:cxn ang="0">
                    <a:pos x="819" y="179"/>
                  </a:cxn>
                  <a:cxn ang="0">
                    <a:pos x="863" y="255"/>
                  </a:cxn>
                  <a:cxn ang="0">
                    <a:pos x="892" y="339"/>
                  </a:cxn>
                  <a:cxn ang="0">
                    <a:pos x="904" y="432"/>
                  </a:cxn>
                  <a:cxn ang="0">
                    <a:pos x="900" y="546"/>
                  </a:cxn>
                  <a:cxn ang="0">
                    <a:pos x="879" y="705"/>
                  </a:cxn>
                  <a:cxn ang="0">
                    <a:pos x="800" y="1092"/>
                  </a:cxn>
                  <a:cxn ang="0">
                    <a:pos x="589" y="1984"/>
                  </a:cxn>
                  <a:cxn ang="0">
                    <a:pos x="533" y="2359"/>
                  </a:cxn>
                  <a:cxn ang="0">
                    <a:pos x="479" y="2958"/>
                  </a:cxn>
                  <a:cxn ang="0">
                    <a:pos x="565" y="2970"/>
                  </a:cxn>
                  <a:cxn ang="0">
                    <a:pos x="645" y="2998"/>
                  </a:cxn>
                  <a:cxn ang="0">
                    <a:pos x="717" y="3042"/>
                  </a:cxn>
                  <a:cxn ang="0">
                    <a:pos x="782" y="3103"/>
                  </a:cxn>
                  <a:cxn ang="0">
                    <a:pos x="835" y="3173"/>
                  </a:cxn>
                  <a:cxn ang="0">
                    <a:pos x="872" y="3249"/>
                  </a:cxn>
                  <a:cxn ang="0">
                    <a:pos x="892" y="3332"/>
                  </a:cxn>
                  <a:cxn ang="0">
                    <a:pos x="896" y="3422"/>
                  </a:cxn>
                  <a:cxn ang="0">
                    <a:pos x="884" y="3508"/>
                  </a:cxn>
                  <a:cxn ang="0">
                    <a:pos x="855" y="3588"/>
                  </a:cxn>
                  <a:cxn ang="0">
                    <a:pos x="811" y="3661"/>
                  </a:cxn>
                  <a:cxn ang="0">
                    <a:pos x="751" y="3726"/>
                  </a:cxn>
                  <a:cxn ang="0">
                    <a:pos x="681" y="3779"/>
                  </a:cxn>
                  <a:cxn ang="0">
                    <a:pos x="605" y="3815"/>
                  </a:cxn>
                  <a:cxn ang="0">
                    <a:pos x="523" y="3835"/>
                  </a:cxn>
                  <a:cxn ang="0">
                    <a:pos x="433" y="3839"/>
                  </a:cxn>
                  <a:cxn ang="0">
                    <a:pos x="348" y="3827"/>
                  </a:cxn>
                  <a:cxn ang="0">
                    <a:pos x="268" y="3799"/>
                  </a:cxn>
                  <a:cxn ang="0">
                    <a:pos x="195" y="3755"/>
                  </a:cxn>
                  <a:cxn ang="0">
                    <a:pos x="130" y="3694"/>
                  </a:cxn>
                  <a:cxn ang="0">
                    <a:pos x="77" y="3624"/>
                  </a:cxn>
                  <a:cxn ang="0">
                    <a:pos x="41" y="3549"/>
                  </a:cxn>
                  <a:cxn ang="0">
                    <a:pos x="20" y="3466"/>
                  </a:cxn>
                  <a:cxn ang="0">
                    <a:pos x="17" y="3377"/>
                  </a:cxn>
                  <a:cxn ang="0">
                    <a:pos x="28" y="3291"/>
                  </a:cxn>
                  <a:cxn ang="0">
                    <a:pos x="57" y="3211"/>
                  </a:cxn>
                  <a:cxn ang="0">
                    <a:pos x="100" y="3138"/>
                  </a:cxn>
                  <a:cxn ang="0">
                    <a:pos x="160" y="3072"/>
                  </a:cxn>
                  <a:cxn ang="0">
                    <a:pos x="229" y="3019"/>
                  </a:cxn>
                  <a:cxn ang="0">
                    <a:pos x="306" y="2982"/>
                  </a:cxn>
                  <a:cxn ang="0">
                    <a:pos x="389" y="2962"/>
                  </a:cxn>
                </a:cxnLst>
                <a:rect l="0" t="0" r="r" b="b"/>
                <a:pathLst>
                  <a:path w="904" h="3839">
                    <a:moveTo>
                      <a:pt x="513" y="2569"/>
                    </a:moveTo>
                    <a:lnTo>
                      <a:pt x="394" y="2569"/>
                    </a:lnTo>
                    <a:lnTo>
                      <a:pt x="391" y="2529"/>
                    </a:lnTo>
                    <a:lnTo>
                      <a:pt x="388" y="2489"/>
                    </a:lnTo>
                    <a:lnTo>
                      <a:pt x="383" y="2448"/>
                    </a:lnTo>
                    <a:lnTo>
                      <a:pt x="379" y="2406"/>
                    </a:lnTo>
                    <a:lnTo>
                      <a:pt x="368" y="2318"/>
                    </a:lnTo>
                    <a:lnTo>
                      <a:pt x="353" y="2227"/>
                    </a:lnTo>
                    <a:lnTo>
                      <a:pt x="336" y="2131"/>
                    </a:lnTo>
                    <a:lnTo>
                      <a:pt x="316" y="2031"/>
                    </a:lnTo>
                    <a:lnTo>
                      <a:pt x="294" y="1927"/>
                    </a:lnTo>
                    <a:lnTo>
                      <a:pt x="269" y="1818"/>
                    </a:lnTo>
                    <a:lnTo>
                      <a:pt x="127" y="1227"/>
                    </a:lnTo>
                    <a:lnTo>
                      <a:pt x="98" y="1099"/>
                    </a:lnTo>
                    <a:lnTo>
                      <a:pt x="72" y="980"/>
                    </a:lnTo>
                    <a:lnTo>
                      <a:pt x="50" y="870"/>
                    </a:lnTo>
                    <a:lnTo>
                      <a:pt x="32" y="771"/>
                    </a:lnTo>
                    <a:lnTo>
                      <a:pt x="24" y="724"/>
                    </a:lnTo>
                    <a:lnTo>
                      <a:pt x="18" y="680"/>
                    </a:lnTo>
                    <a:lnTo>
                      <a:pt x="12" y="638"/>
                    </a:lnTo>
                    <a:lnTo>
                      <a:pt x="8" y="598"/>
                    </a:lnTo>
                    <a:lnTo>
                      <a:pt x="5" y="561"/>
                    </a:lnTo>
                    <a:lnTo>
                      <a:pt x="2" y="526"/>
                    </a:lnTo>
                    <a:lnTo>
                      <a:pt x="0" y="494"/>
                    </a:lnTo>
                    <a:lnTo>
                      <a:pt x="0" y="464"/>
                    </a:lnTo>
                    <a:lnTo>
                      <a:pt x="0" y="437"/>
                    </a:lnTo>
                    <a:lnTo>
                      <a:pt x="2" y="413"/>
                    </a:lnTo>
                    <a:lnTo>
                      <a:pt x="5" y="389"/>
                    </a:lnTo>
                    <a:lnTo>
                      <a:pt x="8" y="364"/>
                    </a:lnTo>
                    <a:lnTo>
                      <a:pt x="12" y="341"/>
                    </a:lnTo>
                    <a:lnTo>
                      <a:pt x="18" y="319"/>
                    </a:lnTo>
                    <a:lnTo>
                      <a:pt x="23" y="297"/>
                    </a:lnTo>
                    <a:lnTo>
                      <a:pt x="31" y="275"/>
                    </a:lnTo>
                    <a:lnTo>
                      <a:pt x="40" y="255"/>
                    </a:lnTo>
                    <a:lnTo>
                      <a:pt x="49" y="235"/>
                    </a:lnTo>
                    <a:lnTo>
                      <a:pt x="59" y="215"/>
                    </a:lnTo>
                    <a:lnTo>
                      <a:pt x="70" y="196"/>
                    </a:lnTo>
                    <a:lnTo>
                      <a:pt x="82" y="178"/>
                    </a:lnTo>
                    <a:lnTo>
                      <a:pt x="95" y="161"/>
                    </a:lnTo>
                    <a:lnTo>
                      <a:pt x="110" y="143"/>
                    </a:lnTo>
                    <a:lnTo>
                      <a:pt x="124" y="127"/>
                    </a:lnTo>
                    <a:lnTo>
                      <a:pt x="140" y="112"/>
                    </a:lnTo>
                    <a:lnTo>
                      <a:pt x="156" y="98"/>
                    </a:lnTo>
                    <a:lnTo>
                      <a:pt x="174" y="84"/>
                    </a:lnTo>
                    <a:lnTo>
                      <a:pt x="192" y="71"/>
                    </a:lnTo>
                    <a:lnTo>
                      <a:pt x="211" y="60"/>
                    </a:lnTo>
                    <a:lnTo>
                      <a:pt x="229" y="50"/>
                    </a:lnTo>
                    <a:lnTo>
                      <a:pt x="248" y="40"/>
                    </a:lnTo>
                    <a:lnTo>
                      <a:pt x="268" y="31"/>
                    </a:lnTo>
                    <a:lnTo>
                      <a:pt x="289" y="24"/>
                    </a:lnTo>
                    <a:lnTo>
                      <a:pt x="310" y="18"/>
                    </a:lnTo>
                    <a:lnTo>
                      <a:pt x="332" y="12"/>
                    </a:lnTo>
                    <a:lnTo>
                      <a:pt x="355" y="8"/>
                    </a:lnTo>
                    <a:lnTo>
                      <a:pt x="378" y="5"/>
                    </a:lnTo>
                    <a:lnTo>
                      <a:pt x="402" y="2"/>
                    </a:lnTo>
                    <a:lnTo>
                      <a:pt x="425" y="0"/>
                    </a:lnTo>
                    <a:lnTo>
                      <a:pt x="451" y="0"/>
                    </a:lnTo>
                    <a:lnTo>
                      <a:pt x="475" y="0"/>
                    </a:lnTo>
                    <a:lnTo>
                      <a:pt x="499" y="2"/>
                    </a:lnTo>
                    <a:lnTo>
                      <a:pt x="522" y="5"/>
                    </a:lnTo>
                    <a:lnTo>
                      <a:pt x="544" y="8"/>
                    </a:lnTo>
                    <a:lnTo>
                      <a:pt x="566" y="12"/>
                    </a:lnTo>
                    <a:lnTo>
                      <a:pt x="588" y="18"/>
                    </a:lnTo>
                    <a:lnTo>
                      <a:pt x="609" y="24"/>
                    </a:lnTo>
                    <a:lnTo>
                      <a:pt x="629" y="32"/>
                    </a:lnTo>
                    <a:lnTo>
                      <a:pt x="649" y="41"/>
                    </a:lnTo>
                    <a:lnTo>
                      <a:pt x="669" y="50"/>
                    </a:lnTo>
                    <a:lnTo>
                      <a:pt x="688" y="61"/>
                    </a:lnTo>
                    <a:lnTo>
                      <a:pt x="707" y="72"/>
                    </a:lnTo>
                    <a:lnTo>
                      <a:pt x="725" y="85"/>
                    </a:lnTo>
                    <a:lnTo>
                      <a:pt x="742" y="99"/>
                    </a:lnTo>
                    <a:lnTo>
                      <a:pt x="759" y="113"/>
                    </a:lnTo>
                    <a:lnTo>
                      <a:pt x="776" y="129"/>
                    </a:lnTo>
                    <a:lnTo>
                      <a:pt x="791" y="145"/>
                    </a:lnTo>
                    <a:lnTo>
                      <a:pt x="805" y="162"/>
                    </a:lnTo>
                    <a:lnTo>
                      <a:pt x="819" y="179"/>
                    </a:lnTo>
                    <a:lnTo>
                      <a:pt x="832" y="197"/>
                    </a:lnTo>
                    <a:lnTo>
                      <a:pt x="843" y="216"/>
                    </a:lnTo>
                    <a:lnTo>
                      <a:pt x="854" y="235"/>
                    </a:lnTo>
                    <a:lnTo>
                      <a:pt x="863" y="255"/>
                    </a:lnTo>
                    <a:lnTo>
                      <a:pt x="872" y="275"/>
                    </a:lnTo>
                    <a:lnTo>
                      <a:pt x="880" y="296"/>
                    </a:lnTo>
                    <a:lnTo>
                      <a:pt x="886" y="317"/>
                    </a:lnTo>
                    <a:lnTo>
                      <a:pt x="892" y="339"/>
                    </a:lnTo>
                    <a:lnTo>
                      <a:pt x="896" y="361"/>
                    </a:lnTo>
                    <a:lnTo>
                      <a:pt x="900" y="384"/>
                    </a:lnTo>
                    <a:lnTo>
                      <a:pt x="902" y="408"/>
                    </a:lnTo>
                    <a:lnTo>
                      <a:pt x="904" y="432"/>
                    </a:lnTo>
                    <a:lnTo>
                      <a:pt x="904" y="456"/>
                    </a:lnTo>
                    <a:lnTo>
                      <a:pt x="904" y="483"/>
                    </a:lnTo>
                    <a:lnTo>
                      <a:pt x="902" y="513"/>
                    </a:lnTo>
                    <a:lnTo>
                      <a:pt x="900" y="546"/>
                    </a:lnTo>
                    <a:lnTo>
                      <a:pt x="895" y="581"/>
                    </a:lnTo>
                    <a:lnTo>
                      <a:pt x="891" y="620"/>
                    </a:lnTo>
                    <a:lnTo>
                      <a:pt x="885" y="661"/>
                    </a:lnTo>
                    <a:lnTo>
                      <a:pt x="879" y="705"/>
                    </a:lnTo>
                    <a:lnTo>
                      <a:pt x="870" y="752"/>
                    </a:lnTo>
                    <a:lnTo>
                      <a:pt x="851" y="854"/>
                    </a:lnTo>
                    <a:lnTo>
                      <a:pt x="828" y="967"/>
                    </a:lnTo>
                    <a:lnTo>
                      <a:pt x="800" y="1092"/>
                    </a:lnTo>
                    <a:lnTo>
                      <a:pt x="769" y="1227"/>
                    </a:lnTo>
                    <a:lnTo>
                      <a:pt x="625" y="1818"/>
                    </a:lnTo>
                    <a:lnTo>
                      <a:pt x="606" y="1899"/>
                    </a:lnTo>
                    <a:lnTo>
                      <a:pt x="589" y="1984"/>
                    </a:lnTo>
                    <a:lnTo>
                      <a:pt x="574" y="2072"/>
                    </a:lnTo>
                    <a:lnTo>
                      <a:pt x="558" y="2164"/>
                    </a:lnTo>
                    <a:lnTo>
                      <a:pt x="545" y="2259"/>
                    </a:lnTo>
                    <a:lnTo>
                      <a:pt x="533" y="2359"/>
                    </a:lnTo>
                    <a:lnTo>
                      <a:pt x="523" y="2462"/>
                    </a:lnTo>
                    <a:lnTo>
                      <a:pt x="513" y="2569"/>
                    </a:lnTo>
                    <a:close/>
                    <a:moveTo>
                      <a:pt x="456" y="2957"/>
                    </a:moveTo>
                    <a:lnTo>
                      <a:pt x="479" y="2958"/>
                    </a:lnTo>
                    <a:lnTo>
                      <a:pt x="501" y="2959"/>
                    </a:lnTo>
                    <a:lnTo>
                      <a:pt x="523" y="2962"/>
                    </a:lnTo>
                    <a:lnTo>
                      <a:pt x="544" y="2965"/>
                    </a:lnTo>
                    <a:lnTo>
                      <a:pt x="565" y="2970"/>
                    </a:lnTo>
                    <a:lnTo>
                      <a:pt x="585" y="2975"/>
                    </a:lnTo>
                    <a:lnTo>
                      <a:pt x="605" y="2982"/>
                    </a:lnTo>
                    <a:lnTo>
                      <a:pt x="625" y="2989"/>
                    </a:lnTo>
                    <a:lnTo>
                      <a:pt x="645" y="2998"/>
                    </a:lnTo>
                    <a:lnTo>
                      <a:pt x="664" y="3008"/>
                    </a:lnTo>
                    <a:lnTo>
                      <a:pt x="681" y="3018"/>
                    </a:lnTo>
                    <a:lnTo>
                      <a:pt x="699" y="3030"/>
                    </a:lnTo>
                    <a:lnTo>
                      <a:pt x="717" y="3042"/>
                    </a:lnTo>
                    <a:lnTo>
                      <a:pt x="735" y="3055"/>
                    </a:lnTo>
                    <a:lnTo>
                      <a:pt x="751" y="3071"/>
                    </a:lnTo>
                    <a:lnTo>
                      <a:pt x="767" y="3086"/>
                    </a:lnTo>
                    <a:lnTo>
                      <a:pt x="782" y="3103"/>
                    </a:lnTo>
                    <a:lnTo>
                      <a:pt x="798" y="3119"/>
                    </a:lnTo>
                    <a:lnTo>
                      <a:pt x="811" y="3136"/>
                    </a:lnTo>
                    <a:lnTo>
                      <a:pt x="823" y="3154"/>
                    </a:lnTo>
                    <a:lnTo>
                      <a:pt x="835" y="3173"/>
                    </a:lnTo>
                    <a:lnTo>
                      <a:pt x="845" y="3190"/>
                    </a:lnTo>
                    <a:lnTo>
                      <a:pt x="855" y="3210"/>
                    </a:lnTo>
                    <a:lnTo>
                      <a:pt x="864" y="3229"/>
                    </a:lnTo>
                    <a:lnTo>
                      <a:pt x="872" y="3249"/>
                    </a:lnTo>
                    <a:lnTo>
                      <a:pt x="879" y="3269"/>
                    </a:lnTo>
                    <a:lnTo>
                      <a:pt x="884" y="3290"/>
                    </a:lnTo>
                    <a:lnTo>
                      <a:pt x="888" y="3311"/>
                    </a:lnTo>
                    <a:lnTo>
                      <a:pt x="892" y="3332"/>
                    </a:lnTo>
                    <a:lnTo>
                      <a:pt x="894" y="3354"/>
                    </a:lnTo>
                    <a:lnTo>
                      <a:pt x="896" y="3376"/>
                    </a:lnTo>
                    <a:lnTo>
                      <a:pt x="896" y="3400"/>
                    </a:lnTo>
                    <a:lnTo>
                      <a:pt x="896" y="3422"/>
                    </a:lnTo>
                    <a:lnTo>
                      <a:pt x="894" y="3444"/>
                    </a:lnTo>
                    <a:lnTo>
                      <a:pt x="892" y="3466"/>
                    </a:lnTo>
                    <a:lnTo>
                      <a:pt x="888" y="3487"/>
                    </a:lnTo>
                    <a:lnTo>
                      <a:pt x="884" y="3508"/>
                    </a:lnTo>
                    <a:lnTo>
                      <a:pt x="879" y="3528"/>
                    </a:lnTo>
                    <a:lnTo>
                      <a:pt x="872" y="3549"/>
                    </a:lnTo>
                    <a:lnTo>
                      <a:pt x="864" y="3568"/>
                    </a:lnTo>
                    <a:lnTo>
                      <a:pt x="855" y="3588"/>
                    </a:lnTo>
                    <a:lnTo>
                      <a:pt x="845" y="3607"/>
                    </a:lnTo>
                    <a:lnTo>
                      <a:pt x="835" y="3624"/>
                    </a:lnTo>
                    <a:lnTo>
                      <a:pt x="823" y="3643"/>
                    </a:lnTo>
                    <a:lnTo>
                      <a:pt x="811" y="3661"/>
                    </a:lnTo>
                    <a:lnTo>
                      <a:pt x="798" y="3677"/>
                    </a:lnTo>
                    <a:lnTo>
                      <a:pt x="782" y="3694"/>
                    </a:lnTo>
                    <a:lnTo>
                      <a:pt x="767" y="3711"/>
                    </a:lnTo>
                    <a:lnTo>
                      <a:pt x="751" y="3726"/>
                    </a:lnTo>
                    <a:lnTo>
                      <a:pt x="735" y="3741"/>
                    </a:lnTo>
                    <a:lnTo>
                      <a:pt x="717" y="3755"/>
                    </a:lnTo>
                    <a:lnTo>
                      <a:pt x="699" y="3767"/>
                    </a:lnTo>
                    <a:lnTo>
                      <a:pt x="681" y="3779"/>
                    </a:lnTo>
                    <a:lnTo>
                      <a:pt x="664" y="3789"/>
                    </a:lnTo>
                    <a:lnTo>
                      <a:pt x="645" y="3799"/>
                    </a:lnTo>
                    <a:lnTo>
                      <a:pt x="625" y="3807"/>
                    </a:lnTo>
                    <a:lnTo>
                      <a:pt x="605" y="3815"/>
                    </a:lnTo>
                    <a:lnTo>
                      <a:pt x="585" y="3821"/>
                    </a:lnTo>
                    <a:lnTo>
                      <a:pt x="565" y="3827"/>
                    </a:lnTo>
                    <a:lnTo>
                      <a:pt x="544" y="3831"/>
                    </a:lnTo>
                    <a:lnTo>
                      <a:pt x="523" y="3835"/>
                    </a:lnTo>
                    <a:lnTo>
                      <a:pt x="501" y="3838"/>
                    </a:lnTo>
                    <a:lnTo>
                      <a:pt x="479" y="3839"/>
                    </a:lnTo>
                    <a:lnTo>
                      <a:pt x="456" y="3839"/>
                    </a:lnTo>
                    <a:lnTo>
                      <a:pt x="433" y="3839"/>
                    </a:lnTo>
                    <a:lnTo>
                      <a:pt x="411" y="3838"/>
                    </a:lnTo>
                    <a:lnTo>
                      <a:pt x="390" y="3835"/>
                    </a:lnTo>
                    <a:lnTo>
                      <a:pt x="368" y="3831"/>
                    </a:lnTo>
                    <a:lnTo>
                      <a:pt x="348" y="3827"/>
                    </a:lnTo>
                    <a:lnTo>
                      <a:pt x="327" y="3821"/>
                    </a:lnTo>
                    <a:lnTo>
                      <a:pt x="307" y="3815"/>
                    </a:lnTo>
                    <a:lnTo>
                      <a:pt x="287" y="3807"/>
                    </a:lnTo>
                    <a:lnTo>
                      <a:pt x="268" y="3799"/>
                    </a:lnTo>
                    <a:lnTo>
                      <a:pt x="249" y="3789"/>
                    </a:lnTo>
                    <a:lnTo>
                      <a:pt x="230" y="3779"/>
                    </a:lnTo>
                    <a:lnTo>
                      <a:pt x="213" y="3767"/>
                    </a:lnTo>
                    <a:lnTo>
                      <a:pt x="195" y="3755"/>
                    </a:lnTo>
                    <a:lnTo>
                      <a:pt x="178" y="3741"/>
                    </a:lnTo>
                    <a:lnTo>
                      <a:pt x="161" y="3726"/>
                    </a:lnTo>
                    <a:lnTo>
                      <a:pt x="145" y="3711"/>
                    </a:lnTo>
                    <a:lnTo>
                      <a:pt x="130" y="3694"/>
                    </a:lnTo>
                    <a:lnTo>
                      <a:pt x="114" y="3677"/>
                    </a:lnTo>
                    <a:lnTo>
                      <a:pt x="101" y="3661"/>
                    </a:lnTo>
                    <a:lnTo>
                      <a:pt x="89" y="3643"/>
                    </a:lnTo>
                    <a:lnTo>
                      <a:pt x="77" y="3624"/>
                    </a:lnTo>
                    <a:lnTo>
                      <a:pt x="67" y="3607"/>
                    </a:lnTo>
                    <a:lnTo>
                      <a:pt x="57" y="3588"/>
                    </a:lnTo>
                    <a:lnTo>
                      <a:pt x="48" y="3568"/>
                    </a:lnTo>
                    <a:lnTo>
                      <a:pt x="41" y="3549"/>
                    </a:lnTo>
                    <a:lnTo>
                      <a:pt x="34" y="3528"/>
                    </a:lnTo>
                    <a:lnTo>
                      <a:pt x="29" y="3508"/>
                    </a:lnTo>
                    <a:lnTo>
                      <a:pt x="23" y="3487"/>
                    </a:lnTo>
                    <a:lnTo>
                      <a:pt x="20" y="3466"/>
                    </a:lnTo>
                    <a:lnTo>
                      <a:pt x="18" y="3444"/>
                    </a:lnTo>
                    <a:lnTo>
                      <a:pt x="17" y="3422"/>
                    </a:lnTo>
                    <a:lnTo>
                      <a:pt x="16" y="3400"/>
                    </a:lnTo>
                    <a:lnTo>
                      <a:pt x="17" y="3377"/>
                    </a:lnTo>
                    <a:lnTo>
                      <a:pt x="18" y="3355"/>
                    </a:lnTo>
                    <a:lnTo>
                      <a:pt x="20" y="3333"/>
                    </a:lnTo>
                    <a:lnTo>
                      <a:pt x="23" y="3312"/>
                    </a:lnTo>
                    <a:lnTo>
                      <a:pt x="28" y="3291"/>
                    </a:lnTo>
                    <a:lnTo>
                      <a:pt x="33" y="3270"/>
                    </a:lnTo>
                    <a:lnTo>
                      <a:pt x="40" y="3250"/>
                    </a:lnTo>
                    <a:lnTo>
                      <a:pt x="48" y="3231"/>
                    </a:lnTo>
                    <a:lnTo>
                      <a:pt x="57" y="3211"/>
                    </a:lnTo>
                    <a:lnTo>
                      <a:pt x="65" y="3192"/>
                    </a:lnTo>
                    <a:lnTo>
                      <a:pt x="77" y="3174"/>
                    </a:lnTo>
                    <a:lnTo>
                      <a:pt x="88" y="3156"/>
                    </a:lnTo>
                    <a:lnTo>
                      <a:pt x="100" y="3138"/>
                    </a:lnTo>
                    <a:lnTo>
                      <a:pt x="114" y="3120"/>
                    </a:lnTo>
                    <a:lnTo>
                      <a:pt x="129" y="3104"/>
                    </a:lnTo>
                    <a:lnTo>
                      <a:pt x="144" y="3088"/>
                    </a:lnTo>
                    <a:lnTo>
                      <a:pt x="160" y="3072"/>
                    </a:lnTo>
                    <a:lnTo>
                      <a:pt x="176" y="3057"/>
                    </a:lnTo>
                    <a:lnTo>
                      <a:pt x="194" y="3043"/>
                    </a:lnTo>
                    <a:lnTo>
                      <a:pt x="212" y="3031"/>
                    </a:lnTo>
                    <a:lnTo>
                      <a:pt x="229" y="3019"/>
                    </a:lnTo>
                    <a:lnTo>
                      <a:pt x="247" y="3009"/>
                    </a:lnTo>
                    <a:lnTo>
                      <a:pt x="266" y="2999"/>
                    </a:lnTo>
                    <a:lnTo>
                      <a:pt x="286" y="2990"/>
                    </a:lnTo>
                    <a:lnTo>
                      <a:pt x="306" y="2982"/>
                    </a:lnTo>
                    <a:lnTo>
                      <a:pt x="326" y="2975"/>
                    </a:lnTo>
                    <a:lnTo>
                      <a:pt x="346" y="2970"/>
                    </a:lnTo>
                    <a:lnTo>
                      <a:pt x="368" y="2965"/>
                    </a:lnTo>
                    <a:lnTo>
                      <a:pt x="389" y="2962"/>
                    </a:lnTo>
                    <a:lnTo>
                      <a:pt x="411" y="2959"/>
                    </a:lnTo>
                    <a:lnTo>
                      <a:pt x="433" y="2958"/>
                    </a:lnTo>
                    <a:lnTo>
                      <a:pt x="456" y="29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7" name="Group 332"/>
            <p:cNvGrpSpPr/>
            <p:nvPr/>
          </p:nvGrpSpPr>
          <p:grpSpPr>
            <a:xfrm>
              <a:off x="5922286" y="2530569"/>
              <a:ext cx="2843551" cy="561507"/>
              <a:chOff x="6151052" y="2053189"/>
              <a:chExt cx="2705874" cy="534320"/>
            </a:xfrm>
          </p:grpSpPr>
          <p:grpSp>
            <p:nvGrpSpPr>
              <p:cNvPr id="212" name="Group 331"/>
              <p:cNvGrpSpPr/>
              <p:nvPr/>
            </p:nvGrpSpPr>
            <p:grpSpPr>
              <a:xfrm flipH="1">
                <a:off x="8304033" y="2121384"/>
                <a:ext cx="552893" cy="356739"/>
                <a:chOff x="9144000" y="2873375"/>
                <a:chExt cx="1677989" cy="1082675"/>
              </a:xfrm>
              <a:solidFill>
                <a:schemeClr val="bg1"/>
              </a:solidFill>
            </p:grpSpPr>
            <p:sp>
              <p:nvSpPr>
                <p:cNvPr id="216" name="Rectangle 235"/>
                <p:cNvSpPr>
                  <a:spLocks noChangeArrowheads="1"/>
                </p:cNvSpPr>
                <p:nvPr/>
              </p:nvSpPr>
              <p:spPr bwMode="auto">
                <a:xfrm>
                  <a:off x="9801225" y="2873375"/>
                  <a:ext cx="49213" cy="10033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236"/>
                <p:cNvSpPr>
                  <a:spLocks noChangeArrowheads="1"/>
                </p:cNvSpPr>
                <p:nvPr/>
              </p:nvSpPr>
              <p:spPr bwMode="auto">
                <a:xfrm>
                  <a:off x="9740900" y="3411538"/>
                  <a:ext cx="34925" cy="4968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37"/>
                <p:cNvSpPr>
                  <a:spLocks/>
                </p:cNvSpPr>
                <p:nvPr/>
              </p:nvSpPr>
              <p:spPr bwMode="auto">
                <a:xfrm>
                  <a:off x="9144000" y="3883025"/>
                  <a:ext cx="582613" cy="25400"/>
                </a:xfrm>
                <a:custGeom>
                  <a:avLst/>
                  <a:gdLst/>
                  <a:ahLst/>
                  <a:cxnLst>
                    <a:cxn ang="0">
                      <a:pos x="2570" y="0"/>
                    </a:cxn>
                    <a:cxn ang="0">
                      <a:pos x="0" y="0"/>
                    </a:cxn>
                    <a:cxn ang="0">
                      <a:pos x="16" y="46"/>
                    </a:cxn>
                    <a:cxn ang="0">
                      <a:pos x="2568" y="113"/>
                    </a:cxn>
                    <a:cxn ang="0">
                      <a:pos x="2570" y="0"/>
                    </a:cxn>
                  </a:cxnLst>
                  <a:rect l="0" t="0" r="r" b="b"/>
                  <a:pathLst>
                    <a:path w="2570" h="113">
                      <a:moveTo>
                        <a:pt x="2570" y="0"/>
                      </a:moveTo>
                      <a:lnTo>
                        <a:pt x="0" y="0"/>
                      </a:lnTo>
                      <a:lnTo>
                        <a:pt x="16" y="46"/>
                      </a:lnTo>
                      <a:lnTo>
                        <a:pt x="2568" y="113"/>
                      </a:lnTo>
                      <a:lnTo>
                        <a:pt x="25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Rectangle 238"/>
                <p:cNvSpPr>
                  <a:spLocks noChangeArrowheads="1"/>
                </p:cNvSpPr>
                <p:nvPr/>
              </p:nvSpPr>
              <p:spPr bwMode="auto">
                <a:xfrm>
                  <a:off x="9748838" y="3430588"/>
                  <a:ext cx="69850" cy="476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239"/>
                <p:cNvSpPr>
                  <a:spLocks noChangeArrowheads="1"/>
                </p:cNvSpPr>
                <p:nvPr/>
              </p:nvSpPr>
              <p:spPr bwMode="auto">
                <a:xfrm>
                  <a:off x="9748838" y="3814763"/>
                  <a:ext cx="69850" cy="4603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40"/>
                <p:cNvSpPr>
                  <a:spLocks noEditPoints="1"/>
                </p:cNvSpPr>
                <p:nvPr/>
              </p:nvSpPr>
              <p:spPr bwMode="auto">
                <a:xfrm>
                  <a:off x="9863139" y="3111501"/>
                  <a:ext cx="958850" cy="844549"/>
                </a:xfrm>
                <a:custGeom>
                  <a:avLst/>
                  <a:gdLst/>
                  <a:ahLst/>
                  <a:cxnLst>
                    <a:cxn ang="0">
                      <a:pos x="1443" y="2217"/>
                    </a:cxn>
                    <a:cxn ang="0">
                      <a:pos x="1510" y="2129"/>
                    </a:cxn>
                    <a:cxn ang="0">
                      <a:pos x="1904" y="2134"/>
                    </a:cxn>
                    <a:cxn ang="0">
                      <a:pos x="2224" y="2060"/>
                    </a:cxn>
                    <a:cxn ang="0">
                      <a:pos x="2358" y="1437"/>
                    </a:cxn>
                    <a:cxn ang="0">
                      <a:pos x="2460" y="1386"/>
                    </a:cxn>
                    <a:cxn ang="0">
                      <a:pos x="2279" y="2299"/>
                    </a:cxn>
                    <a:cxn ang="0">
                      <a:pos x="3567" y="2855"/>
                    </a:cxn>
                    <a:cxn ang="0">
                      <a:pos x="3808" y="3094"/>
                    </a:cxn>
                    <a:cxn ang="0">
                      <a:pos x="3808" y="3444"/>
                    </a:cxn>
                    <a:cxn ang="0">
                      <a:pos x="3567" y="3685"/>
                    </a:cxn>
                    <a:cxn ang="0">
                      <a:pos x="3218" y="3685"/>
                    </a:cxn>
                    <a:cxn ang="0">
                      <a:pos x="2978" y="3444"/>
                    </a:cxn>
                    <a:cxn ang="0">
                      <a:pos x="2978" y="3094"/>
                    </a:cxn>
                    <a:cxn ang="0">
                      <a:pos x="3218" y="2855"/>
                    </a:cxn>
                    <a:cxn ang="0">
                      <a:pos x="990" y="2613"/>
                    </a:cxn>
                    <a:cxn ang="0">
                      <a:pos x="1310" y="2903"/>
                    </a:cxn>
                    <a:cxn ang="0">
                      <a:pos x="1332" y="3348"/>
                    </a:cxn>
                    <a:cxn ang="0">
                      <a:pos x="1042" y="3669"/>
                    </a:cxn>
                    <a:cxn ang="0">
                      <a:pos x="596" y="3690"/>
                    </a:cxn>
                    <a:cxn ang="0">
                      <a:pos x="276" y="3399"/>
                    </a:cxn>
                    <a:cxn ang="0">
                      <a:pos x="254" y="2954"/>
                    </a:cxn>
                    <a:cxn ang="0">
                      <a:pos x="545" y="2635"/>
                    </a:cxn>
                    <a:cxn ang="0">
                      <a:pos x="3587" y="1286"/>
                    </a:cxn>
                    <a:cxn ang="0">
                      <a:pos x="3744" y="1416"/>
                    </a:cxn>
                    <a:cxn ang="0">
                      <a:pos x="3771" y="1605"/>
                    </a:cxn>
                    <a:cxn ang="0">
                      <a:pos x="3668" y="1762"/>
                    </a:cxn>
                    <a:cxn ang="0">
                      <a:pos x="3928" y="3314"/>
                    </a:cxn>
                    <a:cxn ang="0">
                      <a:pos x="3806" y="2927"/>
                    </a:cxn>
                    <a:cxn ang="0">
                      <a:pos x="3447" y="2735"/>
                    </a:cxn>
                    <a:cxn ang="0">
                      <a:pos x="3051" y="2855"/>
                    </a:cxn>
                    <a:cxn ang="0">
                      <a:pos x="2858" y="3215"/>
                    </a:cxn>
                    <a:cxn ang="0">
                      <a:pos x="1416" y="3355"/>
                    </a:cxn>
                    <a:cxn ang="0">
                      <a:pos x="1427" y="2988"/>
                    </a:cxn>
                    <a:cxn ang="0">
                      <a:pos x="1133" y="2591"/>
                    </a:cxn>
                    <a:cxn ang="0">
                      <a:pos x="630" y="2516"/>
                    </a:cxn>
                    <a:cxn ang="0">
                      <a:pos x="232" y="2812"/>
                    </a:cxn>
                    <a:cxn ang="0">
                      <a:pos x="143" y="3241"/>
                    </a:cxn>
                    <a:cxn ang="0">
                      <a:pos x="1029" y="124"/>
                    </a:cxn>
                    <a:cxn ang="0">
                      <a:pos x="3246" y="1618"/>
                    </a:cxn>
                    <a:cxn ang="0">
                      <a:pos x="3282" y="1395"/>
                    </a:cxn>
                    <a:cxn ang="0">
                      <a:pos x="3452" y="1280"/>
                    </a:cxn>
                    <a:cxn ang="0">
                      <a:pos x="1649" y="1522"/>
                    </a:cxn>
                    <a:cxn ang="0">
                      <a:pos x="2386" y="135"/>
                    </a:cxn>
                    <a:cxn ang="0">
                      <a:pos x="1077" y="1280"/>
                    </a:cxn>
                    <a:cxn ang="0">
                      <a:pos x="880" y="2913"/>
                    </a:cxn>
                    <a:cxn ang="0">
                      <a:pos x="1022" y="3041"/>
                    </a:cxn>
                    <a:cxn ang="0">
                      <a:pos x="1031" y="3238"/>
                    </a:cxn>
                    <a:cxn ang="0">
                      <a:pos x="903" y="3380"/>
                    </a:cxn>
                    <a:cxn ang="0">
                      <a:pos x="707" y="3390"/>
                    </a:cxn>
                    <a:cxn ang="0">
                      <a:pos x="564" y="3261"/>
                    </a:cxn>
                    <a:cxn ang="0">
                      <a:pos x="555" y="3064"/>
                    </a:cxn>
                    <a:cxn ang="0">
                      <a:pos x="684" y="2923"/>
                    </a:cxn>
                    <a:cxn ang="0">
                      <a:pos x="3452" y="3079"/>
                    </a:cxn>
                    <a:cxn ang="0">
                      <a:pos x="3568" y="3175"/>
                    </a:cxn>
                    <a:cxn ang="0">
                      <a:pos x="3583" y="3328"/>
                    </a:cxn>
                    <a:cxn ang="0">
                      <a:pos x="3488" y="3444"/>
                    </a:cxn>
                    <a:cxn ang="0">
                      <a:pos x="3333" y="3459"/>
                    </a:cxn>
                    <a:cxn ang="0">
                      <a:pos x="3217" y="3364"/>
                    </a:cxn>
                    <a:cxn ang="0">
                      <a:pos x="3202" y="3211"/>
                    </a:cxn>
                    <a:cxn ang="0">
                      <a:pos x="3298" y="3094"/>
                    </a:cxn>
                  </a:cxnLst>
                  <a:rect l="0" t="0" r="r" b="b"/>
                  <a:pathLst>
                    <a:path w="4227" h="3725">
                      <a:moveTo>
                        <a:pt x="1562" y="2377"/>
                      </a:moveTo>
                      <a:lnTo>
                        <a:pt x="1555" y="2371"/>
                      </a:lnTo>
                      <a:lnTo>
                        <a:pt x="1539" y="2356"/>
                      </a:lnTo>
                      <a:lnTo>
                        <a:pt x="1528" y="2346"/>
                      </a:lnTo>
                      <a:lnTo>
                        <a:pt x="1516" y="2333"/>
                      </a:lnTo>
                      <a:lnTo>
                        <a:pt x="1503" y="2319"/>
                      </a:lnTo>
                      <a:lnTo>
                        <a:pt x="1491" y="2304"/>
                      </a:lnTo>
                      <a:lnTo>
                        <a:pt x="1479" y="2289"/>
                      </a:lnTo>
                      <a:lnTo>
                        <a:pt x="1467" y="2272"/>
                      </a:lnTo>
                      <a:lnTo>
                        <a:pt x="1463" y="2264"/>
                      </a:lnTo>
                      <a:lnTo>
                        <a:pt x="1458" y="2256"/>
                      </a:lnTo>
                      <a:lnTo>
                        <a:pt x="1454" y="2248"/>
                      </a:lnTo>
                      <a:lnTo>
                        <a:pt x="1450" y="2241"/>
                      </a:lnTo>
                      <a:lnTo>
                        <a:pt x="1447" y="2233"/>
                      </a:lnTo>
                      <a:lnTo>
                        <a:pt x="1444" y="2225"/>
                      </a:lnTo>
                      <a:lnTo>
                        <a:pt x="1443" y="2217"/>
                      </a:lnTo>
                      <a:lnTo>
                        <a:pt x="1442" y="2210"/>
                      </a:lnTo>
                      <a:lnTo>
                        <a:pt x="1442" y="2202"/>
                      </a:lnTo>
                      <a:lnTo>
                        <a:pt x="1444" y="2195"/>
                      </a:lnTo>
                      <a:lnTo>
                        <a:pt x="1446" y="2188"/>
                      </a:lnTo>
                      <a:lnTo>
                        <a:pt x="1449" y="2181"/>
                      </a:lnTo>
                      <a:lnTo>
                        <a:pt x="1454" y="2175"/>
                      </a:lnTo>
                      <a:lnTo>
                        <a:pt x="1457" y="2171"/>
                      </a:lnTo>
                      <a:lnTo>
                        <a:pt x="1462" y="2164"/>
                      </a:lnTo>
                      <a:lnTo>
                        <a:pt x="1466" y="2159"/>
                      </a:lnTo>
                      <a:lnTo>
                        <a:pt x="1471" y="2155"/>
                      </a:lnTo>
                      <a:lnTo>
                        <a:pt x="1477" y="2150"/>
                      </a:lnTo>
                      <a:lnTo>
                        <a:pt x="1482" y="2145"/>
                      </a:lnTo>
                      <a:lnTo>
                        <a:pt x="1488" y="2141"/>
                      </a:lnTo>
                      <a:lnTo>
                        <a:pt x="1495" y="2137"/>
                      </a:lnTo>
                      <a:lnTo>
                        <a:pt x="1502" y="2133"/>
                      </a:lnTo>
                      <a:lnTo>
                        <a:pt x="1510" y="2129"/>
                      </a:lnTo>
                      <a:lnTo>
                        <a:pt x="1518" y="2127"/>
                      </a:lnTo>
                      <a:lnTo>
                        <a:pt x="1526" y="2125"/>
                      </a:lnTo>
                      <a:lnTo>
                        <a:pt x="1535" y="2121"/>
                      </a:lnTo>
                      <a:lnTo>
                        <a:pt x="1546" y="2120"/>
                      </a:lnTo>
                      <a:lnTo>
                        <a:pt x="1556" y="2118"/>
                      </a:lnTo>
                      <a:lnTo>
                        <a:pt x="1568" y="2115"/>
                      </a:lnTo>
                      <a:lnTo>
                        <a:pt x="1580" y="2115"/>
                      </a:lnTo>
                      <a:lnTo>
                        <a:pt x="1593" y="2114"/>
                      </a:lnTo>
                      <a:lnTo>
                        <a:pt x="1607" y="2113"/>
                      </a:lnTo>
                      <a:lnTo>
                        <a:pt x="1637" y="2112"/>
                      </a:lnTo>
                      <a:lnTo>
                        <a:pt x="1669" y="2113"/>
                      </a:lnTo>
                      <a:lnTo>
                        <a:pt x="1707" y="2114"/>
                      </a:lnTo>
                      <a:lnTo>
                        <a:pt x="1748" y="2118"/>
                      </a:lnTo>
                      <a:lnTo>
                        <a:pt x="1794" y="2121"/>
                      </a:lnTo>
                      <a:lnTo>
                        <a:pt x="1844" y="2127"/>
                      </a:lnTo>
                      <a:lnTo>
                        <a:pt x="1904" y="2134"/>
                      </a:lnTo>
                      <a:lnTo>
                        <a:pt x="1959" y="2142"/>
                      </a:lnTo>
                      <a:lnTo>
                        <a:pt x="2011" y="2150"/>
                      </a:lnTo>
                      <a:lnTo>
                        <a:pt x="2058" y="2159"/>
                      </a:lnTo>
                      <a:lnTo>
                        <a:pt x="2102" y="2168"/>
                      </a:lnTo>
                      <a:lnTo>
                        <a:pt x="2141" y="2178"/>
                      </a:lnTo>
                      <a:lnTo>
                        <a:pt x="2158" y="2182"/>
                      </a:lnTo>
                      <a:lnTo>
                        <a:pt x="2175" y="2188"/>
                      </a:lnTo>
                      <a:lnTo>
                        <a:pt x="2191" y="2193"/>
                      </a:lnTo>
                      <a:lnTo>
                        <a:pt x="2206" y="2198"/>
                      </a:lnTo>
                      <a:lnTo>
                        <a:pt x="2204" y="2189"/>
                      </a:lnTo>
                      <a:lnTo>
                        <a:pt x="2204" y="2180"/>
                      </a:lnTo>
                      <a:lnTo>
                        <a:pt x="2204" y="2168"/>
                      </a:lnTo>
                      <a:lnTo>
                        <a:pt x="2204" y="2158"/>
                      </a:lnTo>
                      <a:lnTo>
                        <a:pt x="2209" y="2136"/>
                      </a:lnTo>
                      <a:lnTo>
                        <a:pt x="2215" y="2103"/>
                      </a:lnTo>
                      <a:lnTo>
                        <a:pt x="2224" y="2060"/>
                      </a:lnTo>
                      <a:lnTo>
                        <a:pt x="2234" y="2011"/>
                      </a:lnTo>
                      <a:lnTo>
                        <a:pt x="2246" y="1955"/>
                      </a:lnTo>
                      <a:lnTo>
                        <a:pt x="2258" y="1897"/>
                      </a:lnTo>
                      <a:lnTo>
                        <a:pt x="2271" y="1834"/>
                      </a:lnTo>
                      <a:lnTo>
                        <a:pt x="2285" y="1772"/>
                      </a:lnTo>
                      <a:lnTo>
                        <a:pt x="2299" y="1711"/>
                      </a:lnTo>
                      <a:lnTo>
                        <a:pt x="2311" y="1652"/>
                      </a:lnTo>
                      <a:lnTo>
                        <a:pt x="2323" y="1598"/>
                      </a:lnTo>
                      <a:lnTo>
                        <a:pt x="2334" y="1551"/>
                      </a:lnTo>
                      <a:lnTo>
                        <a:pt x="2342" y="1510"/>
                      </a:lnTo>
                      <a:lnTo>
                        <a:pt x="2349" y="1480"/>
                      </a:lnTo>
                      <a:lnTo>
                        <a:pt x="2354" y="1460"/>
                      </a:lnTo>
                      <a:lnTo>
                        <a:pt x="2356" y="1453"/>
                      </a:lnTo>
                      <a:lnTo>
                        <a:pt x="2356" y="1450"/>
                      </a:lnTo>
                      <a:lnTo>
                        <a:pt x="2357" y="1443"/>
                      </a:lnTo>
                      <a:lnTo>
                        <a:pt x="2358" y="1437"/>
                      </a:lnTo>
                      <a:lnTo>
                        <a:pt x="2362" y="1431"/>
                      </a:lnTo>
                      <a:lnTo>
                        <a:pt x="2364" y="1426"/>
                      </a:lnTo>
                      <a:lnTo>
                        <a:pt x="2368" y="1419"/>
                      </a:lnTo>
                      <a:lnTo>
                        <a:pt x="2372" y="1413"/>
                      </a:lnTo>
                      <a:lnTo>
                        <a:pt x="2379" y="1407"/>
                      </a:lnTo>
                      <a:lnTo>
                        <a:pt x="2386" y="1403"/>
                      </a:lnTo>
                      <a:lnTo>
                        <a:pt x="2394" y="1397"/>
                      </a:lnTo>
                      <a:lnTo>
                        <a:pt x="2400" y="1395"/>
                      </a:lnTo>
                      <a:lnTo>
                        <a:pt x="2404" y="1392"/>
                      </a:lnTo>
                      <a:lnTo>
                        <a:pt x="2410" y="1391"/>
                      </a:lnTo>
                      <a:lnTo>
                        <a:pt x="2416" y="1390"/>
                      </a:lnTo>
                      <a:lnTo>
                        <a:pt x="2423" y="1388"/>
                      </a:lnTo>
                      <a:lnTo>
                        <a:pt x="2429" y="1386"/>
                      </a:lnTo>
                      <a:lnTo>
                        <a:pt x="2437" y="1386"/>
                      </a:lnTo>
                      <a:lnTo>
                        <a:pt x="2445" y="1386"/>
                      </a:lnTo>
                      <a:lnTo>
                        <a:pt x="2460" y="1386"/>
                      </a:lnTo>
                      <a:lnTo>
                        <a:pt x="2475" y="1389"/>
                      </a:lnTo>
                      <a:lnTo>
                        <a:pt x="2488" y="1391"/>
                      </a:lnTo>
                      <a:lnTo>
                        <a:pt x="2501" y="1395"/>
                      </a:lnTo>
                      <a:lnTo>
                        <a:pt x="2514" y="1399"/>
                      </a:lnTo>
                      <a:lnTo>
                        <a:pt x="2524" y="1404"/>
                      </a:lnTo>
                      <a:lnTo>
                        <a:pt x="2536" y="1408"/>
                      </a:lnTo>
                      <a:lnTo>
                        <a:pt x="2545" y="1413"/>
                      </a:lnTo>
                      <a:lnTo>
                        <a:pt x="2560" y="1422"/>
                      </a:lnTo>
                      <a:lnTo>
                        <a:pt x="2571" y="1431"/>
                      </a:lnTo>
                      <a:lnTo>
                        <a:pt x="2579" y="1437"/>
                      </a:lnTo>
                      <a:lnTo>
                        <a:pt x="2582" y="1439"/>
                      </a:lnTo>
                      <a:lnTo>
                        <a:pt x="2288" y="2282"/>
                      </a:lnTo>
                      <a:lnTo>
                        <a:pt x="2287" y="2282"/>
                      </a:lnTo>
                      <a:lnTo>
                        <a:pt x="2284" y="2281"/>
                      </a:lnTo>
                      <a:lnTo>
                        <a:pt x="2281" y="2289"/>
                      </a:lnTo>
                      <a:lnTo>
                        <a:pt x="2279" y="2299"/>
                      </a:lnTo>
                      <a:lnTo>
                        <a:pt x="2276" y="2307"/>
                      </a:lnTo>
                      <a:lnTo>
                        <a:pt x="2272" y="2315"/>
                      </a:lnTo>
                      <a:lnTo>
                        <a:pt x="2264" y="2331"/>
                      </a:lnTo>
                      <a:lnTo>
                        <a:pt x="2256" y="2346"/>
                      </a:lnTo>
                      <a:lnTo>
                        <a:pt x="2243" y="2368"/>
                      </a:lnTo>
                      <a:lnTo>
                        <a:pt x="2236" y="2376"/>
                      </a:lnTo>
                      <a:lnTo>
                        <a:pt x="1562" y="2377"/>
                      </a:lnTo>
                      <a:close/>
                      <a:moveTo>
                        <a:pt x="3393" y="2819"/>
                      </a:moveTo>
                      <a:lnTo>
                        <a:pt x="3415" y="2819"/>
                      </a:lnTo>
                      <a:lnTo>
                        <a:pt x="3439" y="2821"/>
                      </a:lnTo>
                      <a:lnTo>
                        <a:pt x="3461" y="2824"/>
                      </a:lnTo>
                      <a:lnTo>
                        <a:pt x="3483" y="2828"/>
                      </a:lnTo>
                      <a:lnTo>
                        <a:pt x="3505" y="2834"/>
                      </a:lnTo>
                      <a:lnTo>
                        <a:pt x="3527" y="2840"/>
                      </a:lnTo>
                      <a:lnTo>
                        <a:pt x="3547" y="2846"/>
                      </a:lnTo>
                      <a:lnTo>
                        <a:pt x="3567" y="2855"/>
                      </a:lnTo>
                      <a:lnTo>
                        <a:pt x="3588" y="2863"/>
                      </a:lnTo>
                      <a:lnTo>
                        <a:pt x="3607" y="2873"/>
                      </a:lnTo>
                      <a:lnTo>
                        <a:pt x="3626" y="2885"/>
                      </a:lnTo>
                      <a:lnTo>
                        <a:pt x="3644" y="2896"/>
                      </a:lnTo>
                      <a:lnTo>
                        <a:pt x="3661" y="2909"/>
                      </a:lnTo>
                      <a:lnTo>
                        <a:pt x="3679" y="2922"/>
                      </a:lnTo>
                      <a:lnTo>
                        <a:pt x="3696" y="2936"/>
                      </a:lnTo>
                      <a:lnTo>
                        <a:pt x="3711" y="2950"/>
                      </a:lnTo>
                      <a:lnTo>
                        <a:pt x="3726" y="2966"/>
                      </a:lnTo>
                      <a:lnTo>
                        <a:pt x="3740" y="2984"/>
                      </a:lnTo>
                      <a:lnTo>
                        <a:pt x="3753" y="3000"/>
                      </a:lnTo>
                      <a:lnTo>
                        <a:pt x="3766" y="3018"/>
                      </a:lnTo>
                      <a:lnTo>
                        <a:pt x="3778" y="3036"/>
                      </a:lnTo>
                      <a:lnTo>
                        <a:pt x="3788" y="3055"/>
                      </a:lnTo>
                      <a:lnTo>
                        <a:pt x="3798" y="3075"/>
                      </a:lnTo>
                      <a:lnTo>
                        <a:pt x="3808" y="3094"/>
                      </a:lnTo>
                      <a:lnTo>
                        <a:pt x="3816" y="3115"/>
                      </a:lnTo>
                      <a:lnTo>
                        <a:pt x="3823" y="3136"/>
                      </a:lnTo>
                      <a:lnTo>
                        <a:pt x="3828" y="3158"/>
                      </a:lnTo>
                      <a:lnTo>
                        <a:pt x="3834" y="3179"/>
                      </a:lnTo>
                      <a:lnTo>
                        <a:pt x="3838" y="3201"/>
                      </a:lnTo>
                      <a:lnTo>
                        <a:pt x="3841" y="3223"/>
                      </a:lnTo>
                      <a:lnTo>
                        <a:pt x="3842" y="3246"/>
                      </a:lnTo>
                      <a:lnTo>
                        <a:pt x="3843" y="3269"/>
                      </a:lnTo>
                      <a:lnTo>
                        <a:pt x="3842" y="3292"/>
                      </a:lnTo>
                      <a:lnTo>
                        <a:pt x="3841" y="3315"/>
                      </a:lnTo>
                      <a:lnTo>
                        <a:pt x="3838" y="3337"/>
                      </a:lnTo>
                      <a:lnTo>
                        <a:pt x="3834" y="3360"/>
                      </a:lnTo>
                      <a:lnTo>
                        <a:pt x="3828" y="3382"/>
                      </a:lnTo>
                      <a:lnTo>
                        <a:pt x="3823" y="3403"/>
                      </a:lnTo>
                      <a:lnTo>
                        <a:pt x="3816" y="3424"/>
                      </a:lnTo>
                      <a:lnTo>
                        <a:pt x="3808" y="3444"/>
                      </a:lnTo>
                      <a:lnTo>
                        <a:pt x="3798" y="3464"/>
                      </a:lnTo>
                      <a:lnTo>
                        <a:pt x="3788" y="3483"/>
                      </a:lnTo>
                      <a:lnTo>
                        <a:pt x="3778" y="3503"/>
                      </a:lnTo>
                      <a:lnTo>
                        <a:pt x="3766" y="3520"/>
                      </a:lnTo>
                      <a:lnTo>
                        <a:pt x="3753" y="3539"/>
                      </a:lnTo>
                      <a:lnTo>
                        <a:pt x="3740" y="3556"/>
                      </a:lnTo>
                      <a:lnTo>
                        <a:pt x="3726" y="3572"/>
                      </a:lnTo>
                      <a:lnTo>
                        <a:pt x="3711" y="3587"/>
                      </a:lnTo>
                      <a:lnTo>
                        <a:pt x="3696" y="3602"/>
                      </a:lnTo>
                      <a:lnTo>
                        <a:pt x="3679" y="3617"/>
                      </a:lnTo>
                      <a:lnTo>
                        <a:pt x="3661" y="3630"/>
                      </a:lnTo>
                      <a:lnTo>
                        <a:pt x="3644" y="3642"/>
                      </a:lnTo>
                      <a:lnTo>
                        <a:pt x="3626" y="3655"/>
                      </a:lnTo>
                      <a:lnTo>
                        <a:pt x="3607" y="3665"/>
                      </a:lnTo>
                      <a:lnTo>
                        <a:pt x="3588" y="3675"/>
                      </a:lnTo>
                      <a:lnTo>
                        <a:pt x="3567" y="3685"/>
                      </a:lnTo>
                      <a:lnTo>
                        <a:pt x="3547" y="3692"/>
                      </a:lnTo>
                      <a:lnTo>
                        <a:pt x="3527" y="3700"/>
                      </a:lnTo>
                      <a:lnTo>
                        <a:pt x="3505" y="3706"/>
                      </a:lnTo>
                      <a:lnTo>
                        <a:pt x="3483" y="3710"/>
                      </a:lnTo>
                      <a:lnTo>
                        <a:pt x="3461" y="3714"/>
                      </a:lnTo>
                      <a:lnTo>
                        <a:pt x="3439" y="3717"/>
                      </a:lnTo>
                      <a:lnTo>
                        <a:pt x="3415" y="3718"/>
                      </a:lnTo>
                      <a:lnTo>
                        <a:pt x="3393" y="3720"/>
                      </a:lnTo>
                      <a:lnTo>
                        <a:pt x="3370" y="3718"/>
                      </a:lnTo>
                      <a:lnTo>
                        <a:pt x="3347" y="3717"/>
                      </a:lnTo>
                      <a:lnTo>
                        <a:pt x="3324" y="3714"/>
                      </a:lnTo>
                      <a:lnTo>
                        <a:pt x="3302" y="3710"/>
                      </a:lnTo>
                      <a:lnTo>
                        <a:pt x="3280" y="3706"/>
                      </a:lnTo>
                      <a:lnTo>
                        <a:pt x="3260" y="3700"/>
                      </a:lnTo>
                      <a:lnTo>
                        <a:pt x="3238" y="3692"/>
                      </a:lnTo>
                      <a:lnTo>
                        <a:pt x="3218" y="3685"/>
                      </a:lnTo>
                      <a:lnTo>
                        <a:pt x="3198" y="3675"/>
                      </a:lnTo>
                      <a:lnTo>
                        <a:pt x="3178" y="3665"/>
                      </a:lnTo>
                      <a:lnTo>
                        <a:pt x="3160" y="3655"/>
                      </a:lnTo>
                      <a:lnTo>
                        <a:pt x="3141" y="3642"/>
                      </a:lnTo>
                      <a:lnTo>
                        <a:pt x="3124" y="3630"/>
                      </a:lnTo>
                      <a:lnTo>
                        <a:pt x="3107" y="3617"/>
                      </a:lnTo>
                      <a:lnTo>
                        <a:pt x="3090" y="3602"/>
                      </a:lnTo>
                      <a:lnTo>
                        <a:pt x="3074" y="3587"/>
                      </a:lnTo>
                      <a:lnTo>
                        <a:pt x="3059" y="3572"/>
                      </a:lnTo>
                      <a:lnTo>
                        <a:pt x="3046" y="3556"/>
                      </a:lnTo>
                      <a:lnTo>
                        <a:pt x="3033" y="3539"/>
                      </a:lnTo>
                      <a:lnTo>
                        <a:pt x="3020" y="3520"/>
                      </a:lnTo>
                      <a:lnTo>
                        <a:pt x="3008" y="3503"/>
                      </a:lnTo>
                      <a:lnTo>
                        <a:pt x="2997" y="3483"/>
                      </a:lnTo>
                      <a:lnTo>
                        <a:pt x="2987" y="3464"/>
                      </a:lnTo>
                      <a:lnTo>
                        <a:pt x="2978" y="3444"/>
                      </a:lnTo>
                      <a:lnTo>
                        <a:pt x="2970" y="3424"/>
                      </a:lnTo>
                      <a:lnTo>
                        <a:pt x="2963" y="3403"/>
                      </a:lnTo>
                      <a:lnTo>
                        <a:pt x="2957" y="3382"/>
                      </a:lnTo>
                      <a:lnTo>
                        <a:pt x="2951" y="3360"/>
                      </a:lnTo>
                      <a:lnTo>
                        <a:pt x="2948" y="3337"/>
                      </a:lnTo>
                      <a:lnTo>
                        <a:pt x="2945" y="3315"/>
                      </a:lnTo>
                      <a:lnTo>
                        <a:pt x="2943" y="3292"/>
                      </a:lnTo>
                      <a:lnTo>
                        <a:pt x="2942" y="3269"/>
                      </a:lnTo>
                      <a:lnTo>
                        <a:pt x="2943" y="3246"/>
                      </a:lnTo>
                      <a:lnTo>
                        <a:pt x="2945" y="3223"/>
                      </a:lnTo>
                      <a:lnTo>
                        <a:pt x="2948" y="3201"/>
                      </a:lnTo>
                      <a:lnTo>
                        <a:pt x="2951" y="3179"/>
                      </a:lnTo>
                      <a:lnTo>
                        <a:pt x="2957" y="3158"/>
                      </a:lnTo>
                      <a:lnTo>
                        <a:pt x="2963" y="3136"/>
                      </a:lnTo>
                      <a:lnTo>
                        <a:pt x="2970" y="3115"/>
                      </a:lnTo>
                      <a:lnTo>
                        <a:pt x="2978" y="3094"/>
                      </a:lnTo>
                      <a:lnTo>
                        <a:pt x="2987" y="3075"/>
                      </a:lnTo>
                      <a:lnTo>
                        <a:pt x="2997" y="3055"/>
                      </a:lnTo>
                      <a:lnTo>
                        <a:pt x="3008" y="3036"/>
                      </a:lnTo>
                      <a:lnTo>
                        <a:pt x="3020" y="3018"/>
                      </a:lnTo>
                      <a:lnTo>
                        <a:pt x="3033" y="3000"/>
                      </a:lnTo>
                      <a:lnTo>
                        <a:pt x="3046" y="2984"/>
                      </a:lnTo>
                      <a:lnTo>
                        <a:pt x="3059" y="2966"/>
                      </a:lnTo>
                      <a:lnTo>
                        <a:pt x="3074" y="2950"/>
                      </a:lnTo>
                      <a:lnTo>
                        <a:pt x="3090" y="2936"/>
                      </a:lnTo>
                      <a:lnTo>
                        <a:pt x="3107" y="2922"/>
                      </a:lnTo>
                      <a:lnTo>
                        <a:pt x="3124" y="2909"/>
                      </a:lnTo>
                      <a:lnTo>
                        <a:pt x="3141" y="2896"/>
                      </a:lnTo>
                      <a:lnTo>
                        <a:pt x="3160" y="2885"/>
                      </a:lnTo>
                      <a:lnTo>
                        <a:pt x="3178" y="2873"/>
                      </a:lnTo>
                      <a:lnTo>
                        <a:pt x="3198" y="2863"/>
                      </a:lnTo>
                      <a:lnTo>
                        <a:pt x="3218" y="2855"/>
                      </a:lnTo>
                      <a:lnTo>
                        <a:pt x="3238" y="2846"/>
                      </a:lnTo>
                      <a:lnTo>
                        <a:pt x="3260" y="2840"/>
                      </a:lnTo>
                      <a:lnTo>
                        <a:pt x="3280" y="2834"/>
                      </a:lnTo>
                      <a:lnTo>
                        <a:pt x="3302" y="2828"/>
                      </a:lnTo>
                      <a:lnTo>
                        <a:pt x="3324" y="2824"/>
                      </a:lnTo>
                      <a:lnTo>
                        <a:pt x="3347" y="2821"/>
                      </a:lnTo>
                      <a:lnTo>
                        <a:pt x="3370" y="2819"/>
                      </a:lnTo>
                      <a:lnTo>
                        <a:pt x="3393" y="2819"/>
                      </a:lnTo>
                      <a:close/>
                      <a:moveTo>
                        <a:pt x="793" y="2577"/>
                      </a:moveTo>
                      <a:lnTo>
                        <a:pt x="823" y="2578"/>
                      </a:lnTo>
                      <a:lnTo>
                        <a:pt x="852" y="2581"/>
                      </a:lnTo>
                      <a:lnTo>
                        <a:pt x="880" y="2584"/>
                      </a:lnTo>
                      <a:lnTo>
                        <a:pt x="908" y="2590"/>
                      </a:lnTo>
                      <a:lnTo>
                        <a:pt x="936" y="2596"/>
                      </a:lnTo>
                      <a:lnTo>
                        <a:pt x="963" y="2604"/>
                      </a:lnTo>
                      <a:lnTo>
                        <a:pt x="990" y="2613"/>
                      </a:lnTo>
                      <a:lnTo>
                        <a:pt x="1015" y="2623"/>
                      </a:lnTo>
                      <a:lnTo>
                        <a:pt x="1042" y="2635"/>
                      </a:lnTo>
                      <a:lnTo>
                        <a:pt x="1066" y="2647"/>
                      </a:lnTo>
                      <a:lnTo>
                        <a:pt x="1090" y="2661"/>
                      </a:lnTo>
                      <a:lnTo>
                        <a:pt x="1113" y="2676"/>
                      </a:lnTo>
                      <a:lnTo>
                        <a:pt x="1136" y="2692"/>
                      </a:lnTo>
                      <a:lnTo>
                        <a:pt x="1158" y="2708"/>
                      </a:lnTo>
                      <a:lnTo>
                        <a:pt x="1179" y="2727"/>
                      </a:lnTo>
                      <a:lnTo>
                        <a:pt x="1198" y="2745"/>
                      </a:lnTo>
                      <a:lnTo>
                        <a:pt x="1218" y="2766"/>
                      </a:lnTo>
                      <a:lnTo>
                        <a:pt x="1235" y="2787"/>
                      </a:lnTo>
                      <a:lnTo>
                        <a:pt x="1252" y="2809"/>
                      </a:lnTo>
                      <a:lnTo>
                        <a:pt x="1268" y="2831"/>
                      </a:lnTo>
                      <a:lnTo>
                        <a:pt x="1283" y="2854"/>
                      </a:lnTo>
                      <a:lnTo>
                        <a:pt x="1297" y="2879"/>
                      </a:lnTo>
                      <a:lnTo>
                        <a:pt x="1310" y="2903"/>
                      </a:lnTo>
                      <a:lnTo>
                        <a:pt x="1321" y="2928"/>
                      </a:lnTo>
                      <a:lnTo>
                        <a:pt x="1332" y="2954"/>
                      </a:lnTo>
                      <a:lnTo>
                        <a:pt x="1341" y="2981"/>
                      </a:lnTo>
                      <a:lnTo>
                        <a:pt x="1349" y="3009"/>
                      </a:lnTo>
                      <a:lnTo>
                        <a:pt x="1355" y="3036"/>
                      </a:lnTo>
                      <a:lnTo>
                        <a:pt x="1359" y="3064"/>
                      </a:lnTo>
                      <a:lnTo>
                        <a:pt x="1364" y="3093"/>
                      </a:lnTo>
                      <a:lnTo>
                        <a:pt x="1366" y="3122"/>
                      </a:lnTo>
                      <a:lnTo>
                        <a:pt x="1366" y="3151"/>
                      </a:lnTo>
                      <a:lnTo>
                        <a:pt x="1366" y="3181"/>
                      </a:lnTo>
                      <a:lnTo>
                        <a:pt x="1364" y="3209"/>
                      </a:lnTo>
                      <a:lnTo>
                        <a:pt x="1359" y="3238"/>
                      </a:lnTo>
                      <a:lnTo>
                        <a:pt x="1355" y="3267"/>
                      </a:lnTo>
                      <a:lnTo>
                        <a:pt x="1349" y="3295"/>
                      </a:lnTo>
                      <a:lnTo>
                        <a:pt x="1341" y="3321"/>
                      </a:lnTo>
                      <a:lnTo>
                        <a:pt x="1332" y="3348"/>
                      </a:lnTo>
                      <a:lnTo>
                        <a:pt x="1321" y="3374"/>
                      </a:lnTo>
                      <a:lnTo>
                        <a:pt x="1310" y="3399"/>
                      </a:lnTo>
                      <a:lnTo>
                        <a:pt x="1297" y="3425"/>
                      </a:lnTo>
                      <a:lnTo>
                        <a:pt x="1283" y="3448"/>
                      </a:lnTo>
                      <a:lnTo>
                        <a:pt x="1268" y="3472"/>
                      </a:lnTo>
                      <a:lnTo>
                        <a:pt x="1252" y="3494"/>
                      </a:lnTo>
                      <a:lnTo>
                        <a:pt x="1235" y="3516"/>
                      </a:lnTo>
                      <a:lnTo>
                        <a:pt x="1218" y="3536"/>
                      </a:lnTo>
                      <a:lnTo>
                        <a:pt x="1198" y="3556"/>
                      </a:lnTo>
                      <a:lnTo>
                        <a:pt x="1179" y="3576"/>
                      </a:lnTo>
                      <a:lnTo>
                        <a:pt x="1158" y="3594"/>
                      </a:lnTo>
                      <a:lnTo>
                        <a:pt x="1136" y="3611"/>
                      </a:lnTo>
                      <a:lnTo>
                        <a:pt x="1113" y="3626"/>
                      </a:lnTo>
                      <a:lnTo>
                        <a:pt x="1090" y="3642"/>
                      </a:lnTo>
                      <a:lnTo>
                        <a:pt x="1066" y="3655"/>
                      </a:lnTo>
                      <a:lnTo>
                        <a:pt x="1042" y="3669"/>
                      </a:lnTo>
                      <a:lnTo>
                        <a:pt x="1015" y="3679"/>
                      </a:lnTo>
                      <a:lnTo>
                        <a:pt x="990" y="3690"/>
                      </a:lnTo>
                      <a:lnTo>
                        <a:pt x="963" y="3699"/>
                      </a:lnTo>
                      <a:lnTo>
                        <a:pt x="936" y="3707"/>
                      </a:lnTo>
                      <a:lnTo>
                        <a:pt x="908" y="3713"/>
                      </a:lnTo>
                      <a:lnTo>
                        <a:pt x="880" y="3718"/>
                      </a:lnTo>
                      <a:lnTo>
                        <a:pt x="852" y="3722"/>
                      </a:lnTo>
                      <a:lnTo>
                        <a:pt x="823" y="3724"/>
                      </a:lnTo>
                      <a:lnTo>
                        <a:pt x="793" y="3725"/>
                      </a:lnTo>
                      <a:lnTo>
                        <a:pt x="764" y="3724"/>
                      </a:lnTo>
                      <a:lnTo>
                        <a:pt x="734" y="3722"/>
                      </a:lnTo>
                      <a:lnTo>
                        <a:pt x="707" y="3718"/>
                      </a:lnTo>
                      <a:lnTo>
                        <a:pt x="678" y="3713"/>
                      </a:lnTo>
                      <a:lnTo>
                        <a:pt x="650" y="3707"/>
                      </a:lnTo>
                      <a:lnTo>
                        <a:pt x="624" y="3699"/>
                      </a:lnTo>
                      <a:lnTo>
                        <a:pt x="596" y="3690"/>
                      </a:lnTo>
                      <a:lnTo>
                        <a:pt x="570" y="3679"/>
                      </a:lnTo>
                      <a:lnTo>
                        <a:pt x="545" y="3669"/>
                      </a:lnTo>
                      <a:lnTo>
                        <a:pt x="520" y="3655"/>
                      </a:lnTo>
                      <a:lnTo>
                        <a:pt x="496" y="3642"/>
                      </a:lnTo>
                      <a:lnTo>
                        <a:pt x="473" y="3626"/>
                      </a:lnTo>
                      <a:lnTo>
                        <a:pt x="450" y="3611"/>
                      </a:lnTo>
                      <a:lnTo>
                        <a:pt x="429" y="3594"/>
                      </a:lnTo>
                      <a:lnTo>
                        <a:pt x="407" y="3576"/>
                      </a:lnTo>
                      <a:lnTo>
                        <a:pt x="388" y="3556"/>
                      </a:lnTo>
                      <a:lnTo>
                        <a:pt x="369" y="3536"/>
                      </a:lnTo>
                      <a:lnTo>
                        <a:pt x="351" y="3516"/>
                      </a:lnTo>
                      <a:lnTo>
                        <a:pt x="334" y="3494"/>
                      </a:lnTo>
                      <a:lnTo>
                        <a:pt x="319" y="3472"/>
                      </a:lnTo>
                      <a:lnTo>
                        <a:pt x="303" y="3448"/>
                      </a:lnTo>
                      <a:lnTo>
                        <a:pt x="289" y="3425"/>
                      </a:lnTo>
                      <a:lnTo>
                        <a:pt x="276" y="3399"/>
                      </a:lnTo>
                      <a:lnTo>
                        <a:pt x="265" y="3374"/>
                      </a:lnTo>
                      <a:lnTo>
                        <a:pt x="254" y="3348"/>
                      </a:lnTo>
                      <a:lnTo>
                        <a:pt x="246" y="3321"/>
                      </a:lnTo>
                      <a:lnTo>
                        <a:pt x="238" y="3295"/>
                      </a:lnTo>
                      <a:lnTo>
                        <a:pt x="231" y="3267"/>
                      </a:lnTo>
                      <a:lnTo>
                        <a:pt x="227" y="3238"/>
                      </a:lnTo>
                      <a:lnTo>
                        <a:pt x="223" y="3209"/>
                      </a:lnTo>
                      <a:lnTo>
                        <a:pt x="221" y="3181"/>
                      </a:lnTo>
                      <a:lnTo>
                        <a:pt x="220" y="3151"/>
                      </a:lnTo>
                      <a:lnTo>
                        <a:pt x="221" y="3122"/>
                      </a:lnTo>
                      <a:lnTo>
                        <a:pt x="223" y="3093"/>
                      </a:lnTo>
                      <a:lnTo>
                        <a:pt x="227" y="3064"/>
                      </a:lnTo>
                      <a:lnTo>
                        <a:pt x="231" y="3036"/>
                      </a:lnTo>
                      <a:lnTo>
                        <a:pt x="238" y="3009"/>
                      </a:lnTo>
                      <a:lnTo>
                        <a:pt x="246" y="2981"/>
                      </a:lnTo>
                      <a:lnTo>
                        <a:pt x="254" y="2954"/>
                      </a:lnTo>
                      <a:lnTo>
                        <a:pt x="265" y="2928"/>
                      </a:lnTo>
                      <a:lnTo>
                        <a:pt x="276" y="2903"/>
                      </a:lnTo>
                      <a:lnTo>
                        <a:pt x="289" y="2879"/>
                      </a:lnTo>
                      <a:lnTo>
                        <a:pt x="303" y="2854"/>
                      </a:lnTo>
                      <a:lnTo>
                        <a:pt x="319" y="2831"/>
                      </a:lnTo>
                      <a:lnTo>
                        <a:pt x="334" y="2809"/>
                      </a:lnTo>
                      <a:lnTo>
                        <a:pt x="351" y="2787"/>
                      </a:lnTo>
                      <a:lnTo>
                        <a:pt x="369" y="2766"/>
                      </a:lnTo>
                      <a:lnTo>
                        <a:pt x="388" y="2745"/>
                      </a:lnTo>
                      <a:lnTo>
                        <a:pt x="407" y="2727"/>
                      </a:lnTo>
                      <a:lnTo>
                        <a:pt x="429" y="2708"/>
                      </a:lnTo>
                      <a:lnTo>
                        <a:pt x="450" y="2692"/>
                      </a:lnTo>
                      <a:lnTo>
                        <a:pt x="473" y="2676"/>
                      </a:lnTo>
                      <a:lnTo>
                        <a:pt x="496" y="2661"/>
                      </a:lnTo>
                      <a:lnTo>
                        <a:pt x="520" y="2647"/>
                      </a:lnTo>
                      <a:lnTo>
                        <a:pt x="545" y="2635"/>
                      </a:lnTo>
                      <a:lnTo>
                        <a:pt x="570" y="2623"/>
                      </a:lnTo>
                      <a:lnTo>
                        <a:pt x="596" y="2613"/>
                      </a:lnTo>
                      <a:lnTo>
                        <a:pt x="624" y="2604"/>
                      </a:lnTo>
                      <a:lnTo>
                        <a:pt x="650" y="2596"/>
                      </a:lnTo>
                      <a:lnTo>
                        <a:pt x="678" y="2590"/>
                      </a:lnTo>
                      <a:lnTo>
                        <a:pt x="707" y="2584"/>
                      </a:lnTo>
                      <a:lnTo>
                        <a:pt x="734" y="2581"/>
                      </a:lnTo>
                      <a:lnTo>
                        <a:pt x="764" y="2578"/>
                      </a:lnTo>
                      <a:lnTo>
                        <a:pt x="793" y="2577"/>
                      </a:lnTo>
                      <a:close/>
                      <a:moveTo>
                        <a:pt x="3506" y="1274"/>
                      </a:moveTo>
                      <a:lnTo>
                        <a:pt x="3520" y="1275"/>
                      </a:lnTo>
                      <a:lnTo>
                        <a:pt x="3534" y="1276"/>
                      </a:lnTo>
                      <a:lnTo>
                        <a:pt x="3547" y="1277"/>
                      </a:lnTo>
                      <a:lnTo>
                        <a:pt x="3561" y="1280"/>
                      </a:lnTo>
                      <a:lnTo>
                        <a:pt x="3574" y="1283"/>
                      </a:lnTo>
                      <a:lnTo>
                        <a:pt x="3587" y="1286"/>
                      </a:lnTo>
                      <a:lnTo>
                        <a:pt x="3599" y="1291"/>
                      </a:lnTo>
                      <a:lnTo>
                        <a:pt x="3612" y="1295"/>
                      </a:lnTo>
                      <a:lnTo>
                        <a:pt x="3623" y="1301"/>
                      </a:lnTo>
                      <a:lnTo>
                        <a:pt x="3635" y="1307"/>
                      </a:lnTo>
                      <a:lnTo>
                        <a:pt x="3646" y="1314"/>
                      </a:lnTo>
                      <a:lnTo>
                        <a:pt x="3658" y="1321"/>
                      </a:lnTo>
                      <a:lnTo>
                        <a:pt x="3668" y="1329"/>
                      </a:lnTo>
                      <a:lnTo>
                        <a:pt x="3679" y="1336"/>
                      </a:lnTo>
                      <a:lnTo>
                        <a:pt x="3688" y="1345"/>
                      </a:lnTo>
                      <a:lnTo>
                        <a:pt x="3697" y="1353"/>
                      </a:lnTo>
                      <a:lnTo>
                        <a:pt x="3706" y="1363"/>
                      </a:lnTo>
                      <a:lnTo>
                        <a:pt x="3716" y="1373"/>
                      </a:lnTo>
                      <a:lnTo>
                        <a:pt x="3724" y="1383"/>
                      </a:lnTo>
                      <a:lnTo>
                        <a:pt x="3730" y="1395"/>
                      </a:lnTo>
                      <a:lnTo>
                        <a:pt x="3737" y="1405"/>
                      </a:lnTo>
                      <a:lnTo>
                        <a:pt x="3744" y="1416"/>
                      </a:lnTo>
                      <a:lnTo>
                        <a:pt x="3750" y="1428"/>
                      </a:lnTo>
                      <a:lnTo>
                        <a:pt x="3756" y="1439"/>
                      </a:lnTo>
                      <a:lnTo>
                        <a:pt x="3760" y="1452"/>
                      </a:lnTo>
                      <a:lnTo>
                        <a:pt x="3765" y="1465"/>
                      </a:lnTo>
                      <a:lnTo>
                        <a:pt x="3768" y="1477"/>
                      </a:lnTo>
                      <a:lnTo>
                        <a:pt x="3772" y="1491"/>
                      </a:lnTo>
                      <a:lnTo>
                        <a:pt x="3774" y="1504"/>
                      </a:lnTo>
                      <a:lnTo>
                        <a:pt x="3775" y="1518"/>
                      </a:lnTo>
                      <a:lnTo>
                        <a:pt x="3777" y="1532"/>
                      </a:lnTo>
                      <a:lnTo>
                        <a:pt x="3777" y="1545"/>
                      </a:lnTo>
                      <a:lnTo>
                        <a:pt x="3777" y="1556"/>
                      </a:lnTo>
                      <a:lnTo>
                        <a:pt x="3777" y="1565"/>
                      </a:lnTo>
                      <a:lnTo>
                        <a:pt x="3775" y="1575"/>
                      </a:lnTo>
                      <a:lnTo>
                        <a:pt x="3774" y="1585"/>
                      </a:lnTo>
                      <a:lnTo>
                        <a:pt x="3772" y="1595"/>
                      </a:lnTo>
                      <a:lnTo>
                        <a:pt x="3771" y="1605"/>
                      </a:lnTo>
                      <a:lnTo>
                        <a:pt x="3768" y="1614"/>
                      </a:lnTo>
                      <a:lnTo>
                        <a:pt x="3766" y="1624"/>
                      </a:lnTo>
                      <a:lnTo>
                        <a:pt x="3763" y="1633"/>
                      </a:lnTo>
                      <a:lnTo>
                        <a:pt x="3759" y="1642"/>
                      </a:lnTo>
                      <a:lnTo>
                        <a:pt x="3756" y="1651"/>
                      </a:lnTo>
                      <a:lnTo>
                        <a:pt x="3751" y="1661"/>
                      </a:lnTo>
                      <a:lnTo>
                        <a:pt x="3747" y="1669"/>
                      </a:lnTo>
                      <a:lnTo>
                        <a:pt x="3743" y="1677"/>
                      </a:lnTo>
                      <a:lnTo>
                        <a:pt x="3737" y="1685"/>
                      </a:lnTo>
                      <a:lnTo>
                        <a:pt x="3733" y="1693"/>
                      </a:lnTo>
                      <a:lnTo>
                        <a:pt x="3722" y="1709"/>
                      </a:lnTo>
                      <a:lnTo>
                        <a:pt x="3710" y="1724"/>
                      </a:lnTo>
                      <a:lnTo>
                        <a:pt x="3697" y="1738"/>
                      </a:lnTo>
                      <a:lnTo>
                        <a:pt x="3683" y="1750"/>
                      </a:lnTo>
                      <a:lnTo>
                        <a:pt x="3675" y="1756"/>
                      </a:lnTo>
                      <a:lnTo>
                        <a:pt x="3668" y="1762"/>
                      </a:lnTo>
                      <a:lnTo>
                        <a:pt x="3660" y="1768"/>
                      </a:lnTo>
                      <a:lnTo>
                        <a:pt x="3652" y="1773"/>
                      </a:lnTo>
                      <a:lnTo>
                        <a:pt x="3644" y="1778"/>
                      </a:lnTo>
                      <a:lnTo>
                        <a:pt x="3636" y="1783"/>
                      </a:lnTo>
                      <a:lnTo>
                        <a:pt x="3628" y="1787"/>
                      </a:lnTo>
                      <a:lnTo>
                        <a:pt x="3619" y="1792"/>
                      </a:lnTo>
                      <a:lnTo>
                        <a:pt x="3984" y="1806"/>
                      </a:lnTo>
                      <a:lnTo>
                        <a:pt x="4227" y="2652"/>
                      </a:lnTo>
                      <a:lnTo>
                        <a:pt x="4121" y="3369"/>
                      </a:lnTo>
                      <a:lnTo>
                        <a:pt x="3902" y="3440"/>
                      </a:lnTo>
                      <a:lnTo>
                        <a:pt x="3909" y="3420"/>
                      </a:lnTo>
                      <a:lnTo>
                        <a:pt x="3915" y="3398"/>
                      </a:lnTo>
                      <a:lnTo>
                        <a:pt x="3919" y="3378"/>
                      </a:lnTo>
                      <a:lnTo>
                        <a:pt x="3923" y="3357"/>
                      </a:lnTo>
                      <a:lnTo>
                        <a:pt x="3926" y="3336"/>
                      </a:lnTo>
                      <a:lnTo>
                        <a:pt x="3928" y="3314"/>
                      </a:lnTo>
                      <a:lnTo>
                        <a:pt x="3930" y="3292"/>
                      </a:lnTo>
                      <a:lnTo>
                        <a:pt x="3930" y="3269"/>
                      </a:lnTo>
                      <a:lnTo>
                        <a:pt x="3930" y="3242"/>
                      </a:lnTo>
                      <a:lnTo>
                        <a:pt x="3927" y="3215"/>
                      </a:lnTo>
                      <a:lnTo>
                        <a:pt x="3924" y="3188"/>
                      </a:lnTo>
                      <a:lnTo>
                        <a:pt x="3919" y="3161"/>
                      </a:lnTo>
                      <a:lnTo>
                        <a:pt x="3912" y="3136"/>
                      </a:lnTo>
                      <a:lnTo>
                        <a:pt x="3905" y="3110"/>
                      </a:lnTo>
                      <a:lnTo>
                        <a:pt x="3897" y="3085"/>
                      </a:lnTo>
                      <a:lnTo>
                        <a:pt x="3888" y="3061"/>
                      </a:lnTo>
                      <a:lnTo>
                        <a:pt x="3877" y="3037"/>
                      </a:lnTo>
                      <a:lnTo>
                        <a:pt x="3865" y="3014"/>
                      </a:lnTo>
                      <a:lnTo>
                        <a:pt x="3851" y="2991"/>
                      </a:lnTo>
                      <a:lnTo>
                        <a:pt x="3838" y="2970"/>
                      </a:lnTo>
                      <a:lnTo>
                        <a:pt x="3824" y="2948"/>
                      </a:lnTo>
                      <a:lnTo>
                        <a:pt x="3806" y="2927"/>
                      </a:lnTo>
                      <a:lnTo>
                        <a:pt x="3790" y="2909"/>
                      </a:lnTo>
                      <a:lnTo>
                        <a:pt x="3772" y="2889"/>
                      </a:lnTo>
                      <a:lnTo>
                        <a:pt x="3753" y="2872"/>
                      </a:lnTo>
                      <a:lnTo>
                        <a:pt x="3734" y="2855"/>
                      </a:lnTo>
                      <a:lnTo>
                        <a:pt x="3714" y="2839"/>
                      </a:lnTo>
                      <a:lnTo>
                        <a:pt x="3692" y="2824"/>
                      </a:lnTo>
                      <a:lnTo>
                        <a:pt x="3671" y="2810"/>
                      </a:lnTo>
                      <a:lnTo>
                        <a:pt x="3649" y="2797"/>
                      </a:lnTo>
                      <a:lnTo>
                        <a:pt x="3625" y="2784"/>
                      </a:lnTo>
                      <a:lnTo>
                        <a:pt x="3602" y="2774"/>
                      </a:lnTo>
                      <a:lnTo>
                        <a:pt x="3577" y="2765"/>
                      </a:lnTo>
                      <a:lnTo>
                        <a:pt x="3552" y="2756"/>
                      </a:lnTo>
                      <a:lnTo>
                        <a:pt x="3527" y="2749"/>
                      </a:lnTo>
                      <a:lnTo>
                        <a:pt x="3500" y="2743"/>
                      </a:lnTo>
                      <a:lnTo>
                        <a:pt x="3475" y="2738"/>
                      </a:lnTo>
                      <a:lnTo>
                        <a:pt x="3447" y="2735"/>
                      </a:lnTo>
                      <a:lnTo>
                        <a:pt x="3421" y="2733"/>
                      </a:lnTo>
                      <a:lnTo>
                        <a:pt x="3393" y="2732"/>
                      </a:lnTo>
                      <a:lnTo>
                        <a:pt x="3366" y="2733"/>
                      </a:lnTo>
                      <a:lnTo>
                        <a:pt x="3338" y="2735"/>
                      </a:lnTo>
                      <a:lnTo>
                        <a:pt x="3310" y="2738"/>
                      </a:lnTo>
                      <a:lnTo>
                        <a:pt x="3285" y="2743"/>
                      </a:lnTo>
                      <a:lnTo>
                        <a:pt x="3259" y="2749"/>
                      </a:lnTo>
                      <a:lnTo>
                        <a:pt x="3233" y="2756"/>
                      </a:lnTo>
                      <a:lnTo>
                        <a:pt x="3208" y="2765"/>
                      </a:lnTo>
                      <a:lnTo>
                        <a:pt x="3184" y="2774"/>
                      </a:lnTo>
                      <a:lnTo>
                        <a:pt x="3161" y="2784"/>
                      </a:lnTo>
                      <a:lnTo>
                        <a:pt x="3138" y="2797"/>
                      </a:lnTo>
                      <a:lnTo>
                        <a:pt x="3115" y="2810"/>
                      </a:lnTo>
                      <a:lnTo>
                        <a:pt x="3093" y="2824"/>
                      </a:lnTo>
                      <a:lnTo>
                        <a:pt x="3072" y="2839"/>
                      </a:lnTo>
                      <a:lnTo>
                        <a:pt x="3051" y="2855"/>
                      </a:lnTo>
                      <a:lnTo>
                        <a:pt x="3032" y="2872"/>
                      </a:lnTo>
                      <a:lnTo>
                        <a:pt x="3013" y="2889"/>
                      </a:lnTo>
                      <a:lnTo>
                        <a:pt x="2995" y="2909"/>
                      </a:lnTo>
                      <a:lnTo>
                        <a:pt x="2979" y="2927"/>
                      </a:lnTo>
                      <a:lnTo>
                        <a:pt x="2963" y="2948"/>
                      </a:lnTo>
                      <a:lnTo>
                        <a:pt x="2948" y="2970"/>
                      </a:lnTo>
                      <a:lnTo>
                        <a:pt x="2934" y="2991"/>
                      </a:lnTo>
                      <a:lnTo>
                        <a:pt x="2920" y="3014"/>
                      </a:lnTo>
                      <a:lnTo>
                        <a:pt x="2909" y="3037"/>
                      </a:lnTo>
                      <a:lnTo>
                        <a:pt x="2898" y="3061"/>
                      </a:lnTo>
                      <a:lnTo>
                        <a:pt x="2888" y="3085"/>
                      </a:lnTo>
                      <a:lnTo>
                        <a:pt x="2880" y="3110"/>
                      </a:lnTo>
                      <a:lnTo>
                        <a:pt x="2873" y="3136"/>
                      </a:lnTo>
                      <a:lnTo>
                        <a:pt x="2867" y="3161"/>
                      </a:lnTo>
                      <a:lnTo>
                        <a:pt x="2861" y="3188"/>
                      </a:lnTo>
                      <a:lnTo>
                        <a:pt x="2858" y="3215"/>
                      </a:lnTo>
                      <a:lnTo>
                        <a:pt x="2856" y="3242"/>
                      </a:lnTo>
                      <a:lnTo>
                        <a:pt x="2856" y="3269"/>
                      </a:lnTo>
                      <a:lnTo>
                        <a:pt x="2856" y="3292"/>
                      </a:lnTo>
                      <a:lnTo>
                        <a:pt x="2858" y="3314"/>
                      </a:lnTo>
                      <a:lnTo>
                        <a:pt x="2859" y="3336"/>
                      </a:lnTo>
                      <a:lnTo>
                        <a:pt x="2863" y="3357"/>
                      </a:lnTo>
                      <a:lnTo>
                        <a:pt x="2867" y="3378"/>
                      </a:lnTo>
                      <a:lnTo>
                        <a:pt x="2872" y="3398"/>
                      </a:lnTo>
                      <a:lnTo>
                        <a:pt x="2876" y="3420"/>
                      </a:lnTo>
                      <a:lnTo>
                        <a:pt x="2883" y="3440"/>
                      </a:lnTo>
                      <a:lnTo>
                        <a:pt x="1381" y="3440"/>
                      </a:lnTo>
                      <a:lnTo>
                        <a:pt x="1389" y="3424"/>
                      </a:lnTo>
                      <a:lnTo>
                        <a:pt x="1396" y="3406"/>
                      </a:lnTo>
                      <a:lnTo>
                        <a:pt x="1403" y="3390"/>
                      </a:lnTo>
                      <a:lnTo>
                        <a:pt x="1410" y="3373"/>
                      </a:lnTo>
                      <a:lnTo>
                        <a:pt x="1416" y="3355"/>
                      </a:lnTo>
                      <a:lnTo>
                        <a:pt x="1421" y="3337"/>
                      </a:lnTo>
                      <a:lnTo>
                        <a:pt x="1426" y="3320"/>
                      </a:lnTo>
                      <a:lnTo>
                        <a:pt x="1431" y="3302"/>
                      </a:lnTo>
                      <a:lnTo>
                        <a:pt x="1435" y="3283"/>
                      </a:lnTo>
                      <a:lnTo>
                        <a:pt x="1439" y="3265"/>
                      </a:lnTo>
                      <a:lnTo>
                        <a:pt x="1441" y="3246"/>
                      </a:lnTo>
                      <a:lnTo>
                        <a:pt x="1444" y="3228"/>
                      </a:lnTo>
                      <a:lnTo>
                        <a:pt x="1446" y="3209"/>
                      </a:lnTo>
                      <a:lnTo>
                        <a:pt x="1447" y="3190"/>
                      </a:lnTo>
                      <a:lnTo>
                        <a:pt x="1448" y="3170"/>
                      </a:lnTo>
                      <a:lnTo>
                        <a:pt x="1449" y="3151"/>
                      </a:lnTo>
                      <a:lnTo>
                        <a:pt x="1447" y="3118"/>
                      </a:lnTo>
                      <a:lnTo>
                        <a:pt x="1446" y="3084"/>
                      </a:lnTo>
                      <a:lnTo>
                        <a:pt x="1441" y="3052"/>
                      </a:lnTo>
                      <a:lnTo>
                        <a:pt x="1435" y="3019"/>
                      </a:lnTo>
                      <a:lnTo>
                        <a:pt x="1427" y="2988"/>
                      </a:lnTo>
                      <a:lnTo>
                        <a:pt x="1419" y="2957"/>
                      </a:lnTo>
                      <a:lnTo>
                        <a:pt x="1408" y="2926"/>
                      </a:lnTo>
                      <a:lnTo>
                        <a:pt x="1397" y="2896"/>
                      </a:lnTo>
                      <a:lnTo>
                        <a:pt x="1383" y="2867"/>
                      </a:lnTo>
                      <a:lnTo>
                        <a:pt x="1368" y="2840"/>
                      </a:lnTo>
                      <a:lnTo>
                        <a:pt x="1354" y="2812"/>
                      </a:lnTo>
                      <a:lnTo>
                        <a:pt x="1336" y="2784"/>
                      </a:lnTo>
                      <a:lnTo>
                        <a:pt x="1318" y="2760"/>
                      </a:lnTo>
                      <a:lnTo>
                        <a:pt x="1298" y="2735"/>
                      </a:lnTo>
                      <a:lnTo>
                        <a:pt x="1278" y="2711"/>
                      </a:lnTo>
                      <a:lnTo>
                        <a:pt x="1257" y="2688"/>
                      </a:lnTo>
                      <a:lnTo>
                        <a:pt x="1233" y="2666"/>
                      </a:lnTo>
                      <a:lnTo>
                        <a:pt x="1210" y="2646"/>
                      </a:lnTo>
                      <a:lnTo>
                        <a:pt x="1184" y="2627"/>
                      </a:lnTo>
                      <a:lnTo>
                        <a:pt x="1159" y="2608"/>
                      </a:lnTo>
                      <a:lnTo>
                        <a:pt x="1133" y="2591"/>
                      </a:lnTo>
                      <a:lnTo>
                        <a:pt x="1105" y="2575"/>
                      </a:lnTo>
                      <a:lnTo>
                        <a:pt x="1076" y="2561"/>
                      </a:lnTo>
                      <a:lnTo>
                        <a:pt x="1047" y="2547"/>
                      </a:lnTo>
                      <a:lnTo>
                        <a:pt x="1019" y="2536"/>
                      </a:lnTo>
                      <a:lnTo>
                        <a:pt x="987" y="2525"/>
                      </a:lnTo>
                      <a:lnTo>
                        <a:pt x="956" y="2516"/>
                      </a:lnTo>
                      <a:lnTo>
                        <a:pt x="925" y="2509"/>
                      </a:lnTo>
                      <a:lnTo>
                        <a:pt x="892" y="2503"/>
                      </a:lnTo>
                      <a:lnTo>
                        <a:pt x="860" y="2499"/>
                      </a:lnTo>
                      <a:lnTo>
                        <a:pt x="826" y="2497"/>
                      </a:lnTo>
                      <a:lnTo>
                        <a:pt x="793" y="2495"/>
                      </a:lnTo>
                      <a:lnTo>
                        <a:pt x="760" y="2497"/>
                      </a:lnTo>
                      <a:lnTo>
                        <a:pt x="726" y="2499"/>
                      </a:lnTo>
                      <a:lnTo>
                        <a:pt x="694" y="2503"/>
                      </a:lnTo>
                      <a:lnTo>
                        <a:pt x="662" y="2509"/>
                      </a:lnTo>
                      <a:lnTo>
                        <a:pt x="630" y="2516"/>
                      </a:lnTo>
                      <a:lnTo>
                        <a:pt x="598" y="2525"/>
                      </a:lnTo>
                      <a:lnTo>
                        <a:pt x="568" y="2536"/>
                      </a:lnTo>
                      <a:lnTo>
                        <a:pt x="539" y="2547"/>
                      </a:lnTo>
                      <a:lnTo>
                        <a:pt x="509" y="2561"/>
                      </a:lnTo>
                      <a:lnTo>
                        <a:pt x="481" y="2575"/>
                      </a:lnTo>
                      <a:lnTo>
                        <a:pt x="455" y="2591"/>
                      </a:lnTo>
                      <a:lnTo>
                        <a:pt x="427" y="2608"/>
                      </a:lnTo>
                      <a:lnTo>
                        <a:pt x="402" y="2627"/>
                      </a:lnTo>
                      <a:lnTo>
                        <a:pt x="376" y="2646"/>
                      </a:lnTo>
                      <a:lnTo>
                        <a:pt x="353" y="2666"/>
                      </a:lnTo>
                      <a:lnTo>
                        <a:pt x="330" y="2688"/>
                      </a:lnTo>
                      <a:lnTo>
                        <a:pt x="308" y="2711"/>
                      </a:lnTo>
                      <a:lnTo>
                        <a:pt x="288" y="2735"/>
                      </a:lnTo>
                      <a:lnTo>
                        <a:pt x="268" y="2760"/>
                      </a:lnTo>
                      <a:lnTo>
                        <a:pt x="250" y="2784"/>
                      </a:lnTo>
                      <a:lnTo>
                        <a:pt x="232" y="2812"/>
                      </a:lnTo>
                      <a:lnTo>
                        <a:pt x="217" y="2840"/>
                      </a:lnTo>
                      <a:lnTo>
                        <a:pt x="202" y="2867"/>
                      </a:lnTo>
                      <a:lnTo>
                        <a:pt x="190" y="2896"/>
                      </a:lnTo>
                      <a:lnTo>
                        <a:pt x="177" y="2926"/>
                      </a:lnTo>
                      <a:lnTo>
                        <a:pt x="168" y="2957"/>
                      </a:lnTo>
                      <a:lnTo>
                        <a:pt x="159" y="2988"/>
                      </a:lnTo>
                      <a:lnTo>
                        <a:pt x="151" y="3019"/>
                      </a:lnTo>
                      <a:lnTo>
                        <a:pt x="145" y="3052"/>
                      </a:lnTo>
                      <a:lnTo>
                        <a:pt x="141" y="3084"/>
                      </a:lnTo>
                      <a:lnTo>
                        <a:pt x="138" y="3118"/>
                      </a:lnTo>
                      <a:lnTo>
                        <a:pt x="138" y="3151"/>
                      </a:lnTo>
                      <a:lnTo>
                        <a:pt x="138" y="3170"/>
                      </a:lnTo>
                      <a:lnTo>
                        <a:pt x="138" y="3189"/>
                      </a:lnTo>
                      <a:lnTo>
                        <a:pt x="140" y="3206"/>
                      </a:lnTo>
                      <a:lnTo>
                        <a:pt x="141" y="3223"/>
                      </a:lnTo>
                      <a:lnTo>
                        <a:pt x="143" y="3241"/>
                      </a:lnTo>
                      <a:lnTo>
                        <a:pt x="145" y="3257"/>
                      </a:lnTo>
                      <a:lnTo>
                        <a:pt x="148" y="3273"/>
                      </a:lnTo>
                      <a:lnTo>
                        <a:pt x="151" y="3289"/>
                      </a:lnTo>
                      <a:lnTo>
                        <a:pt x="154" y="3304"/>
                      </a:lnTo>
                      <a:lnTo>
                        <a:pt x="159" y="3320"/>
                      </a:lnTo>
                      <a:lnTo>
                        <a:pt x="163" y="3335"/>
                      </a:lnTo>
                      <a:lnTo>
                        <a:pt x="169" y="3350"/>
                      </a:lnTo>
                      <a:lnTo>
                        <a:pt x="175" y="3366"/>
                      </a:lnTo>
                      <a:lnTo>
                        <a:pt x="182" y="3381"/>
                      </a:lnTo>
                      <a:lnTo>
                        <a:pt x="189" y="3397"/>
                      </a:lnTo>
                      <a:lnTo>
                        <a:pt x="197" y="3414"/>
                      </a:lnTo>
                      <a:lnTo>
                        <a:pt x="0" y="3361"/>
                      </a:lnTo>
                      <a:lnTo>
                        <a:pt x="9" y="2700"/>
                      </a:lnTo>
                      <a:lnTo>
                        <a:pt x="211" y="2019"/>
                      </a:lnTo>
                      <a:lnTo>
                        <a:pt x="594" y="1930"/>
                      </a:lnTo>
                      <a:lnTo>
                        <a:pt x="1029" y="124"/>
                      </a:lnTo>
                      <a:lnTo>
                        <a:pt x="928" y="0"/>
                      </a:lnTo>
                      <a:lnTo>
                        <a:pt x="2622" y="0"/>
                      </a:lnTo>
                      <a:lnTo>
                        <a:pt x="3151" y="1773"/>
                      </a:lnTo>
                      <a:lnTo>
                        <a:pt x="3375" y="1783"/>
                      </a:lnTo>
                      <a:lnTo>
                        <a:pt x="3360" y="1773"/>
                      </a:lnTo>
                      <a:lnTo>
                        <a:pt x="3345" y="1763"/>
                      </a:lnTo>
                      <a:lnTo>
                        <a:pt x="3331" y="1751"/>
                      </a:lnTo>
                      <a:lnTo>
                        <a:pt x="3318" y="1740"/>
                      </a:lnTo>
                      <a:lnTo>
                        <a:pt x="3306" y="1727"/>
                      </a:lnTo>
                      <a:lnTo>
                        <a:pt x="3294" y="1713"/>
                      </a:lnTo>
                      <a:lnTo>
                        <a:pt x="3284" y="1700"/>
                      </a:lnTo>
                      <a:lnTo>
                        <a:pt x="3275" y="1685"/>
                      </a:lnTo>
                      <a:lnTo>
                        <a:pt x="3265" y="1669"/>
                      </a:lnTo>
                      <a:lnTo>
                        <a:pt x="3257" y="1652"/>
                      </a:lnTo>
                      <a:lnTo>
                        <a:pt x="3252" y="1635"/>
                      </a:lnTo>
                      <a:lnTo>
                        <a:pt x="3246" y="1618"/>
                      </a:lnTo>
                      <a:lnTo>
                        <a:pt x="3241" y="1601"/>
                      </a:lnTo>
                      <a:lnTo>
                        <a:pt x="3238" y="1582"/>
                      </a:lnTo>
                      <a:lnTo>
                        <a:pt x="3236" y="1564"/>
                      </a:lnTo>
                      <a:lnTo>
                        <a:pt x="3236" y="1545"/>
                      </a:lnTo>
                      <a:lnTo>
                        <a:pt x="3236" y="1532"/>
                      </a:lnTo>
                      <a:lnTo>
                        <a:pt x="3237" y="1518"/>
                      </a:lnTo>
                      <a:lnTo>
                        <a:pt x="3239" y="1504"/>
                      </a:lnTo>
                      <a:lnTo>
                        <a:pt x="3241" y="1491"/>
                      </a:lnTo>
                      <a:lnTo>
                        <a:pt x="3244" y="1477"/>
                      </a:lnTo>
                      <a:lnTo>
                        <a:pt x="3248" y="1465"/>
                      </a:lnTo>
                      <a:lnTo>
                        <a:pt x="3252" y="1452"/>
                      </a:lnTo>
                      <a:lnTo>
                        <a:pt x="3256" y="1439"/>
                      </a:lnTo>
                      <a:lnTo>
                        <a:pt x="3262" y="1428"/>
                      </a:lnTo>
                      <a:lnTo>
                        <a:pt x="3269" y="1416"/>
                      </a:lnTo>
                      <a:lnTo>
                        <a:pt x="3275" y="1405"/>
                      </a:lnTo>
                      <a:lnTo>
                        <a:pt x="3282" y="1395"/>
                      </a:lnTo>
                      <a:lnTo>
                        <a:pt x="3290" y="1383"/>
                      </a:lnTo>
                      <a:lnTo>
                        <a:pt x="3298" y="1373"/>
                      </a:lnTo>
                      <a:lnTo>
                        <a:pt x="3306" y="1363"/>
                      </a:lnTo>
                      <a:lnTo>
                        <a:pt x="3315" y="1353"/>
                      </a:lnTo>
                      <a:lnTo>
                        <a:pt x="3324" y="1345"/>
                      </a:lnTo>
                      <a:lnTo>
                        <a:pt x="3335" y="1336"/>
                      </a:lnTo>
                      <a:lnTo>
                        <a:pt x="3345" y="1329"/>
                      </a:lnTo>
                      <a:lnTo>
                        <a:pt x="3355" y="1321"/>
                      </a:lnTo>
                      <a:lnTo>
                        <a:pt x="3366" y="1314"/>
                      </a:lnTo>
                      <a:lnTo>
                        <a:pt x="3377" y="1307"/>
                      </a:lnTo>
                      <a:lnTo>
                        <a:pt x="3389" y="1301"/>
                      </a:lnTo>
                      <a:lnTo>
                        <a:pt x="3401" y="1295"/>
                      </a:lnTo>
                      <a:lnTo>
                        <a:pt x="3414" y="1291"/>
                      </a:lnTo>
                      <a:lnTo>
                        <a:pt x="3427" y="1286"/>
                      </a:lnTo>
                      <a:lnTo>
                        <a:pt x="3439" y="1283"/>
                      </a:lnTo>
                      <a:lnTo>
                        <a:pt x="3452" y="1280"/>
                      </a:lnTo>
                      <a:lnTo>
                        <a:pt x="3466" y="1277"/>
                      </a:lnTo>
                      <a:lnTo>
                        <a:pt x="3478" y="1276"/>
                      </a:lnTo>
                      <a:lnTo>
                        <a:pt x="3492" y="1275"/>
                      </a:lnTo>
                      <a:lnTo>
                        <a:pt x="3506" y="1274"/>
                      </a:lnTo>
                      <a:close/>
                      <a:moveTo>
                        <a:pt x="1115" y="1269"/>
                      </a:moveTo>
                      <a:lnTo>
                        <a:pt x="1638" y="1464"/>
                      </a:lnTo>
                      <a:lnTo>
                        <a:pt x="1644" y="1466"/>
                      </a:lnTo>
                      <a:lnTo>
                        <a:pt x="1649" y="1469"/>
                      </a:lnTo>
                      <a:lnTo>
                        <a:pt x="1653" y="1474"/>
                      </a:lnTo>
                      <a:lnTo>
                        <a:pt x="1656" y="1477"/>
                      </a:lnTo>
                      <a:lnTo>
                        <a:pt x="1659" y="1482"/>
                      </a:lnTo>
                      <a:lnTo>
                        <a:pt x="1660" y="1487"/>
                      </a:lnTo>
                      <a:lnTo>
                        <a:pt x="1660" y="1492"/>
                      </a:lnTo>
                      <a:lnTo>
                        <a:pt x="1660" y="1496"/>
                      </a:lnTo>
                      <a:lnTo>
                        <a:pt x="1650" y="1518"/>
                      </a:lnTo>
                      <a:lnTo>
                        <a:pt x="1649" y="1522"/>
                      </a:lnTo>
                      <a:lnTo>
                        <a:pt x="1646" y="1526"/>
                      </a:lnTo>
                      <a:lnTo>
                        <a:pt x="1641" y="1529"/>
                      </a:lnTo>
                      <a:lnTo>
                        <a:pt x="1637" y="1530"/>
                      </a:lnTo>
                      <a:lnTo>
                        <a:pt x="1632" y="1532"/>
                      </a:lnTo>
                      <a:lnTo>
                        <a:pt x="1625" y="1532"/>
                      </a:lnTo>
                      <a:lnTo>
                        <a:pt x="1619" y="1530"/>
                      </a:lnTo>
                      <a:lnTo>
                        <a:pt x="1614" y="1529"/>
                      </a:lnTo>
                      <a:lnTo>
                        <a:pt x="1408" y="1452"/>
                      </a:lnTo>
                      <a:lnTo>
                        <a:pt x="1275" y="1808"/>
                      </a:lnTo>
                      <a:lnTo>
                        <a:pt x="1316" y="1823"/>
                      </a:lnTo>
                      <a:lnTo>
                        <a:pt x="1223" y="2195"/>
                      </a:lnTo>
                      <a:lnTo>
                        <a:pt x="1530" y="2416"/>
                      </a:lnTo>
                      <a:lnTo>
                        <a:pt x="2300" y="2416"/>
                      </a:lnTo>
                      <a:lnTo>
                        <a:pt x="2546" y="1749"/>
                      </a:lnTo>
                      <a:lnTo>
                        <a:pt x="2681" y="1755"/>
                      </a:lnTo>
                      <a:lnTo>
                        <a:pt x="2386" y="135"/>
                      </a:lnTo>
                      <a:lnTo>
                        <a:pt x="1164" y="135"/>
                      </a:lnTo>
                      <a:lnTo>
                        <a:pt x="813" y="1898"/>
                      </a:lnTo>
                      <a:lnTo>
                        <a:pt x="991" y="2026"/>
                      </a:lnTo>
                      <a:lnTo>
                        <a:pt x="1135" y="1756"/>
                      </a:lnTo>
                      <a:lnTo>
                        <a:pt x="1165" y="1766"/>
                      </a:lnTo>
                      <a:lnTo>
                        <a:pt x="1297" y="1412"/>
                      </a:lnTo>
                      <a:lnTo>
                        <a:pt x="1091" y="1335"/>
                      </a:lnTo>
                      <a:lnTo>
                        <a:pt x="1085" y="1331"/>
                      </a:lnTo>
                      <a:lnTo>
                        <a:pt x="1080" y="1329"/>
                      </a:lnTo>
                      <a:lnTo>
                        <a:pt x="1076" y="1324"/>
                      </a:lnTo>
                      <a:lnTo>
                        <a:pt x="1073" y="1321"/>
                      </a:lnTo>
                      <a:lnTo>
                        <a:pt x="1070" y="1316"/>
                      </a:lnTo>
                      <a:lnTo>
                        <a:pt x="1069" y="1312"/>
                      </a:lnTo>
                      <a:lnTo>
                        <a:pt x="1069" y="1307"/>
                      </a:lnTo>
                      <a:lnTo>
                        <a:pt x="1069" y="1302"/>
                      </a:lnTo>
                      <a:lnTo>
                        <a:pt x="1077" y="1280"/>
                      </a:lnTo>
                      <a:lnTo>
                        <a:pt x="1080" y="1276"/>
                      </a:lnTo>
                      <a:lnTo>
                        <a:pt x="1083" y="1272"/>
                      </a:lnTo>
                      <a:lnTo>
                        <a:pt x="1088" y="1269"/>
                      </a:lnTo>
                      <a:lnTo>
                        <a:pt x="1092" y="1268"/>
                      </a:lnTo>
                      <a:lnTo>
                        <a:pt x="1097" y="1267"/>
                      </a:lnTo>
                      <a:lnTo>
                        <a:pt x="1104" y="1267"/>
                      </a:lnTo>
                      <a:lnTo>
                        <a:pt x="1109" y="1268"/>
                      </a:lnTo>
                      <a:lnTo>
                        <a:pt x="1115" y="1269"/>
                      </a:lnTo>
                      <a:close/>
                      <a:moveTo>
                        <a:pt x="793" y="2897"/>
                      </a:moveTo>
                      <a:lnTo>
                        <a:pt x="806" y="2897"/>
                      </a:lnTo>
                      <a:lnTo>
                        <a:pt x="818" y="2898"/>
                      </a:lnTo>
                      <a:lnTo>
                        <a:pt x="832" y="2901"/>
                      </a:lnTo>
                      <a:lnTo>
                        <a:pt x="844" y="2902"/>
                      </a:lnTo>
                      <a:lnTo>
                        <a:pt x="856" y="2905"/>
                      </a:lnTo>
                      <a:lnTo>
                        <a:pt x="869" y="2909"/>
                      </a:lnTo>
                      <a:lnTo>
                        <a:pt x="880" y="2913"/>
                      </a:lnTo>
                      <a:lnTo>
                        <a:pt x="892" y="2917"/>
                      </a:lnTo>
                      <a:lnTo>
                        <a:pt x="903" y="2923"/>
                      </a:lnTo>
                      <a:lnTo>
                        <a:pt x="914" y="2928"/>
                      </a:lnTo>
                      <a:lnTo>
                        <a:pt x="925" y="2934"/>
                      </a:lnTo>
                      <a:lnTo>
                        <a:pt x="935" y="2941"/>
                      </a:lnTo>
                      <a:lnTo>
                        <a:pt x="945" y="2948"/>
                      </a:lnTo>
                      <a:lnTo>
                        <a:pt x="955" y="2955"/>
                      </a:lnTo>
                      <a:lnTo>
                        <a:pt x="964" y="2963"/>
                      </a:lnTo>
                      <a:lnTo>
                        <a:pt x="973" y="2972"/>
                      </a:lnTo>
                      <a:lnTo>
                        <a:pt x="982" y="2980"/>
                      </a:lnTo>
                      <a:lnTo>
                        <a:pt x="989" y="2989"/>
                      </a:lnTo>
                      <a:lnTo>
                        <a:pt x="997" y="3000"/>
                      </a:lnTo>
                      <a:lnTo>
                        <a:pt x="1004" y="3009"/>
                      </a:lnTo>
                      <a:lnTo>
                        <a:pt x="1011" y="3019"/>
                      </a:lnTo>
                      <a:lnTo>
                        <a:pt x="1016" y="3031"/>
                      </a:lnTo>
                      <a:lnTo>
                        <a:pt x="1022" y="3041"/>
                      </a:lnTo>
                      <a:lnTo>
                        <a:pt x="1027" y="3053"/>
                      </a:lnTo>
                      <a:lnTo>
                        <a:pt x="1031" y="3064"/>
                      </a:lnTo>
                      <a:lnTo>
                        <a:pt x="1036" y="3076"/>
                      </a:lnTo>
                      <a:lnTo>
                        <a:pt x="1039" y="3088"/>
                      </a:lnTo>
                      <a:lnTo>
                        <a:pt x="1042" y="3100"/>
                      </a:lnTo>
                      <a:lnTo>
                        <a:pt x="1044" y="3113"/>
                      </a:lnTo>
                      <a:lnTo>
                        <a:pt x="1045" y="3125"/>
                      </a:lnTo>
                      <a:lnTo>
                        <a:pt x="1047" y="3138"/>
                      </a:lnTo>
                      <a:lnTo>
                        <a:pt x="1047" y="3151"/>
                      </a:lnTo>
                      <a:lnTo>
                        <a:pt x="1047" y="3165"/>
                      </a:lnTo>
                      <a:lnTo>
                        <a:pt x="1045" y="3177"/>
                      </a:lnTo>
                      <a:lnTo>
                        <a:pt x="1044" y="3190"/>
                      </a:lnTo>
                      <a:lnTo>
                        <a:pt x="1042" y="3203"/>
                      </a:lnTo>
                      <a:lnTo>
                        <a:pt x="1039" y="3215"/>
                      </a:lnTo>
                      <a:lnTo>
                        <a:pt x="1036" y="3227"/>
                      </a:lnTo>
                      <a:lnTo>
                        <a:pt x="1031" y="3238"/>
                      </a:lnTo>
                      <a:lnTo>
                        <a:pt x="1027" y="3250"/>
                      </a:lnTo>
                      <a:lnTo>
                        <a:pt x="1022" y="3261"/>
                      </a:lnTo>
                      <a:lnTo>
                        <a:pt x="1016" y="3273"/>
                      </a:lnTo>
                      <a:lnTo>
                        <a:pt x="1011" y="3283"/>
                      </a:lnTo>
                      <a:lnTo>
                        <a:pt x="1004" y="3293"/>
                      </a:lnTo>
                      <a:lnTo>
                        <a:pt x="997" y="3303"/>
                      </a:lnTo>
                      <a:lnTo>
                        <a:pt x="989" y="3313"/>
                      </a:lnTo>
                      <a:lnTo>
                        <a:pt x="982" y="3322"/>
                      </a:lnTo>
                      <a:lnTo>
                        <a:pt x="973" y="3331"/>
                      </a:lnTo>
                      <a:lnTo>
                        <a:pt x="964" y="3340"/>
                      </a:lnTo>
                      <a:lnTo>
                        <a:pt x="955" y="3348"/>
                      </a:lnTo>
                      <a:lnTo>
                        <a:pt x="945" y="3355"/>
                      </a:lnTo>
                      <a:lnTo>
                        <a:pt x="935" y="3363"/>
                      </a:lnTo>
                      <a:lnTo>
                        <a:pt x="925" y="3368"/>
                      </a:lnTo>
                      <a:lnTo>
                        <a:pt x="914" y="3375"/>
                      </a:lnTo>
                      <a:lnTo>
                        <a:pt x="903" y="3380"/>
                      </a:lnTo>
                      <a:lnTo>
                        <a:pt x="892" y="3386"/>
                      </a:lnTo>
                      <a:lnTo>
                        <a:pt x="880" y="3390"/>
                      </a:lnTo>
                      <a:lnTo>
                        <a:pt x="869" y="3394"/>
                      </a:lnTo>
                      <a:lnTo>
                        <a:pt x="856" y="3397"/>
                      </a:lnTo>
                      <a:lnTo>
                        <a:pt x="844" y="3399"/>
                      </a:lnTo>
                      <a:lnTo>
                        <a:pt x="832" y="3403"/>
                      </a:lnTo>
                      <a:lnTo>
                        <a:pt x="818" y="3404"/>
                      </a:lnTo>
                      <a:lnTo>
                        <a:pt x="806" y="3405"/>
                      </a:lnTo>
                      <a:lnTo>
                        <a:pt x="793" y="3405"/>
                      </a:lnTo>
                      <a:lnTo>
                        <a:pt x="780" y="3405"/>
                      </a:lnTo>
                      <a:lnTo>
                        <a:pt x="768" y="3404"/>
                      </a:lnTo>
                      <a:lnTo>
                        <a:pt x="755" y="3403"/>
                      </a:lnTo>
                      <a:lnTo>
                        <a:pt x="742" y="3399"/>
                      </a:lnTo>
                      <a:lnTo>
                        <a:pt x="730" y="3397"/>
                      </a:lnTo>
                      <a:lnTo>
                        <a:pt x="718" y="3394"/>
                      </a:lnTo>
                      <a:lnTo>
                        <a:pt x="707" y="3390"/>
                      </a:lnTo>
                      <a:lnTo>
                        <a:pt x="695" y="3386"/>
                      </a:lnTo>
                      <a:lnTo>
                        <a:pt x="684" y="3380"/>
                      </a:lnTo>
                      <a:lnTo>
                        <a:pt x="672" y="3375"/>
                      </a:lnTo>
                      <a:lnTo>
                        <a:pt x="662" y="3368"/>
                      </a:lnTo>
                      <a:lnTo>
                        <a:pt x="651" y="3363"/>
                      </a:lnTo>
                      <a:lnTo>
                        <a:pt x="641" y="3355"/>
                      </a:lnTo>
                      <a:lnTo>
                        <a:pt x="632" y="3348"/>
                      </a:lnTo>
                      <a:lnTo>
                        <a:pt x="623" y="3340"/>
                      </a:lnTo>
                      <a:lnTo>
                        <a:pt x="613" y="3331"/>
                      </a:lnTo>
                      <a:lnTo>
                        <a:pt x="605" y="3322"/>
                      </a:lnTo>
                      <a:lnTo>
                        <a:pt x="597" y="3313"/>
                      </a:lnTo>
                      <a:lnTo>
                        <a:pt x="590" y="3303"/>
                      </a:lnTo>
                      <a:lnTo>
                        <a:pt x="582" y="3293"/>
                      </a:lnTo>
                      <a:lnTo>
                        <a:pt x="577" y="3283"/>
                      </a:lnTo>
                      <a:lnTo>
                        <a:pt x="570" y="3273"/>
                      </a:lnTo>
                      <a:lnTo>
                        <a:pt x="564" y="3261"/>
                      </a:lnTo>
                      <a:lnTo>
                        <a:pt x="559" y="3250"/>
                      </a:lnTo>
                      <a:lnTo>
                        <a:pt x="555" y="3238"/>
                      </a:lnTo>
                      <a:lnTo>
                        <a:pt x="551" y="3227"/>
                      </a:lnTo>
                      <a:lnTo>
                        <a:pt x="547" y="3215"/>
                      </a:lnTo>
                      <a:lnTo>
                        <a:pt x="544" y="3203"/>
                      </a:lnTo>
                      <a:lnTo>
                        <a:pt x="542" y="3190"/>
                      </a:lnTo>
                      <a:lnTo>
                        <a:pt x="541" y="3177"/>
                      </a:lnTo>
                      <a:lnTo>
                        <a:pt x="540" y="3165"/>
                      </a:lnTo>
                      <a:lnTo>
                        <a:pt x="539" y="3151"/>
                      </a:lnTo>
                      <a:lnTo>
                        <a:pt x="540" y="3138"/>
                      </a:lnTo>
                      <a:lnTo>
                        <a:pt x="541" y="3125"/>
                      </a:lnTo>
                      <a:lnTo>
                        <a:pt x="542" y="3113"/>
                      </a:lnTo>
                      <a:lnTo>
                        <a:pt x="544" y="3100"/>
                      </a:lnTo>
                      <a:lnTo>
                        <a:pt x="547" y="3088"/>
                      </a:lnTo>
                      <a:lnTo>
                        <a:pt x="551" y="3076"/>
                      </a:lnTo>
                      <a:lnTo>
                        <a:pt x="555" y="3064"/>
                      </a:lnTo>
                      <a:lnTo>
                        <a:pt x="559" y="3053"/>
                      </a:lnTo>
                      <a:lnTo>
                        <a:pt x="564" y="3041"/>
                      </a:lnTo>
                      <a:lnTo>
                        <a:pt x="570" y="3031"/>
                      </a:lnTo>
                      <a:lnTo>
                        <a:pt x="577" y="3019"/>
                      </a:lnTo>
                      <a:lnTo>
                        <a:pt x="582" y="3009"/>
                      </a:lnTo>
                      <a:lnTo>
                        <a:pt x="590" y="3000"/>
                      </a:lnTo>
                      <a:lnTo>
                        <a:pt x="597" y="2989"/>
                      </a:lnTo>
                      <a:lnTo>
                        <a:pt x="605" y="2980"/>
                      </a:lnTo>
                      <a:lnTo>
                        <a:pt x="613" y="2972"/>
                      </a:lnTo>
                      <a:lnTo>
                        <a:pt x="623" y="2963"/>
                      </a:lnTo>
                      <a:lnTo>
                        <a:pt x="632" y="2955"/>
                      </a:lnTo>
                      <a:lnTo>
                        <a:pt x="641" y="2948"/>
                      </a:lnTo>
                      <a:lnTo>
                        <a:pt x="651" y="2941"/>
                      </a:lnTo>
                      <a:lnTo>
                        <a:pt x="662" y="2934"/>
                      </a:lnTo>
                      <a:lnTo>
                        <a:pt x="672" y="2928"/>
                      </a:lnTo>
                      <a:lnTo>
                        <a:pt x="684" y="2923"/>
                      </a:lnTo>
                      <a:lnTo>
                        <a:pt x="695" y="2917"/>
                      </a:lnTo>
                      <a:lnTo>
                        <a:pt x="707" y="2913"/>
                      </a:lnTo>
                      <a:lnTo>
                        <a:pt x="718" y="2909"/>
                      </a:lnTo>
                      <a:lnTo>
                        <a:pt x="730" y="2905"/>
                      </a:lnTo>
                      <a:lnTo>
                        <a:pt x="742" y="2902"/>
                      </a:lnTo>
                      <a:lnTo>
                        <a:pt x="755" y="2901"/>
                      </a:lnTo>
                      <a:lnTo>
                        <a:pt x="768" y="2898"/>
                      </a:lnTo>
                      <a:lnTo>
                        <a:pt x="780" y="2897"/>
                      </a:lnTo>
                      <a:lnTo>
                        <a:pt x="793" y="2897"/>
                      </a:lnTo>
                      <a:close/>
                      <a:moveTo>
                        <a:pt x="3393" y="3070"/>
                      </a:moveTo>
                      <a:lnTo>
                        <a:pt x="3404" y="3070"/>
                      </a:lnTo>
                      <a:lnTo>
                        <a:pt x="3413" y="3071"/>
                      </a:lnTo>
                      <a:lnTo>
                        <a:pt x="3423" y="3072"/>
                      </a:lnTo>
                      <a:lnTo>
                        <a:pt x="3432" y="3075"/>
                      </a:lnTo>
                      <a:lnTo>
                        <a:pt x="3443" y="3076"/>
                      </a:lnTo>
                      <a:lnTo>
                        <a:pt x="3452" y="3079"/>
                      </a:lnTo>
                      <a:lnTo>
                        <a:pt x="3461" y="3083"/>
                      </a:lnTo>
                      <a:lnTo>
                        <a:pt x="3470" y="3085"/>
                      </a:lnTo>
                      <a:lnTo>
                        <a:pt x="3480" y="3090"/>
                      </a:lnTo>
                      <a:lnTo>
                        <a:pt x="3488" y="3094"/>
                      </a:lnTo>
                      <a:lnTo>
                        <a:pt x="3496" y="3099"/>
                      </a:lnTo>
                      <a:lnTo>
                        <a:pt x="3504" y="3105"/>
                      </a:lnTo>
                      <a:lnTo>
                        <a:pt x="3512" y="3109"/>
                      </a:lnTo>
                      <a:lnTo>
                        <a:pt x="3520" y="3115"/>
                      </a:lnTo>
                      <a:lnTo>
                        <a:pt x="3527" y="3122"/>
                      </a:lnTo>
                      <a:lnTo>
                        <a:pt x="3534" y="3129"/>
                      </a:lnTo>
                      <a:lnTo>
                        <a:pt x="3541" y="3136"/>
                      </a:lnTo>
                      <a:lnTo>
                        <a:pt x="3546" y="3143"/>
                      </a:lnTo>
                      <a:lnTo>
                        <a:pt x="3552" y="3150"/>
                      </a:lnTo>
                      <a:lnTo>
                        <a:pt x="3558" y="3158"/>
                      </a:lnTo>
                      <a:lnTo>
                        <a:pt x="3564" y="3166"/>
                      </a:lnTo>
                      <a:lnTo>
                        <a:pt x="3568" y="3175"/>
                      </a:lnTo>
                      <a:lnTo>
                        <a:pt x="3572" y="3183"/>
                      </a:lnTo>
                      <a:lnTo>
                        <a:pt x="3576" y="3192"/>
                      </a:lnTo>
                      <a:lnTo>
                        <a:pt x="3580" y="3201"/>
                      </a:lnTo>
                      <a:lnTo>
                        <a:pt x="3583" y="3211"/>
                      </a:lnTo>
                      <a:lnTo>
                        <a:pt x="3587" y="3220"/>
                      </a:lnTo>
                      <a:lnTo>
                        <a:pt x="3588" y="3229"/>
                      </a:lnTo>
                      <a:lnTo>
                        <a:pt x="3590" y="3238"/>
                      </a:lnTo>
                      <a:lnTo>
                        <a:pt x="3591" y="3249"/>
                      </a:lnTo>
                      <a:lnTo>
                        <a:pt x="3592" y="3259"/>
                      </a:lnTo>
                      <a:lnTo>
                        <a:pt x="3592" y="3269"/>
                      </a:lnTo>
                      <a:lnTo>
                        <a:pt x="3592" y="3280"/>
                      </a:lnTo>
                      <a:lnTo>
                        <a:pt x="3591" y="3290"/>
                      </a:lnTo>
                      <a:lnTo>
                        <a:pt x="3590" y="3299"/>
                      </a:lnTo>
                      <a:lnTo>
                        <a:pt x="3588" y="3310"/>
                      </a:lnTo>
                      <a:lnTo>
                        <a:pt x="3587" y="3319"/>
                      </a:lnTo>
                      <a:lnTo>
                        <a:pt x="3583" y="3328"/>
                      </a:lnTo>
                      <a:lnTo>
                        <a:pt x="3580" y="3337"/>
                      </a:lnTo>
                      <a:lnTo>
                        <a:pt x="3576" y="3346"/>
                      </a:lnTo>
                      <a:lnTo>
                        <a:pt x="3572" y="3356"/>
                      </a:lnTo>
                      <a:lnTo>
                        <a:pt x="3568" y="3364"/>
                      </a:lnTo>
                      <a:lnTo>
                        <a:pt x="3564" y="3373"/>
                      </a:lnTo>
                      <a:lnTo>
                        <a:pt x="3558" y="3381"/>
                      </a:lnTo>
                      <a:lnTo>
                        <a:pt x="3552" y="3389"/>
                      </a:lnTo>
                      <a:lnTo>
                        <a:pt x="3546" y="3396"/>
                      </a:lnTo>
                      <a:lnTo>
                        <a:pt x="3541" y="3403"/>
                      </a:lnTo>
                      <a:lnTo>
                        <a:pt x="3534" y="3411"/>
                      </a:lnTo>
                      <a:lnTo>
                        <a:pt x="3527" y="3417"/>
                      </a:lnTo>
                      <a:lnTo>
                        <a:pt x="3520" y="3424"/>
                      </a:lnTo>
                      <a:lnTo>
                        <a:pt x="3512" y="3429"/>
                      </a:lnTo>
                      <a:lnTo>
                        <a:pt x="3504" y="3434"/>
                      </a:lnTo>
                      <a:lnTo>
                        <a:pt x="3496" y="3440"/>
                      </a:lnTo>
                      <a:lnTo>
                        <a:pt x="3488" y="3444"/>
                      </a:lnTo>
                      <a:lnTo>
                        <a:pt x="3480" y="3449"/>
                      </a:lnTo>
                      <a:lnTo>
                        <a:pt x="3470" y="3452"/>
                      </a:lnTo>
                      <a:lnTo>
                        <a:pt x="3461" y="3457"/>
                      </a:lnTo>
                      <a:lnTo>
                        <a:pt x="3452" y="3459"/>
                      </a:lnTo>
                      <a:lnTo>
                        <a:pt x="3443" y="3463"/>
                      </a:lnTo>
                      <a:lnTo>
                        <a:pt x="3432" y="3465"/>
                      </a:lnTo>
                      <a:lnTo>
                        <a:pt x="3423" y="3466"/>
                      </a:lnTo>
                      <a:lnTo>
                        <a:pt x="3413" y="3467"/>
                      </a:lnTo>
                      <a:lnTo>
                        <a:pt x="3404" y="3469"/>
                      </a:lnTo>
                      <a:lnTo>
                        <a:pt x="3393" y="3469"/>
                      </a:lnTo>
                      <a:lnTo>
                        <a:pt x="3383" y="3469"/>
                      </a:lnTo>
                      <a:lnTo>
                        <a:pt x="3372" y="3467"/>
                      </a:lnTo>
                      <a:lnTo>
                        <a:pt x="3362" y="3466"/>
                      </a:lnTo>
                      <a:lnTo>
                        <a:pt x="3353" y="3465"/>
                      </a:lnTo>
                      <a:lnTo>
                        <a:pt x="3343" y="3463"/>
                      </a:lnTo>
                      <a:lnTo>
                        <a:pt x="3333" y="3459"/>
                      </a:lnTo>
                      <a:lnTo>
                        <a:pt x="3324" y="3457"/>
                      </a:lnTo>
                      <a:lnTo>
                        <a:pt x="3316" y="3452"/>
                      </a:lnTo>
                      <a:lnTo>
                        <a:pt x="3306" y="3449"/>
                      </a:lnTo>
                      <a:lnTo>
                        <a:pt x="3298" y="3444"/>
                      </a:lnTo>
                      <a:lnTo>
                        <a:pt x="3290" y="3440"/>
                      </a:lnTo>
                      <a:lnTo>
                        <a:pt x="3282" y="3434"/>
                      </a:lnTo>
                      <a:lnTo>
                        <a:pt x="3273" y="3429"/>
                      </a:lnTo>
                      <a:lnTo>
                        <a:pt x="3265" y="3424"/>
                      </a:lnTo>
                      <a:lnTo>
                        <a:pt x="3259" y="3417"/>
                      </a:lnTo>
                      <a:lnTo>
                        <a:pt x="3252" y="3411"/>
                      </a:lnTo>
                      <a:lnTo>
                        <a:pt x="3245" y="3403"/>
                      </a:lnTo>
                      <a:lnTo>
                        <a:pt x="3239" y="3396"/>
                      </a:lnTo>
                      <a:lnTo>
                        <a:pt x="3233" y="3389"/>
                      </a:lnTo>
                      <a:lnTo>
                        <a:pt x="3227" y="3381"/>
                      </a:lnTo>
                      <a:lnTo>
                        <a:pt x="3222" y="3373"/>
                      </a:lnTo>
                      <a:lnTo>
                        <a:pt x="3217" y="3364"/>
                      </a:lnTo>
                      <a:lnTo>
                        <a:pt x="3214" y="3356"/>
                      </a:lnTo>
                      <a:lnTo>
                        <a:pt x="3209" y="3346"/>
                      </a:lnTo>
                      <a:lnTo>
                        <a:pt x="3206" y="3337"/>
                      </a:lnTo>
                      <a:lnTo>
                        <a:pt x="3202" y="3328"/>
                      </a:lnTo>
                      <a:lnTo>
                        <a:pt x="3200" y="3319"/>
                      </a:lnTo>
                      <a:lnTo>
                        <a:pt x="3198" y="3310"/>
                      </a:lnTo>
                      <a:lnTo>
                        <a:pt x="3195" y="3299"/>
                      </a:lnTo>
                      <a:lnTo>
                        <a:pt x="3194" y="3290"/>
                      </a:lnTo>
                      <a:lnTo>
                        <a:pt x="3194" y="3280"/>
                      </a:lnTo>
                      <a:lnTo>
                        <a:pt x="3194" y="3269"/>
                      </a:lnTo>
                      <a:lnTo>
                        <a:pt x="3194" y="3259"/>
                      </a:lnTo>
                      <a:lnTo>
                        <a:pt x="3194" y="3249"/>
                      </a:lnTo>
                      <a:lnTo>
                        <a:pt x="3195" y="3238"/>
                      </a:lnTo>
                      <a:lnTo>
                        <a:pt x="3198" y="3229"/>
                      </a:lnTo>
                      <a:lnTo>
                        <a:pt x="3200" y="3220"/>
                      </a:lnTo>
                      <a:lnTo>
                        <a:pt x="3202" y="3211"/>
                      </a:lnTo>
                      <a:lnTo>
                        <a:pt x="3206" y="3201"/>
                      </a:lnTo>
                      <a:lnTo>
                        <a:pt x="3209" y="3192"/>
                      </a:lnTo>
                      <a:lnTo>
                        <a:pt x="3214" y="3183"/>
                      </a:lnTo>
                      <a:lnTo>
                        <a:pt x="3217" y="3175"/>
                      </a:lnTo>
                      <a:lnTo>
                        <a:pt x="3222" y="3166"/>
                      </a:lnTo>
                      <a:lnTo>
                        <a:pt x="3227" y="3158"/>
                      </a:lnTo>
                      <a:lnTo>
                        <a:pt x="3233" y="3150"/>
                      </a:lnTo>
                      <a:lnTo>
                        <a:pt x="3239" y="3143"/>
                      </a:lnTo>
                      <a:lnTo>
                        <a:pt x="3245" y="3136"/>
                      </a:lnTo>
                      <a:lnTo>
                        <a:pt x="3252" y="3129"/>
                      </a:lnTo>
                      <a:lnTo>
                        <a:pt x="3259" y="3122"/>
                      </a:lnTo>
                      <a:lnTo>
                        <a:pt x="3265" y="3115"/>
                      </a:lnTo>
                      <a:lnTo>
                        <a:pt x="3273" y="3109"/>
                      </a:lnTo>
                      <a:lnTo>
                        <a:pt x="3282" y="3105"/>
                      </a:lnTo>
                      <a:lnTo>
                        <a:pt x="3290" y="3099"/>
                      </a:lnTo>
                      <a:lnTo>
                        <a:pt x="3298" y="3094"/>
                      </a:lnTo>
                      <a:lnTo>
                        <a:pt x="3306" y="3090"/>
                      </a:lnTo>
                      <a:lnTo>
                        <a:pt x="3316" y="3085"/>
                      </a:lnTo>
                      <a:lnTo>
                        <a:pt x="3324" y="3083"/>
                      </a:lnTo>
                      <a:lnTo>
                        <a:pt x="3333" y="3079"/>
                      </a:lnTo>
                      <a:lnTo>
                        <a:pt x="3343" y="3076"/>
                      </a:lnTo>
                      <a:lnTo>
                        <a:pt x="3353" y="3075"/>
                      </a:lnTo>
                      <a:lnTo>
                        <a:pt x="3362" y="3072"/>
                      </a:lnTo>
                      <a:lnTo>
                        <a:pt x="3372" y="3071"/>
                      </a:lnTo>
                      <a:lnTo>
                        <a:pt x="3383" y="3070"/>
                      </a:lnTo>
                      <a:lnTo>
                        <a:pt x="3393" y="30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3" name="Freeform 242"/>
              <p:cNvSpPr>
                <a:spLocks noEditPoints="1"/>
              </p:cNvSpPr>
              <p:nvPr/>
            </p:nvSpPr>
            <p:spPr bwMode="auto">
              <a:xfrm>
                <a:off x="7988303" y="2053189"/>
                <a:ext cx="277178" cy="422784"/>
              </a:xfrm>
              <a:custGeom>
                <a:avLst/>
                <a:gdLst/>
                <a:ahLst/>
                <a:cxnLst>
                  <a:cxn ang="0">
                    <a:pos x="319" y="2513"/>
                  </a:cxn>
                  <a:cxn ang="0">
                    <a:pos x="676" y="2513"/>
                  </a:cxn>
                  <a:cxn ang="0">
                    <a:pos x="922" y="2513"/>
                  </a:cxn>
                  <a:cxn ang="0">
                    <a:pos x="1095" y="2514"/>
                  </a:cxn>
                  <a:cxn ang="0">
                    <a:pos x="1232" y="2514"/>
                  </a:cxn>
                  <a:cxn ang="0">
                    <a:pos x="1654" y="3980"/>
                  </a:cxn>
                  <a:cxn ang="0">
                    <a:pos x="2103" y="2516"/>
                  </a:cxn>
                  <a:cxn ang="0">
                    <a:pos x="2236" y="2517"/>
                  </a:cxn>
                  <a:cxn ang="0">
                    <a:pos x="2401" y="2519"/>
                  </a:cxn>
                  <a:cxn ang="0">
                    <a:pos x="2642" y="2519"/>
                  </a:cxn>
                  <a:cxn ang="0">
                    <a:pos x="2999" y="2519"/>
                  </a:cxn>
                  <a:cxn ang="0">
                    <a:pos x="2930" y="5064"/>
                  </a:cxn>
                  <a:cxn ang="0">
                    <a:pos x="271" y="837"/>
                  </a:cxn>
                  <a:cxn ang="0">
                    <a:pos x="871" y="1033"/>
                  </a:cxn>
                  <a:cxn ang="0">
                    <a:pos x="836" y="1111"/>
                  </a:cxn>
                  <a:cxn ang="0">
                    <a:pos x="810" y="1193"/>
                  </a:cxn>
                  <a:cxn ang="0">
                    <a:pos x="791" y="1278"/>
                  </a:cxn>
                  <a:cxn ang="0">
                    <a:pos x="780" y="1366"/>
                  </a:cxn>
                  <a:cxn ang="0">
                    <a:pos x="780" y="1471"/>
                  </a:cxn>
                  <a:cxn ang="0">
                    <a:pos x="796" y="1602"/>
                  </a:cxn>
                  <a:cxn ang="0">
                    <a:pos x="831" y="1726"/>
                  </a:cxn>
                  <a:cxn ang="0">
                    <a:pos x="884" y="1843"/>
                  </a:cxn>
                  <a:cxn ang="0">
                    <a:pos x="952" y="1950"/>
                  </a:cxn>
                  <a:cxn ang="0">
                    <a:pos x="1035" y="2045"/>
                  </a:cxn>
                  <a:cxn ang="0">
                    <a:pos x="1131" y="2128"/>
                  </a:cxn>
                  <a:cxn ang="0">
                    <a:pos x="1238" y="2197"/>
                  </a:cxn>
                  <a:cxn ang="0">
                    <a:pos x="1354" y="2249"/>
                  </a:cxn>
                  <a:cxn ang="0">
                    <a:pos x="1479" y="2285"/>
                  </a:cxn>
                  <a:cxn ang="0">
                    <a:pos x="1611" y="2302"/>
                  </a:cxn>
                  <a:cxn ang="0">
                    <a:pos x="1745" y="2299"/>
                  </a:cxn>
                  <a:cxn ang="0">
                    <a:pos x="1874" y="2276"/>
                  </a:cxn>
                  <a:cxn ang="0">
                    <a:pos x="1996" y="2234"/>
                  </a:cxn>
                  <a:cxn ang="0">
                    <a:pos x="2109" y="2175"/>
                  </a:cxn>
                  <a:cxn ang="0">
                    <a:pos x="2213" y="2102"/>
                  </a:cxn>
                  <a:cxn ang="0">
                    <a:pos x="2305" y="2015"/>
                  </a:cxn>
                  <a:cxn ang="0">
                    <a:pos x="2382" y="1915"/>
                  </a:cxn>
                  <a:cxn ang="0">
                    <a:pos x="2446" y="1806"/>
                  </a:cxn>
                  <a:cxn ang="0">
                    <a:pos x="2494" y="1686"/>
                  </a:cxn>
                  <a:cxn ang="0">
                    <a:pos x="2522" y="1558"/>
                  </a:cxn>
                  <a:cxn ang="0">
                    <a:pos x="2533" y="1426"/>
                  </a:cxn>
                  <a:cxn ang="0">
                    <a:pos x="2529" y="1346"/>
                  </a:cxn>
                  <a:cxn ang="0">
                    <a:pos x="2519" y="1269"/>
                  </a:cxn>
                  <a:cxn ang="0">
                    <a:pos x="2690" y="1249"/>
                  </a:cxn>
                  <a:cxn ang="0">
                    <a:pos x="2688" y="1148"/>
                  </a:cxn>
                  <a:cxn ang="0">
                    <a:pos x="2673" y="994"/>
                  </a:cxn>
                  <a:cxn ang="0">
                    <a:pos x="2649" y="850"/>
                  </a:cxn>
                  <a:cxn ang="0">
                    <a:pos x="2609" y="691"/>
                  </a:cxn>
                  <a:cxn ang="0">
                    <a:pos x="2548" y="529"/>
                  </a:cxn>
                  <a:cxn ang="0">
                    <a:pos x="2462" y="373"/>
                  </a:cxn>
                  <a:cxn ang="0">
                    <a:pos x="2350" y="234"/>
                  </a:cxn>
                  <a:cxn ang="0">
                    <a:pos x="2203" y="121"/>
                  </a:cxn>
                  <a:cxn ang="0">
                    <a:pos x="2022" y="44"/>
                  </a:cxn>
                  <a:cxn ang="0">
                    <a:pos x="1826" y="9"/>
                  </a:cxn>
                  <a:cxn ang="0">
                    <a:pos x="1652" y="0"/>
                  </a:cxn>
                  <a:cxn ang="0">
                    <a:pos x="1496" y="14"/>
                  </a:cxn>
                  <a:cxn ang="0">
                    <a:pos x="1355" y="48"/>
                  </a:cxn>
                  <a:cxn ang="0">
                    <a:pos x="1227" y="104"/>
                  </a:cxn>
                  <a:cxn ang="0">
                    <a:pos x="1113" y="180"/>
                  </a:cxn>
                  <a:cxn ang="0">
                    <a:pos x="1010" y="274"/>
                  </a:cxn>
                  <a:cxn ang="0">
                    <a:pos x="915" y="388"/>
                  </a:cxn>
                  <a:cxn ang="0">
                    <a:pos x="829" y="518"/>
                  </a:cxn>
                  <a:cxn ang="0">
                    <a:pos x="749" y="666"/>
                  </a:cxn>
                  <a:cxn ang="0">
                    <a:pos x="673" y="828"/>
                  </a:cxn>
                </a:cxnLst>
                <a:rect l="0" t="0" r="r" b="b"/>
                <a:pathLst>
                  <a:path w="3321" h="5064">
                    <a:moveTo>
                      <a:pt x="0" y="2513"/>
                    </a:moveTo>
                    <a:lnTo>
                      <a:pt x="168" y="2513"/>
                    </a:lnTo>
                    <a:lnTo>
                      <a:pt x="319" y="2513"/>
                    </a:lnTo>
                    <a:lnTo>
                      <a:pt x="453" y="2513"/>
                    </a:lnTo>
                    <a:lnTo>
                      <a:pt x="571" y="2513"/>
                    </a:lnTo>
                    <a:lnTo>
                      <a:pt x="676" y="2513"/>
                    </a:lnTo>
                    <a:lnTo>
                      <a:pt x="769" y="2513"/>
                    </a:lnTo>
                    <a:lnTo>
                      <a:pt x="851" y="2513"/>
                    </a:lnTo>
                    <a:lnTo>
                      <a:pt x="922" y="2513"/>
                    </a:lnTo>
                    <a:lnTo>
                      <a:pt x="987" y="2513"/>
                    </a:lnTo>
                    <a:lnTo>
                      <a:pt x="1043" y="2514"/>
                    </a:lnTo>
                    <a:lnTo>
                      <a:pt x="1095" y="2514"/>
                    </a:lnTo>
                    <a:lnTo>
                      <a:pt x="1143" y="2514"/>
                    </a:lnTo>
                    <a:lnTo>
                      <a:pt x="1188" y="2514"/>
                    </a:lnTo>
                    <a:lnTo>
                      <a:pt x="1232" y="2514"/>
                    </a:lnTo>
                    <a:lnTo>
                      <a:pt x="1277" y="2515"/>
                    </a:lnTo>
                    <a:lnTo>
                      <a:pt x="1323" y="2515"/>
                    </a:lnTo>
                    <a:lnTo>
                      <a:pt x="1654" y="3980"/>
                    </a:lnTo>
                    <a:lnTo>
                      <a:pt x="2015" y="2516"/>
                    </a:lnTo>
                    <a:lnTo>
                      <a:pt x="2060" y="2516"/>
                    </a:lnTo>
                    <a:lnTo>
                      <a:pt x="2103" y="2516"/>
                    </a:lnTo>
                    <a:lnTo>
                      <a:pt x="2146" y="2517"/>
                    </a:lnTo>
                    <a:lnTo>
                      <a:pt x="2190" y="2517"/>
                    </a:lnTo>
                    <a:lnTo>
                      <a:pt x="2236" y="2517"/>
                    </a:lnTo>
                    <a:lnTo>
                      <a:pt x="2285" y="2517"/>
                    </a:lnTo>
                    <a:lnTo>
                      <a:pt x="2340" y="2519"/>
                    </a:lnTo>
                    <a:lnTo>
                      <a:pt x="2401" y="2519"/>
                    </a:lnTo>
                    <a:lnTo>
                      <a:pt x="2472" y="2519"/>
                    </a:lnTo>
                    <a:lnTo>
                      <a:pt x="2551" y="2519"/>
                    </a:lnTo>
                    <a:lnTo>
                      <a:pt x="2642" y="2519"/>
                    </a:lnTo>
                    <a:lnTo>
                      <a:pt x="2747" y="2519"/>
                    </a:lnTo>
                    <a:lnTo>
                      <a:pt x="2864" y="2519"/>
                    </a:lnTo>
                    <a:lnTo>
                      <a:pt x="2999" y="2519"/>
                    </a:lnTo>
                    <a:lnTo>
                      <a:pt x="3151" y="2519"/>
                    </a:lnTo>
                    <a:lnTo>
                      <a:pt x="3321" y="2519"/>
                    </a:lnTo>
                    <a:lnTo>
                      <a:pt x="2930" y="5064"/>
                    </a:lnTo>
                    <a:lnTo>
                      <a:pt x="391" y="5064"/>
                    </a:lnTo>
                    <a:lnTo>
                      <a:pt x="0" y="2513"/>
                    </a:lnTo>
                    <a:close/>
                    <a:moveTo>
                      <a:pt x="271" y="837"/>
                    </a:moveTo>
                    <a:lnTo>
                      <a:pt x="898" y="983"/>
                    </a:lnTo>
                    <a:lnTo>
                      <a:pt x="884" y="1008"/>
                    </a:lnTo>
                    <a:lnTo>
                      <a:pt x="871" y="1033"/>
                    </a:lnTo>
                    <a:lnTo>
                      <a:pt x="859" y="1058"/>
                    </a:lnTo>
                    <a:lnTo>
                      <a:pt x="848" y="1085"/>
                    </a:lnTo>
                    <a:lnTo>
                      <a:pt x="836" y="1111"/>
                    </a:lnTo>
                    <a:lnTo>
                      <a:pt x="827" y="1138"/>
                    </a:lnTo>
                    <a:lnTo>
                      <a:pt x="818" y="1165"/>
                    </a:lnTo>
                    <a:lnTo>
                      <a:pt x="810" y="1193"/>
                    </a:lnTo>
                    <a:lnTo>
                      <a:pt x="803" y="1221"/>
                    </a:lnTo>
                    <a:lnTo>
                      <a:pt x="796" y="1249"/>
                    </a:lnTo>
                    <a:lnTo>
                      <a:pt x="791" y="1278"/>
                    </a:lnTo>
                    <a:lnTo>
                      <a:pt x="787" y="1307"/>
                    </a:lnTo>
                    <a:lnTo>
                      <a:pt x="783" y="1336"/>
                    </a:lnTo>
                    <a:lnTo>
                      <a:pt x="780" y="1366"/>
                    </a:lnTo>
                    <a:lnTo>
                      <a:pt x="778" y="1396"/>
                    </a:lnTo>
                    <a:lnTo>
                      <a:pt x="778" y="1426"/>
                    </a:lnTo>
                    <a:lnTo>
                      <a:pt x="780" y="1471"/>
                    </a:lnTo>
                    <a:lnTo>
                      <a:pt x="783" y="1514"/>
                    </a:lnTo>
                    <a:lnTo>
                      <a:pt x="789" y="1558"/>
                    </a:lnTo>
                    <a:lnTo>
                      <a:pt x="796" y="1602"/>
                    </a:lnTo>
                    <a:lnTo>
                      <a:pt x="806" y="1644"/>
                    </a:lnTo>
                    <a:lnTo>
                      <a:pt x="818" y="1686"/>
                    </a:lnTo>
                    <a:lnTo>
                      <a:pt x="831" y="1726"/>
                    </a:lnTo>
                    <a:lnTo>
                      <a:pt x="848" y="1767"/>
                    </a:lnTo>
                    <a:lnTo>
                      <a:pt x="865" y="1806"/>
                    </a:lnTo>
                    <a:lnTo>
                      <a:pt x="884" y="1843"/>
                    </a:lnTo>
                    <a:lnTo>
                      <a:pt x="905" y="1879"/>
                    </a:lnTo>
                    <a:lnTo>
                      <a:pt x="928" y="1915"/>
                    </a:lnTo>
                    <a:lnTo>
                      <a:pt x="952" y="1950"/>
                    </a:lnTo>
                    <a:lnTo>
                      <a:pt x="979" y="1983"/>
                    </a:lnTo>
                    <a:lnTo>
                      <a:pt x="1006" y="2015"/>
                    </a:lnTo>
                    <a:lnTo>
                      <a:pt x="1035" y="2045"/>
                    </a:lnTo>
                    <a:lnTo>
                      <a:pt x="1066" y="2074"/>
                    </a:lnTo>
                    <a:lnTo>
                      <a:pt x="1098" y="2102"/>
                    </a:lnTo>
                    <a:lnTo>
                      <a:pt x="1131" y="2128"/>
                    </a:lnTo>
                    <a:lnTo>
                      <a:pt x="1165" y="2152"/>
                    </a:lnTo>
                    <a:lnTo>
                      <a:pt x="1201" y="2175"/>
                    </a:lnTo>
                    <a:lnTo>
                      <a:pt x="1238" y="2197"/>
                    </a:lnTo>
                    <a:lnTo>
                      <a:pt x="1276" y="2216"/>
                    </a:lnTo>
                    <a:lnTo>
                      <a:pt x="1315" y="2234"/>
                    </a:lnTo>
                    <a:lnTo>
                      <a:pt x="1354" y="2249"/>
                    </a:lnTo>
                    <a:lnTo>
                      <a:pt x="1395" y="2263"/>
                    </a:lnTo>
                    <a:lnTo>
                      <a:pt x="1437" y="2276"/>
                    </a:lnTo>
                    <a:lnTo>
                      <a:pt x="1479" y="2285"/>
                    </a:lnTo>
                    <a:lnTo>
                      <a:pt x="1522" y="2293"/>
                    </a:lnTo>
                    <a:lnTo>
                      <a:pt x="1566" y="2299"/>
                    </a:lnTo>
                    <a:lnTo>
                      <a:pt x="1611" y="2302"/>
                    </a:lnTo>
                    <a:lnTo>
                      <a:pt x="1656" y="2303"/>
                    </a:lnTo>
                    <a:lnTo>
                      <a:pt x="1700" y="2302"/>
                    </a:lnTo>
                    <a:lnTo>
                      <a:pt x="1745" y="2299"/>
                    </a:lnTo>
                    <a:lnTo>
                      <a:pt x="1789" y="2293"/>
                    </a:lnTo>
                    <a:lnTo>
                      <a:pt x="1832" y="2285"/>
                    </a:lnTo>
                    <a:lnTo>
                      <a:pt x="1874" y="2276"/>
                    </a:lnTo>
                    <a:lnTo>
                      <a:pt x="1916" y="2263"/>
                    </a:lnTo>
                    <a:lnTo>
                      <a:pt x="1956" y="2249"/>
                    </a:lnTo>
                    <a:lnTo>
                      <a:pt x="1996" y="2234"/>
                    </a:lnTo>
                    <a:lnTo>
                      <a:pt x="2035" y="2216"/>
                    </a:lnTo>
                    <a:lnTo>
                      <a:pt x="2073" y="2197"/>
                    </a:lnTo>
                    <a:lnTo>
                      <a:pt x="2109" y="2175"/>
                    </a:lnTo>
                    <a:lnTo>
                      <a:pt x="2145" y="2152"/>
                    </a:lnTo>
                    <a:lnTo>
                      <a:pt x="2179" y="2128"/>
                    </a:lnTo>
                    <a:lnTo>
                      <a:pt x="2213" y="2102"/>
                    </a:lnTo>
                    <a:lnTo>
                      <a:pt x="2245" y="2074"/>
                    </a:lnTo>
                    <a:lnTo>
                      <a:pt x="2275" y="2045"/>
                    </a:lnTo>
                    <a:lnTo>
                      <a:pt x="2305" y="2015"/>
                    </a:lnTo>
                    <a:lnTo>
                      <a:pt x="2332" y="1983"/>
                    </a:lnTo>
                    <a:lnTo>
                      <a:pt x="2358" y="1950"/>
                    </a:lnTo>
                    <a:lnTo>
                      <a:pt x="2382" y="1915"/>
                    </a:lnTo>
                    <a:lnTo>
                      <a:pt x="2405" y="1879"/>
                    </a:lnTo>
                    <a:lnTo>
                      <a:pt x="2427" y="1843"/>
                    </a:lnTo>
                    <a:lnTo>
                      <a:pt x="2446" y="1806"/>
                    </a:lnTo>
                    <a:lnTo>
                      <a:pt x="2464" y="1767"/>
                    </a:lnTo>
                    <a:lnTo>
                      <a:pt x="2480" y="1726"/>
                    </a:lnTo>
                    <a:lnTo>
                      <a:pt x="2494" y="1686"/>
                    </a:lnTo>
                    <a:lnTo>
                      <a:pt x="2505" y="1644"/>
                    </a:lnTo>
                    <a:lnTo>
                      <a:pt x="2514" y="1602"/>
                    </a:lnTo>
                    <a:lnTo>
                      <a:pt x="2522" y="1558"/>
                    </a:lnTo>
                    <a:lnTo>
                      <a:pt x="2528" y="1514"/>
                    </a:lnTo>
                    <a:lnTo>
                      <a:pt x="2532" y="1471"/>
                    </a:lnTo>
                    <a:lnTo>
                      <a:pt x="2533" y="1426"/>
                    </a:lnTo>
                    <a:lnTo>
                      <a:pt x="2533" y="1399"/>
                    </a:lnTo>
                    <a:lnTo>
                      <a:pt x="2532" y="1373"/>
                    </a:lnTo>
                    <a:lnTo>
                      <a:pt x="2529" y="1346"/>
                    </a:lnTo>
                    <a:lnTo>
                      <a:pt x="2526" y="1320"/>
                    </a:lnTo>
                    <a:lnTo>
                      <a:pt x="2522" y="1294"/>
                    </a:lnTo>
                    <a:lnTo>
                      <a:pt x="2519" y="1269"/>
                    </a:lnTo>
                    <a:lnTo>
                      <a:pt x="2513" y="1244"/>
                    </a:lnTo>
                    <a:lnTo>
                      <a:pt x="2507" y="1218"/>
                    </a:lnTo>
                    <a:lnTo>
                      <a:pt x="2690" y="1249"/>
                    </a:lnTo>
                    <a:lnTo>
                      <a:pt x="2690" y="1237"/>
                    </a:lnTo>
                    <a:lnTo>
                      <a:pt x="2690" y="1202"/>
                    </a:lnTo>
                    <a:lnTo>
                      <a:pt x="2688" y="1148"/>
                    </a:lnTo>
                    <a:lnTo>
                      <a:pt x="2683" y="1078"/>
                    </a:lnTo>
                    <a:lnTo>
                      <a:pt x="2679" y="1038"/>
                    </a:lnTo>
                    <a:lnTo>
                      <a:pt x="2673" y="994"/>
                    </a:lnTo>
                    <a:lnTo>
                      <a:pt x="2667" y="948"/>
                    </a:lnTo>
                    <a:lnTo>
                      <a:pt x="2659" y="899"/>
                    </a:lnTo>
                    <a:lnTo>
                      <a:pt x="2649" y="850"/>
                    </a:lnTo>
                    <a:lnTo>
                      <a:pt x="2637" y="798"/>
                    </a:lnTo>
                    <a:lnTo>
                      <a:pt x="2625" y="745"/>
                    </a:lnTo>
                    <a:lnTo>
                      <a:pt x="2609" y="691"/>
                    </a:lnTo>
                    <a:lnTo>
                      <a:pt x="2591" y="637"/>
                    </a:lnTo>
                    <a:lnTo>
                      <a:pt x="2571" y="583"/>
                    </a:lnTo>
                    <a:lnTo>
                      <a:pt x="2548" y="529"/>
                    </a:lnTo>
                    <a:lnTo>
                      <a:pt x="2522" y="476"/>
                    </a:lnTo>
                    <a:lnTo>
                      <a:pt x="2495" y="424"/>
                    </a:lnTo>
                    <a:lnTo>
                      <a:pt x="2462" y="373"/>
                    </a:lnTo>
                    <a:lnTo>
                      <a:pt x="2429" y="325"/>
                    </a:lnTo>
                    <a:lnTo>
                      <a:pt x="2391" y="278"/>
                    </a:lnTo>
                    <a:lnTo>
                      <a:pt x="2350" y="234"/>
                    </a:lnTo>
                    <a:lnTo>
                      <a:pt x="2305" y="192"/>
                    </a:lnTo>
                    <a:lnTo>
                      <a:pt x="2256" y="154"/>
                    </a:lnTo>
                    <a:lnTo>
                      <a:pt x="2203" y="121"/>
                    </a:lnTo>
                    <a:lnTo>
                      <a:pt x="2147" y="90"/>
                    </a:lnTo>
                    <a:lnTo>
                      <a:pt x="2086" y="64"/>
                    </a:lnTo>
                    <a:lnTo>
                      <a:pt x="2022" y="44"/>
                    </a:lnTo>
                    <a:lnTo>
                      <a:pt x="1951" y="28"/>
                    </a:lnTo>
                    <a:lnTo>
                      <a:pt x="1888" y="17"/>
                    </a:lnTo>
                    <a:lnTo>
                      <a:pt x="1826" y="9"/>
                    </a:lnTo>
                    <a:lnTo>
                      <a:pt x="1766" y="3"/>
                    </a:lnTo>
                    <a:lnTo>
                      <a:pt x="1709" y="0"/>
                    </a:lnTo>
                    <a:lnTo>
                      <a:pt x="1652" y="0"/>
                    </a:lnTo>
                    <a:lnTo>
                      <a:pt x="1598" y="2"/>
                    </a:lnTo>
                    <a:lnTo>
                      <a:pt x="1546" y="7"/>
                    </a:lnTo>
                    <a:lnTo>
                      <a:pt x="1496" y="14"/>
                    </a:lnTo>
                    <a:lnTo>
                      <a:pt x="1447" y="23"/>
                    </a:lnTo>
                    <a:lnTo>
                      <a:pt x="1400" y="35"/>
                    </a:lnTo>
                    <a:lnTo>
                      <a:pt x="1355" y="48"/>
                    </a:lnTo>
                    <a:lnTo>
                      <a:pt x="1311" y="64"/>
                    </a:lnTo>
                    <a:lnTo>
                      <a:pt x="1269" y="83"/>
                    </a:lnTo>
                    <a:lnTo>
                      <a:pt x="1227" y="104"/>
                    </a:lnTo>
                    <a:lnTo>
                      <a:pt x="1188" y="127"/>
                    </a:lnTo>
                    <a:lnTo>
                      <a:pt x="1150" y="152"/>
                    </a:lnTo>
                    <a:lnTo>
                      <a:pt x="1113" y="180"/>
                    </a:lnTo>
                    <a:lnTo>
                      <a:pt x="1078" y="210"/>
                    </a:lnTo>
                    <a:lnTo>
                      <a:pt x="1043" y="241"/>
                    </a:lnTo>
                    <a:lnTo>
                      <a:pt x="1010" y="274"/>
                    </a:lnTo>
                    <a:lnTo>
                      <a:pt x="978" y="310"/>
                    </a:lnTo>
                    <a:lnTo>
                      <a:pt x="945" y="348"/>
                    </a:lnTo>
                    <a:lnTo>
                      <a:pt x="915" y="388"/>
                    </a:lnTo>
                    <a:lnTo>
                      <a:pt x="886" y="430"/>
                    </a:lnTo>
                    <a:lnTo>
                      <a:pt x="857" y="472"/>
                    </a:lnTo>
                    <a:lnTo>
                      <a:pt x="829" y="518"/>
                    </a:lnTo>
                    <a:lnTo>
                      <a:pt x="801" y="565"/>
                    </a:lnTo>
                    <a:lnTo>
                      <a:pt x="775" y="614"/>
                    </a:lnTo>
                    <a:lnTo>
                      <a:pt x="749" y="666"/>
                    </a:lnTo>
                    <a:lnTo>
                      <a:pt x="722" y="717"/>
                    </a:lnTo>
                    <a:lnTo>
                      <a:pt x="698" y="773"/>
                    </a:lnTo>
                    <a:lnTo>
                      <a:pt x="673" y="828"/>
                    </a:lnTo>
                    <a:lnTo>
                      <a:pt x="271" y="8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68"/>
              <p:cNvSpPr>
                <a:spLocks noEditPoints="1"/>
              </p:cNvSpPr>
              <p:nvPr/>
            </p:nvSpPr>
            <p:spPr bwMode="auto">
              <a:xfrm>
                <a:off x="7220527" y="2065475"/>
                <a:ext cx="258774" cy="397805"/>
              </a:xfrm>
              <a:custGeom>
                <a:avLst/>
                <a:gdLst/>
                <a:ahLst/>
                <a:cxnLst>
                  <a:cxn ang="0">
                    <a:pos x="383" y="2588"/>
                  </a:cxn>
                  <a:cxn ang="0">
                    <a:pos x="847" y="2588"/>
                  </a:cxn>
                  <a:cxn ang="0">
                    <a:pos x="1202" y="2589"/>
                  </a:cxn>
                  <a:cxn ang="0">
                    <a:pos x="1471" y="2589"/>
                  </a:cxn>
                  <a:cxn ang="0">
                    <a:pos x="1678" y="2590"/>
                  </a:cxn>
                  <a:cxn ang="0">
                    <a:pos x="1519" y="4847"/>
                  </a:cxn>
                  <a:cxn ang="0">
                    <a:pos x="2063" y="2593"/>
                  </a:cxn>
                  <a:cxn ang="0">
                    <a:pos x="2243" y="2594"/>
                  </a:cxn>
                  <a:cxn ang="0">
                    <a:pos x="2469" y="2595"/>
                  </a:cxn>
                  <a:cxn ang="0">
                    <a:pos x="2764" y="2595"/>
                  </a:cxn>
                  <a:cxn ang="0">
                    <a:pos x="3156" y="2596"/>
                  </a:cxn>
                  <a:cxn ang="0">
                    <a:pos x="3668" y="2596"/>
                  </a:cxn>
                  <a:cxn ang="0">
                    <a:pos x="455" y="5941"/>
                  </a:cxn>
                  <a:cxn ang="0">
                    <a:pos x="1994" y="2"/>
                  </a:cxn>
                  <a:cxn ang="0">
                    <a:pos x="2167" y="24"/>
                  </a:cxn>
                  <a:cxn ang="0">
                    <a:pos x="2331" y="70"/>
                  </a:cxn>
                  <a:cxn ang="0">
                    <a:pos x="2485" y="139"/>
                  </a:cxn>
                  <a:cxn ang="0">
                    <a:pos x="2624" y="229"/>
                  </a:cxn>
                  <a:cxn ang="0">
                    <a:pos x="2750" y="339"/>
                  </a:cxn>
                  <a:cxn ang="0">
                    <a:pos x="2858" y="464"/>
                  </a:cxn>
                  <a:cxn ang="0">
                    <a:pos x="2949" y="604"/>
                  </a:cxn>
                  <a:cxn ang="0">
                    <a:pos x="3018" y="757"/>
                  </a:cxn>
                  <a:cxn ang="0">
                    <a:pos x="3065" y="921"/>
                  </a:cxn>
                  <a:cxn ang="0">
                    <a:pos x="3087" y="1094"/>
                  </a:cxn>
                  <a:cxn ang="0">
                    <a:pos x="3083" y="1270"/>
                  </a:cxn>
                  <a:cxn ang="0">
                    <a:pos x="3053" y="1440"/>
                  </a:cxn>
                  <a:cxn ang="0">
                    <a:pos x="2997" y="1601"/>
                  </a:cxn>
                  <a:cxn ang="0">
                    <a:pos x="2921" y="1749"/>
                  </a:cxn>
                  <a:cxn ang="0">
                    <a:pos x="2825" y="1884"/>
                  </a:cxn>
                  <a:cxn ang="0">
                    <a:pos x="2710" y="2005"/>
                  </a:cxn>
                  <a:cxn ang="0">
                    <a:pos x="2580" y="2108"/>
                  </a:cxn>
                  <a:cxn ang="0">
                    <a:pos x="2434" y="2191"/>
                  </a:cxn>
                  <a:cxn ang="0">
                    <a:pos x="2278" y="2253"/>
                  </a:cxn>
                  <a:cxn ang="0">
                    <a:pos x="2110" y="2291"/>
                  </a:cxn>
                  <a:cxn ang="0">
                    <a:pos x="1935" y="2305"/>
                  </a:cxn>
                  <a:cxn ang="0">
                    <a:pos x="1760" y="2291"/>
                  </a:cxn>
                  <a:cxn ang="0">
                    <a:pos x="1593" y="2253"/>
                  </a:cxn>
                  <a:cxn ang="0">
                    <a:pos x="1435" y="2191"/>
                  </a:cxn>
                  <a:cxn ang="0">
                    <a:pos x="1291" y="2108"/>
                  </a:cxn>
                  <a:cxn ang="0">
                    <a:pos x="1160" y="2005"/>
                  </a:cxn>
                  <a:cxn ang="0">
                    <a:pos x="1046" y="1884"/>
                  </a:cxn>
                  <a:cxn ang="0">
                    <a:pos x="949" y="1749"/>
                  </a:cxn>
                  <a:cxn ang="0">
                    <a:pos x="873" y="1601"/>
                  </a:cxn>
                  <a:cxn ang="0">
                    <a:pos x="818" y="1440"/>
                  </a:cxn>
                  <a:cxn ang="0">
                    <a:pos x="788" y="1270"/>
                  </a:cxn>
                  <a:cxn ang="0">
                    <a:pos x="783" y="1094"/>
                  </a:cxn>
                  <a:cxn ang="0">
                    <a:pos x="805" y="921"/>
                  </a:cxn>
                  <a:cxn ang="0">
                    <a:pos x="852" y="757"/>
                  </a:cxn>
                  <a:cxn ang="0">
                    <a:pos x="921" y="604"/>
                  </a:cxn>
                  <a:cxn ang="0">
                    <a:pos x="1011" y="464"/>
                  </a:cxn>
                  <a:cxn ang="0">
                    <a:pos x="1120" y="339"/>
                  </a:cxn>
                  <a:cxn ang="0">
                    <a:pos x="1245" y="229"/>
                  </a:cxn>
                  <a:cxn ang="0">
                    <a:pos x="1386" y="139"/>
                  </a:cxn>
                  <a:cxn ang="0">
                    <a:pos x="1539" y="70"/>
                  </a:cxn>
                  <a:cxn ang="0">
                    <a:pos x="1703" y="24"/>
                  </a:cxn>
                  <a:cxn ang="0">
                    <a:pos x="1876" y="2"/>
                  </a:cxn>
                </a:cxnLst>
                <a:rect l="0" t="0" r="r" b="b"/>
                <a:pathLst>
                  <a:path w="3870" h="5941">
                    <a:moveTo>
                      <a:pt x="0" y="2588"/>
                    </a:moveTo>
                    <a:lnTo>
                      <a:pt x="199" y="2588"/>
                    </a:lnTo>
                    <a:lnTo>
                      <a:pt x="383" y="2588"/>
                    </a:lnTo>
                    <a:lnTo>
                      <a:pt x="551" y="2588"/>
                    </a:lnTo>
                    <a:lnTo>
                      <a:pt x="706" y="2588"/>
                    </a:lnTo>
                    <a:lnTo>
                      <a:pt x="847" y="2588"/>
                    </a:lnTo>
                    <a:lnTo>
                      <a:pt x="976" y="2588"/>
                    </a:lnTo>
                    <a:lnTo>
                      <a:pt x="1094" y="2588"/>
                    </a:lnTo>
                    <a:lnTo>
                      <a:pt x="1202" y="2589"/>
                    </a:lnTo>
                    <a:lnTo>
                      <a:pt x="1300" y="2589"/>
                    </a:lnTo>
                    <a:lnTo>
                      <a:pt x="1389" y="2589"/>
                    </a:lnTo>
                    <a:lnTo>
                      <a:pt x="1471" y="2589"/>
                    </a:lnTo>
                    <a:lnTo>
                      <a:pt x="1545" y="2590"/>
                    </a:lnTo>
                    <a:lnTo>
                      <a:pt x="1614" y="2590"/>
                    </a:lnTo>
                    <a:lnTo>
                      <a:pt x="1678" y="2590"/>
                    </a:lnTo>
                    <a:lnTo>
                      <a:pt x="1738" y="2591"/>
                    </a:lnTo>
                    <a:lnTo>
                      <a:pt x="1794" y="2591"/>
                    </a:lnTo>
                    <a:lnTo>
                      <a:pt x="1519" y="4847"/>
                    </a:lnTo>
                    <a:lnTo>
                      <a:pt x="1928" y="5474"/>
                    </a:lnTo>
                    <a:lnTo>
                      <a:pt x="2352" y="4847"/>
                    </a:lnTo>
                    <a:lnTo>
                      <a:pt x="2063" y="2593"/>
                    </a:lnTo>
                    <a:lnTo>
                      <a:pt x="2120" y="2593"/>
                    </a:lnTo>
                    <a:lnTo>
                      <a:pt x="2180" y="2593"/>
                    </a:lnTo>
                    <a:lnTo>
                      <a:pt x="2243" y="2594"/>
                    </a:lnTo>
                    <a:lnTo>
                      <a:pt x="2312" y="2594"/>
                    </a:lnTo>
                    <a:lnTo>
                      <a:pt x="2387" y="2594"/>
                    </a:lnTo>
                    <a:lnTo>
                      <a:pt x="2469" y="2595"/>
                    </a:lnTo>
                    <a:lnTo>
                      <a:pt x="2559" y="2595"/>
                    </a:lnTo>
                    <a:lnTo>
                      <a:pt x="2657" y="2595"/>
                    </a:lnTo>
                    <a:lnTo>
                      <a:pt x="2764" y="2595"/>
                    </a:lnTo>
                    <a:lnTo>
                      <a:pt x="2883" y="2596"/>
                    </a:lnTo>
                    <a:lnTo>
                      <a:pt x="3014" y="2596"/>
                    </a:lnTo>
                    <a:lnTo>
                      <a:pt x="3156" y="2596"/>
                    </a:lnTo>
                    <a:lnTo>
                      <a:pt x="3312" y="2596"/>
                    </a:lnTo>
                    <a:lnTo>
                      <a:pt x="3483" y="2596"/>
                    </a:lnTo>
                    <a:lnTo>
                      <a:pt x="3668" y="2596"/>
                    </a:lnTo>
                    <a:lnTo>
                      <a:pt x="3870" y="2596"/>
                    </a:lnTo>
                    <a:lnTo>
                      <a:pt x="3415" y="5941"/>
                    </a:lnTo>
                    <a:lnTo>
                      <a:pt x="455" y="5941"/>
                    </a:lnTo>
                    <a:lnTo>
                      <a:pt x="0" y="2588"/>
                    </a:lnTo>
                    <a:close/>
                    <a:moveTo>
                      <a:pt x="1935" y="0"/>
                    </a:moveTo>
                    <a:lnTo>
                      <a:pt x="1994" y="2"/>
                    </a:lnTo>
                    <a:lnTo>
                      <a:pt x="2052" y="6"/>
                    </a:lnTo>
                    <a:lnTo>
                      <a:pt x="2110" y="13"/>
                    </a:lnTo>
                    <a:lnTo>
                      <a:pt x="2167" y="24"/>
                    </a:lnTo>
                    <a:lnTo>
                      <a:pt x="2223" y="36"/>
                    </a:lnTo>
                    <a:lnTo>
                      <a:pt x="2278" y="52"/>
                    </a:lnTo>
                    <a:lnTo>
                      <a:pt x="2331" y="70"/>
                    </a:lnTo>
                    <a:lnTo>
                      <a:pt x="2383" y="90"/>
                    </a:lnTo>
                    <a:lnTo>
                      <a:pt x="2434" y="114"/>
                    </a:lnTo>
                    <a:lnTo>
                      <a:pt x="2485" y="139"/>
                    </a:lnTo>
                    <a:lnTo>
                      <a:pt x="2533" y="167"/>
                    </a:lnTo>
                    <a:lnTo>
                      <a:pt x="2580" y="198"/>
                    </a:lnTo>
                    <a:lnTo>
                      <a:pt x="2624" y="229"/>
                    </a:lnTo>
                    <a:lnTo>
                      <a:pt x="2668" y="263"/>
                    </a:lnTo>
                    <a:lnTo>
                      <a:pt x="2710" y="300"/>
                    </a:lnTo>
                    <a:lnTo>
                      <a:pt x="2750" y="339"/>
                    </a:lnTo>
                    <a:lnTo>
                      <a:pt x="2788" y="378"/>
                    </a:lnTo>
                    <a:lnTo>
                      <a:pt x="2825" y="420"/>
                    </a:lnTo>
                    <a:lnTo>
                      <a:pt x="2858" y="464"/>
                    </a:lnTo>
                    <a:lnTo>
                      <a:pt x="2891" y="509"/>
                    </a:lnTo>
                    <a:lnTo>
                      <a:pt x="2921" y="556"/>
                    </a:lnTo>
                    <a:lnTo>
                      <a:pt x="2949" y="604"/>
                    </a:lnTo>
                    <a:lnTo>
                      <a:pt x="2974" y="654"/>
                    </a:lnTo>
                    <a:lnTo>
                      <a:pt x="2997" y="705"/>
                    </a:lnTo>
                    <a:lnTo>
                      <a:pt x="3018" y="757"/>
                    </a:lnTo>
                    <a:lnTo>
                      <a:pt x="3037" y="810"/>
                    </a:lnTo>
                    <a:lnTo>
                      <a:pt x="3053" y="865"/>
                    </a:lnTo>
                    <a:lnTo>
                      <a:pt x="3065" y="921"/>
                    </a:lnTo>
                    <a:lnTo>
                      <a:pt x="3075" y="977"/>
                    </a:lnTo>
                    <a:lnTo>
                      <a:pt x="3083" y="1035"/>
                    </a:lnTo>
                    <a:lnTo>
                      <a:pt x="3087" y="1094"/>
                    </a:lnTo>
                    <a:lnTo>
                      <a:pt x="3089" y="1152"/>
                    </a:lnTo>
                    <a:lnTo>
                      <a:pt x="3087" y="1212"/>
                    </a:lnTo>
                    <a:lnTo>
                      <a:pt x="3083" y="1270"/>
                    </a:lnTo>
                    <a:lnTo>
                      <a:pt x="3075" y="1327"/>
                    </a:lnTo>
                    <a:lnTo>
                      <a:pt x="3065" y="1384"/>
                    </a:lnTo>
                    <a:lnTo>
                      <a:pt x="3053" y="1440"/>
                    </a:lnTo>
                    <a:lnTo>
                      <a:pt x="3037" y="1494"/>
                    </a:lnTo>
                    <a:lnTo>
                      <a:pt x="3018" y="1548"/>
                    </a:lnTo>
                    <a:lnTo>
                      <a:pt x="2997" y="1601"/>
                    </a:lnTo>
                    <a:lnTo>
                      <a:pt x="2974" y="1652"/>
                    </a:lnTo>
                    <a:lnTo>
                      <a:pt x="2949" y="1701"/>
                    </a:lnTo>
                    <a:lnTo>
                      <a:pt x="2921" y="1749"/>
                    </a:lnTo>
                    <a:lnTo>
                      <a:pt x="2891" y="1796"/>
                    </a:lnTo>
                    <a:lnTo>
                      <a:pt x="2858" y="1842"/>
                    </a:lnTo>
                    <a:lnTo>
                      <a:pt x="2825" y="1884"/>
                    </a:lnTo>
                    <a:lnTo>
                      <a:pt x="2788" y="1926"/>
                    </a:lnTo>
                    <a:lnTo>
                      <a:pt x="2750" y="1967"/>
                    </a:lnTo>
                    <a:lnTo>
                      <a:pt x="2710" y="2005"/>
                    </a:lnTo>
                    <a:lnTo>
                      <a:pt x="2668" y="2041"/>
                    </a:lnTo>
                    <a:lnTo>
                      <a:pt x="2624" y="2075"/>
                    </a:lnTo>
                    <a:lnTo>
                      <a:pt x="2580" y="2108"/>
                    </a:lnTo>
                    <a:lnTo>
                      <a:pt x="2533" y="2138"/>
                    </a:lnTo>
                    <a:lnTo>
                      <a:pt x="2485" y="2165"/>
                    </a:lnTo>
                    <a:lnTo>
                      <a:pt x="2434" y="2191"/>
                    </a:lnTo>
                    <a:lnTo>
                      <a:pt x="2383" y="2214"/>
                    </a:lnTo>
                    <a:lnTo>
                      <a:pt x="2331" y="2235"/>
                    </a:lnTo>
                    <a:lnTo>
                      <a:pt x="2278" y="2253"/>
                    </a:lnTo>
                    <a:lnTo>
                      <a:pt x="2223" y="2268"/>
                    </a:lnTo>
                    <a:lnTo>
                      <a:pt x="2167" y="2282"/>
                    </a:lnTo>
                    <a:lnTo>
                      <a:pt x="2110" y="2291"/>
                    </a:lnTo>
                    <a:lnTo>
                      <a:pt x="2052" y="2299"/>
                    </a:lnTo>
                    <a:lnTo>
                      <a:pt x="1994" y="2304"/>
                    </a:lnTo>
                    <a:lnTo>
                      <a:pt x="1935" y="2305"/>
                    </a:lnTo>
                    <a:lnTo>
                      <a:pt x="1876" y="2304"/>
                    </a:lnTo>
                    <a:lnTo>
                      <a:pt x="1817" y="2299"/>
                    </a:lnTo>
                    <a:lnTo>
                      <a:pt x="1760" y="2291"/>
                    </a:lnTo>
                    <a:lnTo>
                      <a:pt x="1703" y="2282"/>
                    </a:lnTo>
                    <a:lnTo>
                      <a:pt x="1647" y="2268"/>
                    </a:lnTo>
                    <a:lnTo>
                      <a:pt x="1593" y="2253"/>
                    </a:lnTo>
                    <a:lnTo>
                      <a:pt x="1539" y="2235"/>
                    </a:lnTo>
                    <a:lnTo>
                      <a:pt x="1487" y="2214"/>
                    </a:lnTo>
                    <a:lnTo>
                      <a:pt x="1435" y="2191"/>
                    </a:lnTo>
                    <a:lnTo>
                      <a:pt x="1386" y="2165"/>
                    </a:lnTo>
                    <a:lnTo>
                      <a:pt x="1337" y="2138"/>
                    </a:lnTo>
                    <a:lnTo>
                      <a:pt x="1291" y="2108"/>
                    </a:lnTo>
                    <a:lnTo>
                      <a:pt x="1245" y="2075"/>
                    </a:lnTo>
                    <a:lnTo>
                      <a:pt x="1203" y="2041"/>
                    </a:lnTo>
                    <a:lnTo>
                      <a:pt x="1160" y="2005"/>
                    </a:lnTo>
                    <a:lnTo>
                      <a:pt x="1120" y="1967"/>
                    </a:lnTo>
                    <a:lnTo>
                      <a:pt x="1081" y="1926"/>
                    </a:lnTo>
                    <a:lnTo>
                      <a:pt x="1046" y="1884"/>
                    </a:lnTo>
                    <a:lnTo>
                      <a:pt x="1011" y="1842"/>
                    </a:lnTo>
                    <a:lnTo>
                      <a:pt x="979" y="1796"/>
                    </a:lnTo>
                    <a:lnTo>
                      <a:pt x="949" y="1749"/>
                    </a:lnTo>
                    <a:lnTo>
                      <a:pt x="921" y="1701"/>
                    </a:lnTo>
                    <a:lnTo>
                      <a:pt x="896" y="1652"/>
                    </a:lnTo>
                    <a:lnTo>
                      <a:pt x="873" y="1601"/>
                    </a:lnTo>
                    <a:lnTo>
                      <a:pt x="852" y="1548"/>
                    </a:lnTo>
                    <a:lnTo>
                      <a:pt x="834" y="1494"/>
                    </a:lnTo>
                    <a:lnTo>
                      <a:pt x="818" y="1440"/>
                    </a:lnTo>
                    <a:lnTo>
                      <a:pt x="805" y="1384"/>
                    </a:lnTo>
                    <a:lnTo>
                      <a:pt x="795" y="1327"/>
                    </a:lnTo>
                    <a:lnTo>
                      <a:pt x="788" y="1270"/>
                    </a:lnTo>
                    <a:lnTo>
                      <a:pt x="783" y="1212"/>
                    </a:lnTo>
                    <a:lnTo>
                      <a:pt x="782" y="1152"/>
                    </a:lnTo>
                    <a:lnTo>
                      <a:pt x="783" y="1094"/>
                    </a:lnTo>
                    <a:lnTo>
                      <a:pt x="788" y="1035"/>
                    </a:lnTo>
                    <a:lnTo>
                      <a:pt x="795" y="977"/>
                    </a:lnTo>
                    <a:lnTo>
                      <a:pt x="805" y="921"/>
                    </a:lnTo>
                    <a:lnTo>
                      <a:pt x="818" y="865"/>
                    </a:lnTo>
                    <a:lnTo>
                      <a:pt x="834" y="810"/>
                    </a:lnTo>
                    <a:lnTo>
                      <a:pt x="852" y="757"/>
                    </a:lnTo>
                    <a:lnTo>
                      <a:pt x="873" y="705"/>
                    </a:lnTo>
                    <a:lnTo>
                      <a:pt x="896" y="654"/>
                    </a:lnTo>
                    <a:lnTo>
                      <a:pt x="921" y="604"/>
                    </a:lnTo>
                    <a:lnTo>
                      <a:pt x="949" y="556"/>
                    </a:lnTo>
                    <a:lnTo>
                      <a:pt x="979" y="509"/>
                    </a:lnTo>
                    <a:lnTo>
                      <a:pt x="1011" y="464"/>
                    </a:lnTo>
                    <a:lnTo>
                      <a:pt x="1046" y="420"/>
                    </a:lnTo>
                    <a:lnTo>
                      <a:pt x="1081" y="378"/>
                    </a:lnTo>
                    <a:lnTo>
                      <a:pt x="1120" y="339"/>
                    </a:lnTo>
                    <a:lnTo>
                      <a:pt x="1160" y="300"/>
                    </a:lnTo>
                    <a:lnTo>
                      <a:pt x="1203" y="263"/>
                    </a:lnTo>
                    <a:lnTo>
                      <a:pt x="1245" y="229"/>
                    </a:lnTo>
                    <a:lnTo>
                      <a:pt x="1291" y="198"/>
                    </a:lnTo>
                    <a:lnTo>
                      <a:pt x="1337" y="167"/>
                    </a:lnTo>
                    <a:lnTo>
                      <a:pt x="1386" y="139"/>
                    </a:lnTo>
                    <a:lnTo>
                      <a:pt x="1435" y="114"/>
                    </a:lnTo>
                    <a:lnTo>
                      <a:pt x="1487" y="90"/>
                    </a:lnTo>
                    <a:lnTo>
                      <a:pt x="1539" y="70"/>
                    </a:lnTo>
                    <a:lnTo>
                      <a:pt x="1593" y="52"/>
                    </a:lnTo>
                    <a:lnTo>
                      <a:pt x="1647" y="36"/>
                    </a:lnTo>
                    <a:lnTo>
                      <a:pt x="1703" y="24"/>
                    </a:lnTo>
                    <a:lnTo>
                      <a:pt x="1760" y="13"/>
                    </a:lnTo>
                    <a:lnTo>
                      <a:pt x="1817" y="6"/>
                    </a:lnTo>
                    <a:lnTo>
                      <a:pt x="1876" y="2"/>
                    </a:lnTo>
                    <a:lnTo>
                      <a:pt x="1935" y="0"/>
                    </a:lnTo>
                    <a:close/>
                  </a:path>
                </a:pathLst>
              </a:custGeom>
              <a:solidFill>
                <a:schemeClr val="bg1"/>
              </a:solidFill>
              <a:ln w="9525">
                <a:noFill/>
                <a:round/>
                <a:headEnd/>
                <a:tailEnd/>
              </a:ln>
            </p:spPr>
            <p:txBody>
              <a:bodyPr/>
              <a:lstStyle/>
              <a:p>
                <a:endParaRPr lang="en-US"/>
              </a:p>
            </p:txBody>
          </p:sp>
          <p:sp>
            <p:nvSpPr>
              <p:cNvPr id="215" name="Left-Right Arrow 214"/>
              <p:cNvSpPr/>
              <p:nvPr/>
            </p:nvSpPr>
            <p:spPr bwMode="auto">
              <a:xfrm>
                <a:off x="7529517" y="2224418"/>
                <a:ext cx="400042" cy="223283"/>
              </a:xfrm>
              <a:prstGeom prst="leftRightArrow">
                <a:avLst>
                  <a:gd name="adj1" fmla="val 45734"/>
                  <a:gd name="adj2" fmla="val 50000"/>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sp>
            <p:nvSpPr>
              <p:cNvPr id="246" name="Freeform 242"/>
              <p:cNvSpPr>
                <a:spLocks noEditPoints="1"/>
              </p:cNvSpPr>
              <p:nvPr/>
            </p:nvSpPr>
            <p:spPr bwMode="auto">
              <a:xfrm>
                <a:off x="6151052" y="2164725"/>
                <a:ext cx="277178" cy="422784"/>
              </a:xfrm>
              <a:custGeom>
                <a:avLst/>
                <a:gdLst/>
                <a:ahLst/>
                <a:cxnLst>
                  <a:cxn ang="0">
                    <a:pos x="319" y="2513"/>
                  </a:cxn>
                  <a:cxn ang="0">
                    <a:pos x="676" y="2513"/>
                  </a:cxn>
                  <a:cxn ang="0">
                    <a:pos x="922" y="2513"/>
                  </a:cxn>
                  <a:cxn ang="0">
                    <a:pos x="1095" y="2514"/>
                  </a:cxn>
                  <a:cxn ang="0">
                    <a:pos x="1232" y="2514"/>
                  </a:cxn>
                  <a:cxn ang="0">
                    <a:pos x="1654" y="3980"/>
                  </a:cxn>
                  <a:cxn ang="0">
                    <a:pos x="2103" y="2516"/>
                  </a:cxn>
                  <a:cxn ang="0">
                    <a:pos x="2236" y="2517"/>
                  </a:cxn>
                  <a:cxn ang="0">
                    <a:pos x="2401" y="2519"/>
                  </a:cxn>
                  <a:cxn ang="0">
                    <a:pos x="2642" y="2519"/>
                  </a:cxn>
                  <a:cxn ang="0">
                    <a:pos x="2999" y="2519"/>
                  </a:cxn>
                  <a:cxn ang="0">
                    <a:pos x="2930" y="5064"/>
                  </a:cxn>
                  <a:cxn ang="0">
                    <a:pos x="271" y="837"/>
                  </a:cxn>
                  <a:cxn ang="0">
                    <a:pos x="871" y="1033"/>
                  </a:cxn>
                  <a:cxn ang="0">
                    <a:pos x="836" y="1111"/>
                  </a:cxn>
                  <a:cxn ang="0">
                    <a:pos x="810" y="1193"/>
                  </a:cxn>
                  <a:cxn ang="0">
                    <a:pos x="791" y="1278"/>
                  </a:cxn>
                  <a:cxn ang="0">
                    <a:pos x="780" y="1366"/>
                  </a:cxn>
                  <a:cxn ang="0">
                    <a:pos x="780" y="1471"/>
                  </a:cxn>
                  <a:cxn ang="0">
                    <a:pos x="796" y="1602"/>
                  </a:cxn>
                  <a:cxn ang="0">
                    <a:pos x="831" y="1726"/>
                  </a:cxn>
                  <a:cxn ang="0">
                    <a:pos x="884" y="1843"/>
                  </a:cxn>
                  <a:cxn ang="0">
                    <a:pos x="952" y="1950"/>
                  </a:cxn>
                  <a:cxn ang="0">
                    <a:pos x="1035" y="2045"/>
                  </a:cxn>
                  <a:cxn ang="0">
                    <a:pos x="1131" y="2128"/>
                  </a:cxn>
                  <a:cxn ang="0">
                    <a:pos x="1238" y="2197"/>
                  </a:cxn>
                  <a:cxn ang="0">
                    <a:pos x="1354" y="2249"/>
                  </a:cxn>
                  <a:cxn ang="0">
                    <a:pos x="1479" y="2285"/>
                  </a:cxn>
                  <a:cxn ang="0">
                    <a:pos x="1611" y="2302"/>
                  </a:cxn>
                  <a:cxn ang="0">
                    <a:pos x="1745" y="2299"/>
                  </a:cxn>
                  <a:cxn ang="0">
                    <a:pos x="1874" y="2276"/>
                  </a:cxn>
                  <a:cxn ang="0">
                    <a:pos x="1996" y="2234"/>
                  </a:cxn>
                  <a:cxn ang="0">
                    <a:pos x="2109" y="2175"/>
                  </a:cxn>
                  <a:cxn ang="0">
                    <a:pos x="2213" y="2102"/>
                  </a:cxn>
                  <a:cxn ang="0">
                    <a:pos x="2305" y="2015"/>
                  </a:cxn>
                  <a:cxn ang="0">
                    <a:pos x="2382" y="1915"/>
                  </a:cxn>
                  <a:cxn ang="0">
                    <a:pos x="2446" y="1806"/>
                  </a:cxn>
                  <a:cxn ang="0">
                    <a:pos x="2494" y="1686"/>
                  </a:cxn>
                  <a:cxn ang="0">
                    <a:pos x="2522" y="1558"/>
                  </a:cxn>
                  <a:cxn ang="0">
                    <a:pos x="2533" y="1426"/>
                  </a:cxn>
                  <a:cxn ang="0">
                    <a:pos x="2529" y="1346"/>
                  </a:cxn>
                  <a:cxn ang="0">
                    <a:pos x="2519" y="1269"/>
                  </a:cxn>
                  <a:cxn ang="0">
                    <a:pos x="2690" y="1249"/>
                  </a:cxn>
                  <a:cxn ang="0">
                    <a:pos x="2688" y="1148"/>
                  </a:cxn>
                  <a:cxn ang="0">
                    <a:pos x="2673" y="994"/>
                  </a:cxn>
                  <a:cxn ang="0">
                    <a:pos x="2649" y="850"/>
                  </a:cxn>
                  <a:cxn ang="0">
                    <a:pos x="2609" y="691"/>
                  </a:cxn>
                  <a:cxn ang="0">
                    <a:pos x="2548" y="529"/>
                  </a:cxn>
                  <a:cxn ang="0">
                    <a:pos x="2462" y="373"/>
                  </a:cxn>
                  <a:cxn ang="0">
                    <a:pos x="2350" y="234"/>
                  </a:cxn>
                  <a:cxn ang="0">
                    <a:pos x="2203" y="121"/>
                  </a:cxn>
                  <a:cxn ang="0">
                    <a:pos x="2022" y="44"/>
                  </a:cxn>
                  <a:cxn ang="0">
                    <a:pos x="1826" y="9"/>
                  </a:cxn>
                  <a:cxn ang="0">
                    <a:pos x="1652" y="0"/>
                  </a:cxn>
                  <a:cxn ang="0">
                    <a:pos x="1496" y="14"/>
                  </a:cxn>
                  <a:cxn ang="0">
                    <a:pos x="1355" y="48"/>
                  </a:cxn>
                  <a:cxn ang="0">
                    <a:pos x="1227" y="104"/>
                  </a:cxn>
                  <a:cxn ang="0">
                    <a:pos x="1113" y="180"/>
                  </a:cxn>
                  <a:cxn ang="0">
                    <a:pos x="1010" y="274"/>
                  </a:cxn>
                  <a:cxn ang="0">
                    <a:pos x="915" y="388"/>
                  </a:cxn>
                  <a:cxn ang="0">
                    <a:pos x="829" y="518"/>
                  </a:cxn>
                  <a:cxn ang="0">
                    <a:pos x="749" y="666"/>
                  </a:cxn>
                  <a:cxn ang="0">
                    <a:pos x="673" y="828"/>
                  </a:cxn>
                </a:cxnLst>
                <a:rect l="0" t="0" r="r" b="b"/>
                <a:pathLst>
                  <a:path w="3321" h="5064">
                    <a:moveTo>
                      <a:pt x="0" y="2513"/>
                    </a:moveTo>
                    <a:lnTo>
                      <a:pt x="168" y="2513"/>
                    </a:lnTo>
                    <a:lnTo>
                      <a:pt x="319" y="2513"/>
                    </a:lnTo>
                    <a:lnTo>
                      <a:pt x="453" y="2513"/>
                    </a:lnTo>
                    <a:lnTo>
                      <a:pt x="571" y="2513"/>
                    </a:lnTo>
                    <a:lnTo>
                      <a:pt x="676" y="2513"/>
                    </a:lnTo>
                    <a:lnTo>
                      <a:pt x="769" y="2513"/>
                    </a:lnTo>
                    <a:lnTo>
                      <a:pt x="851" y="2513"/>
                    </a:lnTo>
                    <a:lnTo>
                      <a:pt x="922" y="2513"/>
                    </a:lnTo>
                    <a:lnTo>
                      <a:pt x="987" y="2513"/>
                    </a:lnTo>
                    <a:lnTo>
                      <a:pt x="1043" y="2514"/>
                    </a:lnTo>
                    <a:lnTo>
                      <a:pt x="1095" y="2514"/>
                    </a:lnTo>
                    <a:lnTo>
                      <a:pt x="1143" y="2514"/>
                    </a:lnTo>
                    <a:lnTo>
                      <a:pt x="1188" y="2514"/>
                    </a:lnTo>
                    <a:lnTo>
                      <a:pt x="1232" y="2514"/>
                    </a:lnTo>
                    <a:lnTo>
                      <a:pt x="1277" y="2515"/>
                    </a:lnTo>
                    <a:lnTo>
                      <a:pt x="1323" y="2515"/>
                    </a:lnTo>
                    <a:lnTo>
                      <a:pt x="1654" y="3980"/>
                    </a:lnTo>
                    <a:lnTo>
                      <a:pt x="2015" y="2516"/>
                    </a:lnTo>
                    <a:lnTo>
                      <a:pt x="2060" y="2516"/>
                    </a:lnTo>
                    <a:lnTo>
                      <a:pt x="2103" y="2516"/>
                    </a:lnTo>
                    <a:lnTo>
                      <a:pt x="2146" y="2517"/>
                    </a:lnTo>
                    <a:lnTo>
                      <a:pt x="2190" y="2517"/>
                    </a:lnTo>
                    <a:lnTo>
                      <a:pt x="2236" y="2517"/>
                    </a:lnTo>
                    <a:lnTo>
                      <a:pt x="2285" y="2517"/>
                    </a:lnTo>
                    <a:lnTo>
                      <a:pt x="2340" y="2519"/>
                    </a:lnTo>
                    <a:lnTo>
                      <a:pt x="2401" y="2519"/>
                    </a:lnTo>
                    <a:lnTo>
                      <a:pt x="2472" y="2519"/>
                    </a:lnTo>
                    <a:lnTo>
                      <a:pt x="2551" y="2519"/>
                    </a:lnTo>
                    <a:lnTo>
                      <a:pt x="2642" y="2519"/>
                    </a:lnTo>
                    <a:lnTo>
                      <a:pt x="2747" y="2519"/>
                    </a:lnTo>
                    <a:lnTo>
                      <a:pt x="2864" y="2519"/>
                    </a:lnTo>
                    <a:lnTo>
                      <a:pt x="2999" y="2519"/>
                    </a:lnTo>
                    <a:lnTo>
                      <a:pt x="3151" y="2519"/>
                    </a:lnTo>
                    <a:lnTo>
                      <a:pt x="3321" y="2519"/>
                    </a:lnTo>
                    <a:lnTo>
                      <a:pt x="2930" y="5064"/>
                    </a:lnTo>
                    <a:lnTo>
                      <a:pt x="391" y="5064"/>
                    </a:lnTo>
                    <a:lnTo>
                      <a:pt x="0" y="2513"/>
                    </a:lnTo>
                    <a:close/>
                    <a:moveTo>
                      <a:pt x="271" y="837"/>
                    </a:moveTo>
                    <a:lnTo>
                      <a:pt x="898" y="983"/>
                    </a:lnTo>
                    <a:lnTo>
                      <a:pt x="884" y="1008"/>
                    </a:lnTo>
                    <a:lnTo>
                      <a:pt x="871" y="1033"/>
                    </a:lnTo>
                    <a:lnTo>
                      <a:pt x="859" y="1058"/>
                    </a:lnTo>
                    <a:lnTo>
                      <a:pt x="848" y="1085"/>
                    </a:lnTo>
                    <a:lnTo>
                      <a:pt x="836" y="1111"/>
                    </a:lnTo>
                    <a:lnTo>
                      <a:pt x="827" y="1138"/>
                    </a:lnTo>
                    <a:lnTo>
                      <a:pt x="818" y="1165"/>
                    </a:lnTo>
                    <a:lnTo>
                      <a:pt x="810" y="1193"/>
                    </a:lnTo>
                    <a:lnTo>
                      <a:pt x="803" y="1221"/>
                    </a:lnTo>
                    <a:lnTo>
                      <a:pt x="796" y="1249"/>
                    </a:lnTo>
                    <a:lnTo>
                      <a:pt x="791" y="1278"/>
                    </a:lnTo>
                    <a:lnTo>
                      <a:pt x="787" y="1307"/>
                    </a:lnTo>
                    <a:lnTo>
                      <a:pt x="783" y="1336"/>
                    </a:lnTo>
                    <a:lnTo>
                      <a:pt x="780" y="1366"/>
                    </a:lnTo>
                    <a:lnTo>
                      <a:pt x="778" y="1396"/>
                    </a:lnTo>
                    <a:lnTo>
                      <a:pt x="778" y="1426"/>
                    </a:lnTo>
                    <a:lnTo>
                      <a:pt x="780" y="1471"/>
                    </a:lnTo>
                    <a:lnTo>
                      <a:pt x="783" y="1514"/>
                    </a:lnTo>
                    <a:lnTo>
                      <a:pt x="789" y="1558"/>
                    </a:lnTo>
                    <a:lnTo>
                      <a:pt x="796" y="1602"/>
                    </a:lnTo>
                    <a:lnTo>
                      <a:pt x="806" y="1644"/>
                    </a:lnTo>
                    <a:lnTo>
                      <a:pt x="818" y="1686"/>
                    </a:lnTo>
                    <a:lnTo>
                      <a:pt x="831" y="1726"/>
                    </a:lnTo>
                    <a:lnTo>
                      <a:pt x="848" y="1767"/>
                    </a:lnTo>
                    <a:lnTo>
                      <a:pt x="865" y="1806"/>
                    </a:lnTo>
                    <a:lnTo>
                      <a:pt x="884" y="1843"/>
                    </a:lnTo>
                    <a:lnTo>
                      <a:pt x="905" y="1879"/>
                    </a:lnTo>
                    <a:lnTo>
                      <a:pt x="928" y="1915"/>
                    </a:lnTo>
                    <a:lnTo>
                      <a:pt x="952" y="1950"/>
                    </a:lnTo>
                    <a:lnTo>
                      <a:pt x="979" y="1983"/>
                    </a:lnTo>
                    <a:lnTo>
                      <a:pt x="1006" y="2015"/>
                    </a:lnTo>
                    <a:lnTo>
                      <a:pt x="1035" y="2045"/>
                    </a:lnTo>
                    <a:lnTo>
                      <a:pt x="1066" y="2074"/>
                    </a:lnTo>
                    <a:lnTo>
                      <a:pt x="1098" y="2102"/>
                    </a:lnTo>
                    <a:lnTo>
                      <a:pt x="1131" y="2128"/>
                    </a:lnTo>
                    <a:lnTo>
                      <a:pt x="1165" y="2152"/>
                    </a:lnTo>
                    <a:lnTo>
                      <a:pt x="1201" y="2175"/>
                    </a:lnTo>
                    <a:lnTo>
                      <a:pt x="1238" y="2197"/>
                    </a:lnTo>
                    <a:lnTo>
                      <a:pt x="1276" y="2216"/>
                    </a:lnTo>
                    <a:lnTo>
                      <a:pt x="1315" y="2234"/>
                    </a:lnTo>
                    <a:lnTo>
                      <a:pt x="1354" y="2249"/>
                    </a:lnTo>
                    <a:lnTo>
                      <a:pt x="1395" y="2263"/>
                    </a:lnTo>
                    <a:lnTo>
                      <a:pt x="1437" y="2276"/>
                    </a:lnTo>
                    <a:lnTo>
                      <a:pt x="1479" y="2285"/>
                    </a:lnTo>
                    <a:lnTo>
                      <a:pt x="1522" y="2293"/>
                    </a:lnTo>
                    <a:lnTo>
                      <a:pt x="1566" y="2299"/>
                    </a:lnTo>
                    <a:lnTo>
                      <a:pt x="1611" y="2302"/>
                    </a:lnTo>
                    <a:lnTo>
                      <a:pt x="1656" y="2303"/>
                    </a:lnTo>
                    <a:lnTo>
                      <a:pt x="1700" y="2302"/>
                    </a:lnTo>
                    <a:lnTo>
                      <a:pt x="1745" y="2299"/>
                    </a:lnTo>
                    <a:lnTo>
                      <a:pt x="1789" y="2293"/>
                    </a:lnTo>
                    <a:lnTo>
                      <a:pt x="1832" y="2285"/>
                    </a:lnTo>
                    <a:lnTo>
                      <a:pt x="1874" y="2276"/>
                    </a:lnTo>
                    <a:lnTo>
                      <a:pt x="1916" y="2263"/>
                    </a:lnTo>
                    <a:lnTo>
                      <a:pt x="1956" y="2249"/>
                    </a:lnTo>
                    <a:lnTo>
                      <a:pt x="1996" y="2234"/>
                    </a:lnTo>
                    <a:lnTo>
                      <a:pt x="2035" y="2216"/>
                    </a:lnTo>
                    <a:lnTo>
                      <a:pt x="2073" y="2197"/>
                    </a:lnTo>
                    <a:lnTo>
                      <a:pt x="2109" y="2175"/>
                    </a:lnTo>
                    <a:lnTo>
                      <a:pt x="2145" y="2152"/>
                    </a:lnTo>
                    <a:lnTo>
                      <a:pt x="2179" y="2128"/>
                    </a:lnTo>
                    <a:lnTo>
                      <a:pt x="2213" y="2102"/>
                    </a:lnTo>
                    <a:lnTo>
                      <a:pt x="2245" y="2074"/>
                    </a:lnTo>
                    <a:lnTo>
                      <a:pt x="2275" y="2045"/>
                    </a:lnTo>
                    <a:lnTo>
                      <a:pt x="2305" y="2015"/>
                    </a:lnTo>
                    <a:lnTo>
                      <a:pt x="2332" y="1983"/>
                    </a:lnTo>
                    <a:lnTo>
                      <a:pt x="2358" y="1950"/>
                    </a:lnTo>
                    <a:lnTo>
                      <a:pt x="2382" y="1915"/>
                    </a:lnTo>
                    <a:lnTo>
                      <a:pt x="2405" y="1879"/>
                    </a:lnTo>
                    <a:lnTo>
                      <a:pt x="2427" y="1843"/>
                    </a:lnTo>
                    <a:lnTo>
                      <a:pt x="2446" y="1806"/>
                    </a:lnTo>
                    <a:lnTo>
                      <a:pt x="2464" y="1767"/>
                    </a:lnTo>
                    <a:lnTo>
                      <a:pt x="2480" y="1726"/>
                    </a:lnTo>
                    <a:lnTo>
                      <a:pt x="2494" y="1686"/>
                    </a:lnTo>
                    <a:lnTo>
                      <a:pt x="2505" y="1644"/>
                    </a:lnTo>
                    <a:lnTo>
                      <a:pt x="2514" y="1602"/>
                    </a:lnTo>
                    <a:lnTo>
                      <a:pt x="2522" y="1558"/>
                    </a:lnTo>
                    <a:lnTo>
                      <a:pt x="2528" y="1514"/>
                    </a:lnTo>
                    <a:lnTo>
                      <a:pt x="2532" y="1471"/>
                    </a:lnTo>
                    <a:lnTo>
                      <a:pt x="2533" y="1426"/>
                    </a:lnTo>
                    <a:lnTo>
                      <a:pt x="2533" y="1399"/>
                    </a:lnTo>
                    <a:lnTo>
                      <a:pt x="2532" y="1373"/>
                    </a:lnTo>
                    <a:lnTo>
                      <a:pt x="2529" y="1346"/>
                    </a:lnTo>
                    <a:lnTo>
                      <a:pt x="2526" y="1320"/>
                    </a:lnTo>
                    <a:lnTo>
                      <a:pt x="2522" y="1294"/>
                    </a:lnTo>
                    <a:lnTo>
                      <a:pt x="2519" y="1269"/>
                    </a:lnTo>
                    <a:lnTo>
                      <a:pt x="2513" y="1244"/>
                    </a:lnTo>
                    <a:lnTo>
                      <a:pt x="2507" y="1218"/>
                    </a:lnTo>
                    <a:lnTo>
                      <a:pt x="2690" y="1249"/>
                    </a:lnTo>
                    <a:lnTo>
                      <a:pt x="2690" y="1237"/>
                    </a:lnTo>
                    <a:lnTo>
                      <a:pt x="2690" y="1202"/>
                    </a:lnTo>
                    <a:lnTo>
                      <a:pt x="2688" y="1148"/>
                    </a:lnTo>
                    <a:lnTo>
                      <a:pt x="2683" y="1078"/>
                    </a:lnTo>
                    <a:lnTo>
                      <a:pt x="2679" y="1038"/>
                    </a:lnTo>
                    <a:lnTo>
                      <a:pt x="2673" y="994"/>
                    </a:lnTo>
                    <a:lnTo>
                      <a:pt x="2667" y="948"/>
                    </a:lnTo>
                    <a:lnTo>
                      <a:pt x="2659" y="899"/>
                    </a:lnTo>
                    <a:lnTo>
                      <a:pt x="2649" y="850"/>
                    </a:lnTo>
                    <a:lnTo>
                      <a:pt x="2637" y="798"/>
                    </a:lnTo>
                    <a:lnTo>
                      <a:pt x="2625" y="745"/>
                    </a:lnTo>
                    <a:lnTo>
                      <a:pt x="2609" y="691"/>
                    </a:lnTo>
                    <a:lnTo>
                      <a:pt x="2591" y="637"/>
                    </a:lnTo>
                    <a:lnTo>
                      <a:pt x="2571" y="583"/>
                    </a:lnTo>
                    <a:lnTo>
                      <a:pt x="2548" y="529"/>
                    </a:lnTo>
                    <a:lnTo>
                      <a:pt x="2522" y="476"/>
                    </a:lnTo>
                    <a:lnTo>
                      <a:pt x="2495" y="424"/>
                    </a:lnTo>
                    <a:lnTo>
                      <a:pt x="2462" y="373"/>
                    </a:lnTo>
                    <a:lnTo>
                      <a:pt x="2429" y="325"/>
                    </a:lnTo>
                    <a:lnTo>
                      <a:pt x="2391" y="278"/>
                    </a:lnTo>
                    <a:lnTo>
                      <a:pt x="2350" y="234"/>
                    </a:lnTo>
                    <a:lnTo>
                      <a:pt x="2305" y="192"/>
                    </a:lnTo>
                    <a:lnTo>
                      <a:pt x="2256" y="154"/>
                    </a:lnTo>
                    <a:lnTo>
                      <a:pt x="2203" y="121"/>
                    </a:lnTo>
                    <a:lnTo>
                      <a:pt x="2147" y="90"/>
                    </a:lnTo>
                    <a:lnTo>
                      <a:pt x="2086" y="64"/>
                    </a:lnTo>
                    <a:lnTo>
                      <a:pt x="2022" y="44"/>
                    </a:lnTo>
                    <a:lnTo>
                      <a:pt x="1951" y="28"/>
                    </a:lnTo>
                    <a:lnTo>
                      <a:pt x="1888" y="17"/>
                    </a:lnTo>
                    <a:lnTo>
                      <a:pt x="1826" y="9"/>
                    </a:lnTo>
                    <a:lnTo>
                      <a:pt x="1766" y="3"/>
                    </a:lnTo>
                    <a:lnTo>
                      <a:pt x="1709" y="0"/>
                    </a:lnTo>
                    <a:lnTo>
                      <a:pt x="1652" y="0"/>
                    </a:lnTo>
                    <a:lnTo>
                      <a:pt x="1598" y="2"/>
                    </a:lnTo>
                    <a:lnTo>
                      <a:pt x="1546" y="7"/>
                    </a:lnTo>
                    <a:lnTo>
                      <a:pt x="1496" y="14"/>
                    </a:lnTo>
                    <a:lnTo>
                      <a:pt x="1447" y="23"/>
                    </a:lnTo>
                    <a:lnTo>
                      <a:pt x="1400" y="35"/>
                    </a:lnTo>
                    <a:lnTo>
                      <a:pt x="1355" y="48"/>
                    </a:lnTo>
                    <a:lnTo>
                      <a:pt x="1311" y="64"/>
                    </a:lnTo>
                    <a:lnTo>
                      <a:pt x="1269" y="83"/>
                    </a:lnTo>
                    <a:lnTo>
                      <a:pt x="1227" y="104"/>
                    </a:lnTo>
                    <a:lnTo>
                      <a:pt x="1188" y="127"/>
                    </a:lnTo>
                    <a:lnTo>
                      <a:pt x="1150" y="152"/>
                    </a:lnTo>
                    <a:lnTo>
                      <a:pt x="1113" y="180"/>
                    </a:lnTo>
                    <a:lnTo>
                      <a:pt x="1078" y="210"/>
                    </a:lnTo>
                    <a:lnTo>
                      <a:pt x="1043" y="241"/>
                    </a:lnTo>
                    <a:lnTo>
                      <a:pt x="1010" y="274"/>
                    </a:lnTo>
                    <a:lnTo>
                      <a:pt x="978" y="310"/>
                    </a:lnTo>
                    <a:lnTo>
                      <a:pt x="945" y="348"/>
                    </a:lnTo>
                    <a:lnTo>
                      <a:pt x="915" y="388"/>
                    </a:lnTo>
                    <a:lnTo>
                      <a:pt x="886" y="430"/>
                    </a:lnTo>
                    <a:lnTo>
                      <a:pt x="857" y="472"/>
                    </a:lnTo>
                    <a:lnTo>
                      <a:pt x="829" y="518"/>
                    </a:lnTo>
                    <a:lnTo>
                      <a:pt x="801" y="565"/>
                    </a:lnTo>
                    <a:lnTo>
                      <a:pt x="775" y="614"/>
                    </a:lnTo>
                    <a:lnTo>
                      <a:pt x="749" y="666"/>
                    </a:lnTo>
                    <a:lnTo>
                      <a:pt x="722" y="717"/>
                    </a:lnTo>
                    <a:lnTo>
                      <a:pt x="698" y="773"/>
                    </a:lnTo>
                    <a:lnTo>
                      <a:pt x="673" y="828"/>
                    </a:lnTo>
                    <a:lnTo>
                      <a:pt x="271" y="8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8" name="Group 167"/>
            <p:cNvGrpSpPr/>
            <p:nvPr/>
          </p:nvGrpSpPr>
          <p:grpSpPr>
            <a:xfrm>
              <a:off x="4529826" y="2473864"/>
              <a:ext cx="738774" cy="558585"/>
              <a:chOff x="4529826" y="2399433"/>
              <a:chExt cx="738774" cy="558585"/>
            </a:xfrm>
          </p:grpSpPr>
          <p:sp>
            <p:nvSpPr>
              <p:cNvPr id="184" name="Flowchart: Punched Tape 183"/>
              <p:cNvSpPr/>
              <p:nvPr/>
            </p:nvSpPr>
            <p:spPr bwMode="auto">
              <a:xfrm>
                <a:off x="4529826" y="2399433"/>
                <a:ext cx="738774" cy="558585"/>
              </a:xfrm>
              <a:prstGeom prst="flowChartPunchedTap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098"/>
                <a:endParaRPr lang="en-US" sz="600" b="1">
                  <a:latin typeface="Arial" charset="0"/>
                  <a:cs typeface="Arial" charset="0"/>
                </a:endParaRPr>
              </a:p>
            </p:txBody>
          </p:sp>
          <p:grpSp>
            <p:nvGrpSpPr>
              <p:cNvPr id="185" name="Group 152"/>
              <p:cNvGrpSpPr/>
              <p:nvPr/>
            </p:nvGrpSpPr>
            <p:grpSpPr>
              <a:xfrm>
                <a:off x="4900694" y="2569789"/>
                <a:ext cx="331338" cy="236291"/>
                <a:chOff x="8704291" y="2855913"/>
                <a:chExt cx="382891" cy="273056"/>
              </a:xfrm>
              <a:solidFill>
                <a:schemeClr val="bg2"/>
              </a:solidFill>
            </p:grpSpPr>
            <p:sp>
              <p:nvSpPr>
                <p:cNvPr id="209" name="Rectangle 10"/>
                <p:cNvSpPr>
                  <a:spLocks noChangeArrowheads="1"/>
                </p:cNvSpPr>
                <p:nvPr/>
              </p:nvSpPr>
              <p:spPr bwMode="auto">
                <a:xfrm>
                  <a:off x="8874157" y="2903538"/>
                  <a:ext cx="26987" cy="225425"/>
                </a:xfrm>
                <a:prstGeom prst="rect">
                  <a:avLst/>
                </a:prstGeom>
                <a:grpFill/>
                <a:ln w="9525">
                  <a:solidFill>
                    <a:srgbClr val="7F7F7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12"/>
                <p:cNvSpPr>
                  <a:spLocks noChangeArrowheads="1"/>
                </p:cNvSpPr>
                <p:nvPr/>
              </p:nvSpPr>
              <p:spPr bwMode="auto">
                <a:xfrm>
                  <a:off x="8704291" y="2855913"/>
                  <a:ext cx="363535" cy="39688"/>
                </a:xfrm>
                <a:prstGeom prst="rect">
                  <a:avLst/>
                </a:prstGeom>
                <a:grpFill/>
                <a:ln w="9525">
                  <a:solidFill>
                    <a:srgbClr val="7F7F7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9"/>
                <p:cNvSpPr>
                  <a:spLocks noChangeArrowheads="1"/>
                </p:cNvSpPr>
                <p:nvPr/>
              </p:nvSpPr>
              <p:spPr bwMode="auto">
                <a:xfrm>
                  <a:off x="9058607" y="2903542"/>
                  <a:ext cx="28575" cy="22542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ln>
                      <a:solidFill>
                        <a:srgbClr val="7F7F7F"/>
                      </a:solidFill>
                    </a:ln>
                  </a:endParaRPr>
                </a:p>
              </p:txBody>
            </p:sp>
          </p:grpSp>
          <p:cxnSp>
            <p:nvCxnSpPr>
              <p:cNvPr id="186" name="Straight Arrow Connector 185"/>
              <p:cNvCxnSpPr/>
              <p:nvPr/>
            </p:nvCxnSpPr>
            <p:spPr>
              <a:xfrm>
                <a:off x="4904482" y="2522396"/>
                <a:ext cx="315276" cy="1374"/>
              </a:xfrm>
              <a:prstGeom prst="straightConnector1">
                <a:avLst/>
              </a:prstGeom>
              <a:solidFill>
                <a:srgbClr val="C00000"/>
              </a:solidFill>
              <a:ln w="6350">
                <a:solidFill>
                  <a:srgbClr val="7F7F7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4716597" y="2689308"/>
                <a:ext cx="236286" cy="0"/>
              </a:xfrm>
              <a:prstGeom prst="line">
                <a:avLst/>
              </a:prstGeom>
              <a:solidFill>
                <a:srgbClr val="C00000"/>
              </a:solidFill>
              <a:ln w="6350">
                <a:solidFill>
                  <a:srgbClr val="7F7F7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5400000">
                <a:off x="4881813" y="2523083"/>
                <a:ext cx="52203"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a:off x="5190908" y="2523083"/>
                <a:ext cx="52203"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813819" y="2801271"/>
                <a:ext cx="52202"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4813819" y="2572538"/>
                <a:ext cx="52202" cy="0"/>
              </a:xfrm>
              <a:prstGeom prst="line">
                <a:avLst/>
              </a:prstGeom>
              <a:solidFill>
                <a:srgbClr val="C00000"/>
              </a:solidFill>
              <a:ln w="63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582967" y="25986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4582967" y="2630395"/>
                <a:ext cx="1428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4582967" y="26621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4582967" y="2693895"/>
                <a:ext cx="101600"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4582967" y="279549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4582967" y="2827245"/>
                <a:ext cx="142875"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4582967" y="2858995"/>
                <a:ext cx="101600" cy="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grpSp>
      </p:grpSp>
      <p:sp>
        <p:nvSpPr>
          <p:cNvPr id="13" name="Rectangle 12"/>
          <p:cNvSpPr/>
          <p:nvPr/>
        </p:nvSpPr>
        <p:spPr>
          <a:xfrm rot="17090787">
            <a:off x="6261466" y="2579744"/>
            <a:ext cx="362508"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Rectangle 280"/>
          <p:cNvSpPr/>
          <p:nvPr/>
        </p:nvSpPr>
        <p:spPr>
          <a:xfrm rot="15035168">
            <a:off x="6411811" y="2578764"/>
            <a:ext cx="362508"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flipV="1">
            <a:off x="6442720" y="2232699"/>
            <a:ext cx="150346" cy="2084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7785" y="3452134"/>
            <a:ext cx="821286" cy="61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05" t="6365" r="5616" b="4606"/>
          <a:stretch/>
        </p:blipFill>
        <p:spPr bwMode="auto">
          <a:xfrm>
            <a:off x="3933825" y="3453739"/>
            <a:ext cx="936625" cy="63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08" t="5201" r="5489" b="5747"/>
          <a:stretch/>
        </p:blipFill>
        <p:spPr bwMode="auto">
          <a:xfrm>
            <a:off x="5166707" y="3435751"/>
            <a:ext cx="935199" cy="65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7" name="Picture 286"/>
          <p:cNvPicPr>
            <a:picLocks noChangeAspect="1"/>
          </p:cNvPicPr>
          <p:nvPr/>
        </p:nvPicPr>
        <p:blipFill>
          <a:blip r:embed="rId10"/>
          <a:stretch>
            <a:fillRect/>
          </a:stretch>
        </p:blipFill>
        <p:spPr>
          <a:xfrm>
            <a:off x="7658457" y="3495676"/>
            <a:ext cx="1265846" cy="594144"/>
          </a:xfrm>
          <a:prstGeom prst="rect">
            <a:avLst/>
          </a:prstGeom>
        </p:spPr>
      </p:pic>
      <p:sp>
        <p:nvSpPr>
          <p:cNvPr id="288" name="Left-Right Arrow 287"/>
          <p:cNvSpPr/>
          <p:nvPr/>
        </p:nvSpPr>
        <p:spPr>
          <a:xfrm rot="5400000">
            <a:off x="1635810" y="4786274"/>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Left-Right Arrow 288"/>
          <p:cNvSpPr/>
          <p:nvPr/>
        </p:nvSpPr>
        <p:spPr>
          <a:xfrm rot="5400000">
            <a:off x="2773487" y="4786274"/>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Left-Right Arrow 289"/>
          <p:cNvSpPr/>
          <p:nvPr/>
        </p:nvSpPr>
        <p:spPr>
          <a:xfrm rot="5400000">
            <a:off x="4173945" y="4786274"/>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Left-Right Arrow 290"/>
          <p:cNvSpPr/>
          <p:nvPr/>
        </p:nvSpPr>
        <p:spPr>
          <a:xfrm rot="5400000">
            <a:off x="5412523" y="4786274"/>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Left-Right Arrow 291"/>
          <p:cNvSpPr/>
          <p:nvPr/>
        </p:nvSpPr>
        <p:spPr>
          <a:xfrm rot="5400000">
            <a:off x="6718671" y="4786274"/>
            <a:ext cx="410163" cy="12840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3" name="Picture 292"/>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1523" y="1837547"/>
            <a:ext cx="566192" cy="745439"/>
          </a:xfrm>
          <a:prstGeom prst="rect">
            <a:avLst/>
          </a:prstGeom>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35897" y="3465718"/>
            <a:ext cx="1240103" cy="60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55"/>
                                        </p:tgtEl>
                                        <p:attrNameLst>
                                          <p:attrName>style.opacity</p:attrName>
                                        </p:attrNameLst>
                                      </p:cBhvr>
                                      <p:to>
                                        <p:strVal val="0.5"/>
                                      </p:to>
                                    </p:set>
                                    <p:animEffect filter="image" prLst="opacity: 0.5">
                                      <p:cBhvr rctx="IE">
                                        <p:cTn id="7" dur="indefinite"/>
                                        <p:tgtEl>
                                          <p:spTgt spid="155"/>
                                        </p:tgtEl>
                                      </p:cBhvr>
                                    </p:animEffect>
                                  </p:childTnLst>
                                </p:cTn>
                              </p:par>
                              <p:par>
                                <p:cTn id="8" presetID="1"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1"/>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500"/>
                                        <p:tgtEl>
                                          <p:spTgt spid="24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159"/>
                                        </p:tgtEl>
                                        <p:attrNameLst>
                                          <p:attrName>style.opacity</p:attrName>
                                        </p:attrNameLst>
                                      </p:cBhvr>
                                      <p:to>
                                        <p:strVal val="0.5"/>
                                      </p:to>
                                    </p:set>
                                    <p:animEffect filter="image" prLst="opacity: 0.5">
                                      <p:cBhvr rctx="IE">
                                        <p:cTn id="21" dur="indefinite"/>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884240"/>
            <a:ext cx="5481411" cy="4767282"/>
          </a:xfrm>
        </p:spPr>
        <p:txBody>
          <a:bodyPr/>
          <a:lstStyle/>
          <a:p>
            <a:r>
              <a:rPr lang="en-GB" sz="2000" dirty="0"/>
              <a:t>Problem</a:t>
            </a:r>
            <a:endParaRPr lang="en-US" sz="2000" dirty="0"/>
          </a:p>
          <a:p>
            <a:pPr lvl="1"/>
            <a:r>
              <a:rPr lang="en-US" sz="1800" dirty="0"/>
              <a:t>Paper based data capture is onerous and inefficient</a:t>
            </a:r>
          </a:p>
          <a:p>
            <a:pPr lvl="1"/>
            <a:r>
              <a:rPr lang="en-US" sz="1800" dirty="0"/>
              <a:t>Difficult to report on</a:t>
            </a:r>
          </a:p>
          <a:p>
            <a:pPr lvl="1"/>
            <a:r>
              <a:rPr lang="en-US" sz="1800" dirty="0"/>
              <a:t>Provides limited audit trail</a:t>
            </a:r>
          </a:p>
          <a:p>
            <a:endParaRPr lang="en-US" sz="2000" dirty="0"/>
          </a:p>
          <a:p>
            <a:r>
              <a:rPr lang="en-US" sz="2000" dirty="0"/>
              <a:t>BIM360 Feature</a:t>
            </a:r>
          </a:p>
          <a:p>
            <a:pPr lvl="1"/>
            <a:r>
              <a:rPr lang="en-GB" sz="1800" dirty="0"/>
              <a:t>Electronic QA/QC Checklists</a:t>
            </a:r>
          </a:p>
          <a:p>
            <a:pPr lvl="1"/>
            <a:r>
              <a:rPr lang="en-GB" sz="1800" dirty="0"/>
              <a:t>Photograph issues/snags, mark-up, push-pin 2D/3D docs and models and distribute info</a:t>
            </a:r>
            <a:endParaRPr lang="en-US" sz="1800" dirty="0"/>
          </a:p>
          <a:p>
            <a:endParaRPr lang="en-US" sz="2000" dirty="0"/>
          </a:p>
          <a:p>
            <a:r>
              <a:rPr lang="en-US" sz="2000" dirty="0"/>
              <a:t>Benefit</a:t>
            </a:r>
          </a:p>
          <a:p>
            <a:pPr lvl="1"/>
            <a:r>
              <a:rPr lang="en-GB" sz="1800" dirty="0"/>
              <a:t>Productivity gains</a:t>
            </a:r>
          </a:p>
          <a:p>
            <a:pPr lvl="1"/>
            <a:r>
              <a:rPr lang="en-GB" sz="1800" dirty="0"/>
              <a:t>Reduction in profit eating rework</a:t>
            </a:r>
          </a:p>
          <a:p>
            <a:pPr lvl="1"/>
            <a:r>
              <a:rPr lang="en-GB" sz="1800" dirty="0"/>
              <a:t>Project acceleration</a:t>
            </a:r>
          </a:p>
          <a:p>
            <a:pPr lvl="1"/>
            <a:r>
              <a:rPr lang="en-GB" sz="1800" dirty="0"/>
              <a:t>Improved margins</a:t>
            </a:r>
          </a:p>
          <a:p>
            <a:pPr marL="543941" lvl="1" indent="0">
              <a:buNone/>
            </a:pPr>
            <a:endParaRPr lang="en-US" dirty="0"/>
          </a:p>
        </p:txBody>
      </p:sp>
      <p:sp>
        <p:nvSpPr>
          <p:cNvPr id="2" name="Title 1"/>
          <p:cNvSpPr>
            <a:spLocks noGrp="1"/>
          </p:cNvSpPr>
          <p:nvPr>
            <p:ph type="title"/>
          </p:nvPr>
        </p:nvSpPr>
        <p:spPr/>
        <p:txBody>
          <a:bodyPr/>
          <a:lstStyle/>
          <a:p>
            <a:r>
              <a:rPr lang="en-US" dirty="0"/>
              <a:t>Quality</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5251" y="2256008"/>
            <a:ext cx="2865403" cy="225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5251" y="0"/>
            <a:ext cx="2865403" cy="225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3032" y="4542495"/>
            <a:ext cx="2560320"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Automating the Quality process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109505405"/>
              </p:ext>
            </p:extLst>
          </p:nvPr>
        </p:nvGraphicFramePr>
        <p:xfrm>
          <a:off x="457112" y="1240010"/>
          <a:ext cx="8229689" cy="476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3976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p:cNvSpPr>
          <p:nvPr/>
        </p:nvSpPr>
        <p:spPr bwMode="auto">
          <a:xfrm>
            <a:off x="-42863" y="-76200"/>
            <a:ext cx="9229725" cy="7207250"/>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384048"/>
            <a:endParaRPr lang="en-GB" sz="2400">
              <a:solidFill>
                <a:srgbClr val="000000"/>
              </a:solidFill>
              <a:latin typeface="GillSans" charset="0"/>
              <a:sym typeface="GillSans"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209550"/>
            <a:ext cx="1036439"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4755" name="Rectangle 3"/>
          <p:cNvSpPr>
            <a:spLocks/>
          </p:cNvSpPr>
          <p:nvPr/>
        </p:nvSpPr>
        <p:spPr bwMode="auto">
          <a:xfrm rot="10800000" flipH="1">
            <a:off x="-123825" y="819150"/>
            <a:ext cx="7358063" cy="95250"/>
          </a:xfrm>
          <a:prstGeom prst="rect">
            <a:avLst/>
          </a:prstGeom>
          <a:solidFill>
            <a:srgbClr val="2B993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384048"/>
            <a:endParaRPr lang="en-GB" sz="2400">
              <a:solidFill>
                <a:srgbClr val="000000"/>
              </a:solidFill>
              <a:latin typeface="GillSans" charset="0"/>
              <a:sym typeface="GillSans" charset="0"/>
            </a:endParaRPr>
          </a:p>
        </p:txBody>
      </p:sp>
      <p:sp>
        <p:nvSpPr>
          <p:cNvPr id="74756" name="Rectangle 4"/>
          <p:cNvSpPr>
            <a:spLocks/>
          </p:cNvSpPr>
          <p:nvPr/>
        </p:nvSpPr>
        <p:spPr bwMode="auto">
          <a:xfrm rot="10800000" flipH="1">
            <a:off x="7153276" y="819150"/>
            <a:ext cx="2100263" cy="95250"/>
          </a:xfrm>
          <a:prstGeom prst="rect">
            <a:avLst/>
          </a:prstGeom>
          <a:solidFill>
            <a:srgbClr val="F9A01B"/>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384048"/>
            <a:endParaRPr lang="en-GB" sz="2400">
              <a:solidFill>
                <a:srgbClr val="000000"/>
              </a:solidFill>
              <a:latin typeface="GillSans" charset="0"/>
              <a:sym typeface="GillSans" charset="0"/>
            </a:endParaRPr>
          </a:p>
        </p:txBody>
      </p:sp>
      <p:sp>
        <p:nvSpPr>
          <p:cNvPr id="74757" name="Freeform 5"/>
          <p:cNvSpPr>
            <a:spLocks/>
          </p:cNvSpPr>
          <p:nvPr/>
        </p:nvSpPr>
        <p:spPr bwMode="auto">
          <a:xfrm>
            <a:off x="7089577" y="819150"/>
            <a:ext cx="174426" cy="95250"/>
          </a:xfrm>
          <a:custGeom>
            <a:avLst/>
            <a:gdLst>
              <a:gd name="T0" fmla="*/ 413 w 21600"/>
              <a:gd name="T1" fmla="*/ 0 h 21600"/>
              <a:gd name="T2" fmla="*/ 21600 w 21600"/>
              <a:gd name="T3" fmla="*/ 0 h 21600"/>
              <a:gd name="T4" fmla="*/ 14930 w 21600"/>
              <a:gd name="T5" fmla="*/ 21600 h 21600"/>
              <a:gd name="T6" fmla="*/ 0 w 21600"/>
              <a:gd name="T7" fmla="*/ 21600 h 21600"/>
              <a:gd name="T8" fmla="*/ 413 w 21600"/>
              <a:gd name="T9" fmla="*/ 0 h 21600"/>
              <a:gd name="T10" fmla="*/ 413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413" y="0"/>
                </a:moveTo>
                <a:lnTo>
                  <a:pt x="21600" y="0"/>
                </a:lnTo>
                <a:lnTo>
                  <a:pt x="14930" y="21600"/>
                </a:lnTo>
                <a:lnTo>
                  <a:pt x="0" y="21600"/>
                </a:lnTo>
                <a:lnTo>
                  <a:pt x="413" y="0"/>
                </a:lnTo>
                <a:close/>
                <a:moveTo>
                  <a:pt x="413" y="0"/>
                </a:moveTo>
              </a:path>
            </a:pathLst>
          </a:custGeom>
          <a:solidFill>
            <a:srgbClr val="2B993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384048"/>
            <a:endParaRPr lang="en-GB" sz="2400">
              <a:solidFill>
                <a:srgbClr val="000000"/>
              </a:solidFill>
              <a:latin typeface="GillSans" charset="0"/>
              <a:sym typeface="GillSans" charset="0"/>
            </a:endParaRPr>
          </a:p>
        </p:txBody>
      </p:sp>
      <p:sp>
        <p:nvSpPr>
          <p:cNvPr id="74758" name="Rectangle 6"/>
          <p:cNvSpPr>
            <a:spLocks/>
          </p:cNvSpPr>
          <p:nvPr/>
        </p:nvSpPr>
        <p:spPr bwMode="auto">
          <a:xfrm>
            <a:off x="386954" y="1212850"/>
            <a:ext cx="86725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384048">
              <a:tabLst>
                <a:tab pos="181352" algn="l"/>
                <a:tab pos="229357" algn="l"/>
                <a:tab pos="1814187" algn="l"/>
              </a:tabLst>
            </a:pPr>
            <a:r>
              <a:rPr lang="en-US" sz="2700">
                <a:solidFill>
                  <a:srgbClr val="54B847"/>
                </a:solidFill>
                <a:latin typeface="DTL Argo T Bold" charset="0"/>
                <a:ea typeface="DTL Argo T Bold" charset="0"/>
                <a:cs typeface="DTL Argo T Bold" charset="0"/>
                <a:sym typeface="DTL Argo T Bold" charset="0"/>
              </a:rPr>
              <a:t>Typical workflow comparison</a:t>
            </a:r>
          </a:p>
        </p:txBody>
      </p:sp>
      <p:pic>
        <p:nvPicPr>
          <p:cNvPr id="7475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4" y="2606675"/>
            <a:ext cx="84201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28" y="4043363"/>
            <a:ext cx="41386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077727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wipe(left)">
                                      <p:cBhvr>
                                        <p:cTn id="7" dur="500"/>
                                        <p:tgtEl>
                                          <p:spTgt spid="74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4759"/>
                                        </p:tgtEl>
                                        <p:attrNameLst>
                                          <p:attrName>style.visibility</p:attrName>
                                        </p:attrNameLst>
                                      </p:cBhvr>
                                      <p:to>
                                        <p:strVal val="visible"/>
                                      </p:to>
                                    </p:set>
                                    <p:animEffect transition="in" filter="wipe(left)">
                                      <p:cBhvr>
                                        <p:cTn id="12" dur="500"/>
                                        <p:tgtEl>
                                          <p:spTgt spid="747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760"/>
                                        </p:tgtEl>
                                        <p:attrNameLst>
                                          <p:attrName>style.visibility</p:attrName>
                                        </p:attrNameLst>
                                      </p:cBhvr>
                                      <p:to>
                                        <p:strVal val="visible"/>
                                      </p:to>
                                    </p:set>
                                    <p:animEffect transition="in" filter="wipe(left)">
                                      <p:cBhvr>
                                        <p:cTn id="17" dur="5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Reporting and Analytics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80" y="1468582"/>
            <a:ext cx="8567521" cy="4197927"/>
          </a:xfrm>
        </p:spPr>
      </p:pic>
    </p:spTree>
    <p:extLst>
      <p:ext uri="{BB962C8B-B14F-4D97-AF65-F5344CB8AC3E}">
        <p14:creationId xmlns:p14="http://schemas.microsoft.com/office/powerpoint/2010/main" val="13219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Objectives</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9017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Return on Investment</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5962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1" tIns="45716" rIns="91431" bIns="45716"/>
          <a:lstStyle/>
          <a:p>
            <a:r>
              <a:rPr lang="en-GB" sz="3000" dirty="0"/>
              <a:t>What does the ROI look like?</a:t>
            </a:r>
          </a:p>
        </p:txBody>
      </p:sp>
      <p:pic>
        <p:nvPicPr>
          <p:cNvPr id="4" name="Content Placeholder 3"/>
          <p:cNvPicPr>
            <a:picLocks noGrp="1" noChangeAspect="1"/>
          </p:cNvPicPr>
          <p:nvPr>
            <p:ph idx="17"/>
          </p:nvPr>
        </p:nvPicPr>
        <p:blipFill>
          <a:blip r:embed="rId3">
            <a:extLst>
              <a:ext uri="{28A0092B-C50C-407E-A947-70E740481C1C}">
                <a14:useLocalDpi xmlns:a14="http://schemas.microsoft.com/office/drawing/2010/main" val="0"/>
              </a:ext>
            </a:extLst>
          </a:blip>
          <a:stretch>
            <a:fillRect/>
          </a:stretch>
        </p:blipFill>
        <p:spPr>
          <a:xfrm>
            <a:off x="351074" y="1184856"/>
            <a:ext cx="6299757" cy="491654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687" y="1124712"/>
            <a:ext cx="1556038" cy="61963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0106" y="4014217"/>
            <a:ext cx="2057199" cy="7012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290" y="1932529"/>
            <a:ext cx="2037716" cy="1481152"/>
          </a:xfrm>
          <a:prstGeom prst="rect">
            <a:avLst/>
          </a:prstGeom>
        </p:spPr>
      </p:pic>
      <p:sp>
        <p:nvSpPr>
          <p:cNvPr id="10" name="TextBox 9"/>
          <p:cNvSpPr txBox="1"/>
          <p:nvPr/>
        </p:nvSpPr>
        <p:spPr>
          <a:xfrm>
            <a:off x="6840290" y="4987637"/>
            <a:ext cx="2017016" cy="889157"/>
          </a:xfrm>
          <a:prstGeom prst="rect">
            <a:avLst/>
          </a:prstGeom>
          <a:noFill/>
        </p:spPr>
        <p:txBody>
          <a:bodyPr wrap="square" lIns="57598" tIns="28799" rIns="57598" bIns="28799" rtlCol="0">
            <a:spAutoFit/>
          </a:bodyPr>
          <a:lstStyle/>
          <a:p>
            <a:pPr algn="ctr"/>
            <a:r>
              <a:rPr lang="en-GB" b="1" dirty="0">
                <a:solidFill>
                  <a:schemeClr val="accent4">
                    <a:lumMod val="75000"/>
                  </a:schemeClr>
                </a:solidFill>
              </a:rPr>
              <a:t>9 hours saved per operative, per week, on site</a:t>
            </a:r>
          </a:p>
        </p:txBody>
      </p:sp>
    </p:spTree>
    <p:extLst>
      <p:ext uri="{BB962C8B-B14F-4D97-AF65-F5344CB8AC3E}">
        <p14:creationId xmlns:p14="http://schemas.microsoft.com/office/powerpoint/2010/main" val="27371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95" y="332520"/>
            <a:ext cx="8150572" cy="536112"/>
          </a:xfrm>
        </p:spPr>
        <p:txBody>
          <a:bodyPr/>
          <a:lstStyle/>
          <a:p>
            <a:r>
              <a:rPr lang="en-GB" dirty="0"/>
              <a:t>Measuring the benefits of a field data </a:t>
            </a:r>
            <a:r>
              <a:rPr lang="en-GB" sz="1200" i="1" dirty="0"/>
              <a:t>(M. Moran, 2012)</a:t>
            </a:r>
            <a:endParaRPr lang="en-GB" i="1" dirty="0"/>
          </a:p>
        </p:txBody>
      </p:sp>
      <p:pic>
        <p:nvPicPr>
          <p:cNvPr id="5122" name="Picture 2"/>
          <p:cNvPicPr>
            <a:picLocks noChangeAspect="1" noChangeArrowheads="1"/>
          </p:cNvPicPr>
          <p:nvPr/>
        </p:nvPicPr>
        <p:blipFill>
          <a:blip r:embed="rId3" cstate="print"/>
          <a:srcRect b="28920"/>
          <a:stretch>
            <a:fillRect/>
          </a:stretch>
        </p:blipFill>
        <p:spPr bwMode="auto">
          <a:xfrm>
            <a:off x="855024" y="1272204"/>
            <a:ext cx="3953988" cy="4586288"/>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803481" y="4078386"/>
            <a:ext cx="4090379" cy="1626499"/>
          </a:xfrm>
          <a:prstGeom prst="rect">
            <a:avLst/>
          </a:prstGeom>
          <a:noFill/>
          <a:ln w="9525">
            <a:noFill/>
            <a:miter lim="800000"/>
            <a:headEnd/>
            <a:tailEnd/>
          </a:ln>
        </p:spPr>
      </p:pic>
      <p:sp>
        <p:nvSpPr>
          <p:cNvPr id="7" name="TextBox 6"/>
          <p:cNvSpPr txBox="1"/>
          <p:nvPr/>
        </p:nvSpPr>
        <p:spPr>
          <a:xfrm>
            <a:off x="4821384" y="1504204"/>
            <a:ext cx="3978234" cy="1754326"/>
          </a:xfrm>
          <a:prstGeom prst="rect">
            <a:avLst/>
          </a:prstGeom>
          <a:noFill/>
        </p:spPr>
        <p:txBody>
          <a:bodyPr wrap="square" rtlCol="0">
            <a:spAutoFit/>
          </a:bodyPr>
          <a:lstStyle/>
          <a:p>
            <a:pPr>
              <a:buFont typeface="Arial" pitchFamily="34" charset="0"/>
              <a:buChar char="•"/>
            </a:pPr>
            <a:r>
              <a:rPr lang="en-GB" sz="1200" dirty="0">
                <a:solidFill>
                  <a:srgbClr val="000000"/>
                </a:solidFill>
              </a:rPr>
              <a:t>Average </a:t>
            </a:r>
            <a:r>
              <a:rPr lang="en-GB" sz="1200" dirty="0">
                <a:solidFill>
                  <a:srgbClr val="FF0000"/>
                </a:solidFill>
              </a:rPr>
              <a:t>9.1 hours saved per week</a:t>
            </a:r>
            <a:r>
              <a:rPr lang="en-GB" sz="1200" dirty="0">
                <a:solidFill>
                  <a:srgbClr val="000000"/>
                </a:solidFill>
              </a:rPr>
              <a:t> per construction manager</a:t>
            </a:r>
          </a:p>
          <a:p>
            <a:pPr>
              <a:buFont typeface="Arial" pitchFamily="34" charset="0"/>
              <a:buChar char="•"/>
            </a:pPr>
            <a:r>
              <a:rPr lang="en-GB" sz="1200" dirty="0">
                <a:solidFill>
                  <a:srgbClr val="000000"/>
                </a:solidFill>
              </a:rPr>
              <a:t>Biggest gains in reaction tasks involving documenting, reporting and following up the status of construction issues. </a:t>
            </a:r>
          </a:p>
          <a:p>
            <a:pPr>
              <a:buFont typeface="Arial" pitchFamily="34" charset="0"/>
              <a:buChar char="•"/>
            </a:pPr>
            <a:r>
              <a:rPr lang="en-GB" sz="1200" dirty="0">
                <a:solidFill>
                  <a:srgbClr val="000000"/>
                </a:solidFill>
              </a:rPr>
              <a:t> </a:t>
            </a:r>
            <a:r>
              <a:rPr lang="en-GB" sz="1200" dirty="0">
                <a:solidFill>
                  <a:srgbClr val="FF0000"/>
                </a:solidFill>
              </a:rPr>
              <a:t>34% total reduction in time spent on reaction tasks</a:t>
            </a:r>
            <a:r>
              <a:rPr lang="en-GB" sz="1200" dirty="0">
                <a:solidFill>
                  <a:srgbClr val="000000"/>
                </a:solidFill>
              </a:rPr>
              <a:t>.</a:t>
            </a:r>
          </a:p>
          <a:p>
            <a:pPr>
              <a:buFont typeface="Arial" pitchFamily="34" charset="0"/>
              <a:buChar char="•"/>
            </a:pPr>
            <a:r>
              <a:rPr lang="en-GB" sz="1200" dirty="0">
                <a:solidFill>
                  <a:srgbClr val="FF0000"/>
                </a:solidFill>
              </a:rPr>
              <a:t>16% of time</a:t>
            </a:r>
            <a:r>
              <a:rPr lang="en-GB" sz="1200" dirty="0">
                <a:solidFill>
                  <a:srgbClr val="000000"/>
                </a:solidFill>
              </a:rPr>
              <a:t> made available for preventative management and value adding tasks </a:t>
            </a:r>
          </a:p>
          <a:p>
            <a:endParaRPr lang="en-GB" sz="1200" dirty="0">
              <a:solidFill>
                <a:srgbClr val="000000"/>
              </a:solidFill>
            </a:endParaRPr>
          </a:p>
        </p:txBody>
      </p:sp>
      <p:sp>
        <p:nvSpPr>
          <p:cNvPr id="8" name="TextBox 7"/>
          <p:cNvSpPr txBox="1"/>
          <p:nvPr/>
        </p:nvSpPr>
        <p:spPr>
          <a:xfrm>
            <a:off x="641271" y="881724"/>
            <a:ext cx="8063346" cy="553998"/>
          </a:xfrm>
          <a:prstGeom prst="rect">
            <a:avLst/>
          </a:prstGeom>
          <a:noFill/>
        </p:spPr>
        <p:txBody>
          <a:bodyPr wrap="square" rtlCol="0">
            <a:spAutoFit/>
          </a:bodyPr>
          <a:lstStyle/>
          <a:p>
            <a:r>
              <a:rPr lang="en-GB" sz="1500" dirty="0">
                <a:solidFill>
                  <a:srgbClr val="000000"/>
                </a:solidFill>
              </a:rPr>
              <a:t>Average weekly hour changes for 38 Skanska construction management staff :</a:t>
            </a:r>
          </a:p>
          <a:p>
            <a:endParaRPr lang="en-GB" sz="1500" dirty="0">
              <a:solidFill>
                <a:srgbClr val="000000"/>
              </a:solidFill>
            </a:endParaRPr>
          </a:p>
        </p:txBody>
      </p:sp>
    </p:spTree>
    <p:extLst>
      <p:ext uri="{BB962C8B-B14F-4D97-AF65-F5344CB8AC3E}">
        <p14:creationId xmlns:p14="http://schemas.microsoft.com/office/powerpoint/2010/main" val="33929624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895424" y="1349212"/>
            <a:ext cx="5427868" cy="3934887"/>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4264" tIns="32132" rIns="64264" bIns="32132" numCol="1" rtlCol="0" anchor="ctr" anchorCtr="0" compatLnSpc="1">
            <a:prstTxWarp prst="textNoShape">
              <a:avLst/>
            </a:prstTxWarp>
          </a:bodyPr>
          <a:lstStyle/>
          <a:p>
            <a:pPr algn="ctr" defTabSz="642640"/>
            <a:r>
              <a:rPr lang="en-US" sz="16800" dirty="0">
                <a:solidFill>
                  <a:srgbClr val="000000"/>
                </a:solidFill>
                <a:latin typeface="Gill Sans" charset="0"/>
                <a:ea typeface="ヒラギノ角ゴ Pro W3" charset="0"/>
                <a:cs typeface="ヒラギノ角ゴ Pro W3" charset="0"/>
                <a:sym typeface="Gill Sans" charset="0"/>
              </a:rPr>
              <a:t>9</a:t>
            </a:r>
            <a:endParaRPr lang="en-US" sz="4600" dirty="0">
              <a:solidFill>
                <a:srgbClr val="000000"/>
              </a:solidFill>
              <a:latin typeface="Gill Sans" charset="0"/>
              <a:ea typeface="ヒラギノ角ゴ Pro W3" charset="0"/>
              <a:cs typeface="ヒラギノ角ゴ Pro W3" charset="0"/>
              <a:sym typeface="Gill Sans" charset="0"/>
            </a:endParaRPr>
          </a:p>
          <a:p>
            <a:pPr algn="ctr" defTabSz="642640"/>
            <a:r>
              <a:rPr lang="en-US" sz="4600" dirty="0">
                <a:solidFill>
                  <a:srgbClr val="000000"/>
                </a:solidFill>
                <a:latin typeface="Gill Sans" charset="0"/>
                <a:ea typeface="ヒラギノ角ゴ Pro W3" charset="0"/>
                <a:cs typeface="ヒラギノ角ゴ Pro W3" charset="0"/>
                <a:sym typeface="Gill Sans" charset="0"/>
              </a:rPr>
              <a:t>Hours/User/Week</a:t>
            </a:r>
            <a:endParaRPr lang="en-US" sz="4200" dirty="0">
              <a:solidFill>
                <a:srgbClr val="000000"/>
              </a:solidFill>
              <a:latin typeface="Gill Sans" charset="0"/>
              <a:ea typeface="ヒラギノ角ゴ Pro W3" charset="0"/>
              <a:cs typeface="ヒラギノ角ゴ Pro W3" charset="0"/>
              <a:sym typeface="Gill Sans" charset="0"/>
            </a:endParaRPr>
          </a:p>
        </p:txBody>
      </p:sp>
    </p:spTree>
    <p:extLst>
      <p:ext uri="{BB962C8B-B14F-4D97-AF65-F5344CB8AC3E}">
        <p14:creationId xmlns:p14="http://schemas.microsoft.com/office/powerpoint/2010/main" val="42648904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BIM360 Field Demonstration</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9059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43320"/>
            <a:ext cx="5349240" cy="4983160"/>
          </a:xfrm>
        </p:spPr>
        <p:txBody>
          <a:bodyPr/>
          <a:lstStyle/>
          <a:p>
            <a:r>
              <a:rPr lang="en-GB" sz="2400" dirty="0"/>
              <a:t>Problem</a:t>
            </a:r>
            <a:endParaRPr lang="en-US" sz="2400" dirty="0"/>
          </a:p>
          <a:p>
            <a:pPr lvl="1"/>
            <a:r>
              <a:rPr lang="en-US" sz="2000" dirty="0"/>
              <a:t>Time wasted retrieving paper based docs from site </a:t>
            </a:r>
            <a:r>
              <a:rPr lang="en-GB" sz="2000" dirty="0"/>
              <a:t>office</a:t>
            </a:r>
          </a:p>
          <a:p>
            <a:pPr lvl="1"/>
            <a:r>
              <a:rPr lang="en-GB" sz="2000" dirty="0"/>
              <a:t>High printing/reproduction costs</a:t>
            </a:r>
          </a:p>
          <a:p>
            <a:pPr lvl="1"/>
            <a:r>
              <a:rPr lang="en-GB" sz="2000" dirty="0"/>
              <a:t>Acting on out of date information</a:t>
            </a:r>
            <a:endParaRPr lang="en-US" sz="2000" dirty="0"/>
          </a:p>
          <a:p>
            <a:endParaRPr lang="en-US" sz="2400" dirty="0"/>
          </a:p>
          <a:p>
            <a:r>
              <a:rPr lang="en-US" sz="2400" dirty="0"/>
              <a:t>BIM360 Feature</a:t>
            </a:r>
          </a:p>
          <a:p>
            <a:pPr lvl="1"/>
            <a:r>
              <a:rPr lang="en-GB" sz="2000" dirty="0"/>
              <a:t>Document Library - Access 2D and 3D files on-line or off-line</a:t>
            </a:r>
          </a:p>
          <a:p>
            <a:endParaRPr lang="en-US" sz="2400" dirty="0"/>
          </a:p>
          <a:p>
            <a:r>
              <a:rPr lang="en-US" sz="2400" dirty="0"/>
              <a:t>Benefit</a:t>
            </a:r>
          </a:p>
          <a:p>
            <a:pPr lvl="1"/>
            <a:r>
              <a:rPr lang="en-GB" sz="2000" dirty="0"/>
              <a:t>Productivity gains</a:t>
            </a:r>
          </a:p>
          <a:p>
            <a:pPr lvl="1"/>
            <a:r>
              <a:rPr lang="en-GB" sz="2000" dirty="0"/>
              <a:t>Access to latest project information</a:t>
            </a:r>
          </a:p>
          <a:p>
            <a:pPr lvl="1"/>
            <a:r>
              <a:rPr lang="en-GB" sz="2000" dirty="0"/>
              <a:t>Reduced printing/reproduction costs</a:t>
            </a:r>
          </a:p>
          <a:p>
            <a:pPr marL="543941" lvl="1" indent="0">
              <a:buNone/>
            </a:pPr>
            <a:endParaRPr lang="en-US" sz="2400" dirty="0"/>
          </a:p>
        </p:txBody>
      </p:sp>
      <p:sp>
        <p:nvSpPr>
          <p:cNvPr id="2" name="Title 1"/>
          <p:cNvSpPr>
            <a:spLocks noGrp="1"/>
          </p:cNvSpPr>
          <p:nvPr>
            <p:ph type="title"/>
          </p:nvPr>
        </p:nvSpPr>
        <p:spPr/>
        <p:txBody>
          <a:bodyPr/>
          <a:lstStyle/>
          <a:p>
            <a:r>
              <a:rPr lang="en-GB" dirty="0"/>
              <a:t>Access Documents in the Field</a:t>
            </a: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822" y="3979588"/>
            <a:ext cx="2886740" cy="21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9822" y="1722119"/>
            <a:ext cx="2886740" cy="21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6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Autodesk</a:t>
            </a:r>
            <a:r>
              <a:rPr lang="en-US" baseline="30000" dirty="0"/>
              <a:t>®</a:t>
            </a:r>
            <a:r>
              <a:rPr lang="en-US" dirty="0"/>
              <a:t> BIM 360 Field</a:t>
            </a:r>
            <a:endParaRPr lang="en-US" dirty="0">
              <a:solidFill>
                <a:schemeClr val="bg2"/>
              </a:solidFill>
            </a:endParaRPr>
          </a:p>
        </p:txBody>
      </p:sp>
      <p:sp>
        <p:nvSpPr>
          <p:cNvPr id="19" name="Rounded Rectangle 18"/>
          <p:cNvSpPr/>
          <p:nvPr/>
        </p:nvSpPr>
        <p:spPr>
          <a:xfrm>
            <a:off x="602522" y="2251899"/>
            <a:ext cx="4416044" cy="3835920"/>
          </a:xfrm>
          <a:prstGeom prst="roundRect">
            <a:avLst>
              <a:gd name="adj" fmla="val 5507"/>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270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endParaRPr lang="en-US" dirty="0" err="1">
              <a:solidFill>
                <a:srgbClr val="FFFFFF"/>
              </a:solidFill>
            </a:endParaRPr>
          </a:p>
        </p:txBody>
      </p:sp>
      <p:sp>
        <p:nvSpPr>
          <p:cNvPr id="6" name="Rounded Rectangle 5"/>
          <p:cNvSpPr/>
          <p:nvPr/>
        </p:nvSpPr>
        <p:spPr>
          <a:xfrm>
            <a:off x="602523" y="1438932"/>
            <a:ext cx="4392367" cy="753770"/>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 tIns="45702" rIns="9142" bIns="45702" rtlCol="0" anchor="ctr"/>
          <a:lstStyle/>
          <a:p>
            <a:pPr algn="ctr"/>
            <a:r>
              <a:rPr lang="en-US" dirty="0">
                <a:solidFill>
                  <a:srgbClr val="FFFFFF"/>
                </a:solidFill>
                <a:effectLst>
                  <a:outerShdw blurRad="38100" dist="38100" dir="2700000" algn="tl">
                    <a:srgbClr val="000000">
                      <a:alpha val="43137"/>
                    </a:srgbClr>
                  </a:outerShdw>
                </a:effectLst>
              </a:rPr>
              <a:t>Safety Program with </a:t>
            </a:r>
          </a:p>
          <a:p>
            <a:pPr algn="ctr"/>
            <a:r>
              <a:rPr lang="en-US" dirty="0">
                <a:solidFill>
                  <a:srgbClr val="FFFFFF"/>
                </a:solidFill>
                <a:effectLst>
                  <a:outerShdw blurRad="38100" dist="38100" dir="2700000" algn="tl">
                    <a:srgbClr val="000000">
                      <a:alpha val="43137"/>
                    </a:srgbClr>
                  </a:outerShdw>
                </a:effectLst>
              </a:rPr>
              <a:t>Autodesk BIM 360 Field</a:t>
            </a:r>
          </a:p>
        </p:txBody>
      </p:sp>
      <p:sp>
        <p:nvSpPr>
          <p:cNvPr id="187" name="TextBox 186"/>
          <p:cNvSpPr txBox="1"/>
          <p:nvPr/>
        </p:nvSpPr>
        <p:spPr>
          <a:xfrm>
            <a:off x="2696271" y="2421620"/>
            <a:ext cx="2380089" cy="1118218"/>
          </a:xfrm>
          <a:prstGeom prst="rect">
            <a:avLst/>
          </a:prstGeom>
          <a:noFill/>
        </p:spPr>
        <p:txBody>
          <a:bodyPr wrap="square" lIns="91406" tIns="45702" rIns="91406" bIns="45702" rtlCol="0">
            <a:spAutoFit/>
          </a:bodyPr>
          <a:lstStyle/>
          <a:p>
            <a:pPr marL="233275" indent="-233275">
              <a:lnSpc>
                <a:spcPts val="2000"/>
              </a:lnSpc>
              <a:buFont typeface="Wingdings" pitchFamily="2" charset="2"/>
              <a:buChar char="§"/>
            </a:pPr>
            <a:r>
              <a:rPr lang="en-US" dirty="0">
                <a:solidFill>
                  <a:srgbClr val="000000"/>
                </a:solidFill>
                <a:latin typeface="Calibri"/>
                <a:cs typeface="+mn-cs"/>
              </a:rPr>
              <a:t>Create safety checklists – make everyone “safety observers”</a:t>
            </a:r>
          </a:p>
        </p:txBody>
      </p:sp>
      <p:sp>
        <p:nvSpPr>
          <p:cNvPr id="190" name="TextBox 189"/>
          <p:cNvSpPr txBox="1"/>
          <p:nvPr/>
        </p:nvSpPr>
        <p:spPr>
          <a:xfrm>
            <a:off x="2696276" y="3621347"/>
            <a:ext cx="2113045" cy="1118218"/>
          </a:xfrm>
          <a:prstGeom prst="rect">
            <a:avLst/>
          </a:prstGeom>
          <a:noFill/>
        </p:spPr>
        <p:txBody>
          <a:bodyPr wrap="square" lIns="91406" tIns="45702" rIns="91406" bIns="45702" rtlCol="0">
            <a:spAutoFit/>
          </a:bodyPr>
          <a:lstStyle/>
          <a:p>
            <a:pPr marL="233275" indent="-233275">
              <a:lnSpc>
                <a:spcPts val="2000"/>
              </a:lnSpc>
              <a:buFont typeface="Wingdings" pitchFamily="2" charset="2"/>
              <a:buChar char="§"/>
            </a:pPr>
            <a:r>
              <a:rPr lang="en-US" dirty="0">
                <a:solidFill>
                  <a:srgbClr val="000000"/>
                </a:solidFill>
                <a:latin typeface="Calibri"/>
                <a:cs typeface="+mn-cs"/>
              </a:rPr>
              <a:t>Track positive</a:t>
            </a:r>
            <a:br>
              <a:rPr lang="en-US" dirty="0">
                <a:solidFill>
                  <a:srgbClr val="000000"/>
                </a:solidFill>
                <a:latin typeface="Calibri"/>
                <a:cs typeface="+mn-cs"/>
              </a:rPr>
            </a:br>
            <a:r>
              <a:rPr lang="en-US" dirty="0">
                <a:solidFill>
                  <a:srgbClr val="000000"/>
                </a:solidFill>
                <a:latin typeface="Calibri"/>
                <a:cs typeface="+mn-cs"/>
              </a:rPr>
              <a:t>&amp; negative outcomes with root causes</a:t>
            </a:r>
          </a:p>
        </p:txBody>
      </p:sp>
      <p:sp>
        <p:nvSpPr>
          <p:cNvPr id="191" name="TextBox 190"/>
          <p:cNvSpPr txBox="1"/>
          <p:nvPr/>
        </p:nvSpPr>
        <p:spPr>
          <a:xfrm>
            <a:off x="2696270" y="4821067"/>
            <a:ext cx="2124654" cy="1118218"/>
          </a:xfrm>
          <a:prstGeom prst="rect">
            <a:avLst/>
          </a:prstGeom>
          <a:noFill/>
        </p:spPr>
        <p:txBody>
          <a:bodyPr wrap="square" lIns="91406" tIns="45702" rIns="91406" bIns="45702" rtlCol="0">
            <a:spAutoFit/>
          </a:bodyPr>
          <a:lstStyle/>
          <a:p>
            <a:pPr marL="233275" indent="-233275">
              <a:lnSpc>
                <a:spcPts val="2000"/>
              </a:lnSpc>
              <a:buFont typeface="Wingdings" pitchFamily="2" charset="2"/>
              <a:buChar char="§"/>
            </a:pPr>
            <a:r>
              <a:rPr lang="en-US" dirty="0">
                <a:solidFill>
                  <a:srgbClr val="000000"/>
                </a:solidFill>
                <a:latin typeface="Calibri"/>
                <a:cs typeface="+mn-cs"/>
              </a:rPr>
              <a:t>Analyze &amp; manage trends in safety information</a:t>
            </a:r>
          </a:p>
        </p:txBody>
      </p:sp>
      <p:grpSp>
        <p:nvGrpSpPr>
          <p:cNvPr id="102" name="Group 101"/>
          <p:cNvGrpSpPr/>
          <p:nvPr/>
        </p:nvGrpSpPr>
        <p:grpSpPr>
          <a:xfrm>
            <a:off x="5075278" y="2271818"/>
            <a:ext cx="3696591" cy="3437867"/>
            <a:chOff x="5075272" y="2271817"/>
            <a:chExt cx="3696591" cy="3437867"/>
          </a:xfrm>
        </p:grpSpPr>
        <p:sp>
          <p:nvSpPr>
            <p:cNvPr id="67" name="Rounded Rectangle 66"/>
            <p:cNvSpPr/>
            <p:nvPr/>
          </p:nvSpPr>
          <p:spPr>
            <a:xfrm>
              <a:off x="5677801" y="2861499"/>
              <a:ext cx="3083427" cy="2848185"/>
            </a:xfrm>
            <a:prstGeom prst="roundRect">
              <a:avLst>
                <a:gd name="adj" fmla="val 5507"/>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err="1">
                <a:solidFill>
                  <a:srgbClr val="FFFFFF"/>
                </a:solidFill>
              </a:endParaRPr>
            </a:p>
          </p:txBody>
        </p:sp>
        <p:sp>
          <p:nvSpPr>
            <p:cNvPr id="23" name="Down Arrow 22"/>
            <p:cNvSpPr/>
            <p:nvPr/>
          </p:nvSpPr>
          <p:spPr>
            <a:xfrm rot="16200000">
              <a:off x="3870249" y="3810002"/>
              <a:ext cx="2977117" cy="567072"/>
            </a:xfrm>
            <a:prstGeom prst="downArrow">
              <a:avLst>
                <a:gd name="adj1" fmla="val 58571"/>
                <a:gd name="adj2" fmla="val 65284"/>
              </a:avLst>
            </a:prstGeom>
            <a:gradFill>
              <a:gsLst>
                <a:gs pos="0">
                  <a:schemeClr val="bg1">
                    <a:alpha val="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err="1">
                <a:solidFill>
                  <a:srgbClr val="FFFFFF"/>
                </a:solidFill>
              </a:endParaRPr>
            </a:p>
          </p:txBody>
        </p:sp>
        <p:sp>
          <p:nvSpPr>
            <p:cNvPr id="68" name="TextBox 67"/>
            <p:cNvSpPr txBox="1"/>
            <p:nvPr/>
          </p:nvSpPr>
          <p:spPr>
            <a:xfrm>
              <a:off x="6248400" y="3126788"/>
              <a:ext cx="2176143" cy="348813"/>
            </a:xfrm>
            <a:prstGeom prst="rect">
              <a:avLst/>
            </a:prstGeom>
            <a:noFill/>
          </p:spPr>
          <p:txBody>
            <a:bodyPr wrap="square" rtlCol="0">
              <a:spAutoFit/>
            </a:bodyPr>
            <a:lstStyle/>
            <a:p>
              <a:pPr marL="285643" indent="-285643">
                <a:lnSpc>
                  <a:spcPts val="2000"/>
                </a:lnSpc>
                <a:buFont typeface="Wingdings" pitchFamily="2" charset="2"/>
                <a:buChar char="§"/>
              </a:pPr>
              <a:r>
                <a:rPr lang="en-US" i="1" dirty="0">
                  <a:solidFill>
                    <a:srgbClr val="000000"/>
                  </a:solidFill>
                  <a:latin typeface="Calibri"/>
                  <a:cs typeface="+mn-cs"/>
                </a:rPr>
                <a:t>Safer</a:t>
              </a:r>
              <a:r>
                <a:rPr lang="en-US" i="1" dirty="0">
                  <a:solidFill>
                    <a:srgbClr val="831819"/>
                  </a:solidFill>
                  <a:latin typeface="Calibri"/>
                  <a:cs typeface="+mn-cs"/>
                </a:rPr>
                <a:t> </a:t>
              </a:r>
              <a:r>
                <a:rPr lang="en-US" dirty="0">
                  <a:solidFill>
                    <a:srgbClr val="000000">
                      <a:lumMod val="50000"/>
                      <a:lumOff val="50000"/>
                    </a:srgbClr>
                  </a:solidFill>
                  <a:latin typeface="Calibri"/>
                  <a:cs typeface="+mn-cs"/>
                </a:rPr>
                <a:t>projects</a:t>
              </a:r>
            </a:p>
          </p:txBody>
        </p:sp>
        <p:sp>
          <p:nvSpPr>
            <p:cNvPr id="69" name="TextBox 68"/>
            <p:cNvSpPr txBox="1"/>
            <p:nvPr/>
          </p:nvSpPr>
          <p:spPr>
            <a:xfrm>
              <a:off x="6248401" y="3635531"/>
              <a:ext cx="2133598" cy="605294"/>
            </a:xfrm>
            <a:prstGeom prst="rect">
              <a:avLst/>
            </a:prstGeom>
            <a:noFill/>
          </p:spPr>
          <p:txBody>
            <a:bodyPr wrap="square" rtlCol="0">
              <a:spAutoFit/>
            </a:bodyPr>
            <a:lstStyle/>
            <a:p>
              <a:pPr marL="285643" indent="-285643">
                <a:lnSpc>
                  <a:spcPts val="2000"/>
                </a:lnSpc>
                <a:buFont typeface="Wingdings" pitchFamily="2" charset="2"/>
                <a:buChar char="§"/>
              </a:pPr>
              <a:r>
                <a:rPr lang="en-US" i="1" dirty="0">
                  <a:solidFill>
                    <a:srgbClr val="000000"/>
                  </a:solidFill>
                  <a:latin typeface="Calibri"/>
                  <a:cs typeface="+mn-cs"/>
                </a:rPr>
                <a:t>Understand</a:t>
              </a:r>
              <a:r>
                <a:rPr lang="en-US" i="1" dirty="0">
                  <a:solidFill>
                    <a:srgbClr val="831819"/>
                  </a:solidFill>
                  <a:latin typeface="Calibri"/>
                  <a:cs typeface="+mn-cs"/>
                </a:rPr>
                <a:t> </a:t>
              </a:r>
              <a:r>
                <a:rPr lang="en-US" dirty="0">
                  <a:solidFill>
                    <a:srgbClr val="000000">
                      <a:lumMod val="50000"/>
                      <a:lumOff val="50000"/>
                    </a:srgbClr>
                  </a:solidFill>
                  <a:latin typeface="Calibri"/>
                  <a:cs typeface="+mn-cs"/>
                </a:rPr>
                <a:t>root causes</a:t>
              </a:r>
            </a:p>
          </p:txBody>
        </p:sp>
        <p:sp>
          <p:nvSpPr>
            <p:cNvPr id="70" name="TextBox 69"/>
            <p:cNvSpPr txBox="1"/>
            <p:nvPr/>
          </p:nvSpPr>
          <p:spPr>
            <a:xfrm>
              <a:off x="6248401" y="4248864"/>
              <a:ext cx="1910314" cy="605294"/>
            </a:xfrm>
            <a:prstGeom prst="rect">
              <a:avLst/>
            </a:prstGeom>
            <a:noFill/>
          </p:spPr>
          <p:txBody>
            <a:bodyPr wrap="square" rtlCol="0">
              <a:spAutoFit/>
            </a:bodyPr>
            <a:lstStyle/>
            <a:p>
              <a:pPr marL="285643" indent="-285643">
                <a:lnSpc>
                  <a:spcPts val="2000"/>
                </a:lnSpc>
                <a:buFont typeface="Wingdings" pitchFamily="2" charset="2"/>
                <a:buChar char="§"/>
              </a:pPr>
              <a:r>
                <a:rPr lang="en-US" i="1" dirty="0">
                  <a:solidFill>
                    <a:srgbClr val="000000"/>
                  </a:solidFill>
                  <a:latin typeface="Calibri"/>
                  <a:cs typeface="+mn-cs"/>
                </a:rPr>
                <a:t>Prevent</a:t>
              </a:r>
              <a:r>
                <a:rPr lang="en-US" i="1" dirty="0">
                  <a:solidFill>
                    <a:srgbClr val="831819"/>
                  </a:solidFill>
                  <a:latin typeface="Calibri"/>
                  <a:cs typeface="+mn-cs"/>
                </a:rPr>
                <a:t> </a:t>
              </a:r>
              <a:r>
                <a:rPr lang="en-US" dirty="0">
                  <a:solidFill>
                    <a:srgbClr val="000000">
                      <a:lumMod val="50000"/>
                      <a:lumOff val="50000"/>
                    </a:srgbClr>
                  </a:solidFill>
                  <a:latin typeface="Calibri"/>
                  <a:cs typeface="+mn-cs"/>
                </a:rPr>
                <a:t>problems</a:t>
              </a:r>
            </a:p>
          </p:txBody>
        </p:sp>
        <p:sp>
          <p:nvSpPr>
            <p:cNvPr id="267" name="Rounded Rectangle 266"/>
            <p:cNvSpPr/>
            <p:nvPr/>
          </p:nvSpPr>
          <p:spPr>
            <a:xfrm>
              <a:off x="5677801" y="2271817"/>
              <a:ext cx="3094062" cy="545814"/>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effectLst>
                    <a:outerShdw blurRad="38100" dist="38100" dir="2700000" algn="tl">
                      <a:srgbClr val="000000">
                        <a:alpha val="43137"/>
                      </a:srgbClr>
                    </a:outerShdw>
                  </a:effectLst>
                </a:rPr>
                <a:t>Outcome:</a:t>
              </a:r>
              <a:endParaRPr lang="en-US" i="1" dirty="0">
                <a:solidFill>
                  <a:srgbClr val="FFFFFF"/>
                </a:solidFill>
                <a:effectLst>
                  <a:outerShdw blurRad="38100" dist="38100" dir="2700000" algn="tl">
                    <a:srgbClr val="000000">
                      <a:alpha val="43137"/>
                    </a:srgbClr>
                  </a:outerShdw>
                </a:effectLst>
              </a:endParaRPr>
            </a:p>
          </p:txBody>
        </p:sp>
        <p:sp>
          <p:nvSpPr>
            <p:cNvPr id="269" name="TextBox 268"/>
            <p:cNvSpPr txBox="1"/>
            <p:nvPr/>
          </p:nvSpPr>
          <p:spPr>
            <a:xfrm>
              <a:off x="6248401" y="4888231"/>
              <a:ext cx="2133598" cy="605294"/>
            </a:xfrm>
            <a:prstGeom prst="rect">
              <a:avLst/>
            </a:prstGeom>
            <a:noFill/>
          </p:spPr>
          <p:txBody>
            <a:bodyPr wrap="square" rtlCol="0">
              <a:spAutoFit/>
            </a:bodyPr>
            <a:lstStyle/>
            <a:p>
              <a:pPr marL="285643" indent="-285643">
                <a:lnSpc>
                  <a:spcPts val="2000"/>
                </a:lnSpc>
                <a:buFont typeface="Wingdings" pitchFamily="2" charset="2"/>
                <a:buChar char="§"/>
              </a:pPr>
              <a:r>
                <a:rPr lang="en-US" i="1" dirty="0">
                  <a:solidFill>
                    <a:srgbClr val="000000"/>
                  </a:solidFill>
                  <a:latin typeface="Calibri"/>
                  <a:cs typeface="+mn-cs"/>
                </a:rPr>
                <a:t>Reduced</a:t>
              </a:r>
              <a:br>
                <a:rPr lang="en-US" i="1" dirty="0">
                  <a:solidFill>
                    <a:srgbClr val="831819"/>
                  </a:solidFill>
                  <a:latin typeface="Calibri"/>
                  <a:cs typeface="+mn-cs"/>
                </a:rPr>
              </a:br>
              <a:r>
                <a:rPr lang="en-US" dirty="0">
                  <a:solidFill>
                    <a:srgbClr val="000000">
                      <a:lumMod val="50000"/>
                      <a:lumOff val="50000"/>
                    </a:srgbClr>
                  </a:solidFill>
                  <a:latin typeface="Calibri"/>
                  <a:cs typeface="+mn-cs"/>
                </a:rPr>
                <a:t>insurance costs</a:t>
              </a:r>
            </a:p>
          </p:txBody>
        </p:sp>
      </p:grpSp>
      <p:sp>
        <p:nvSpPr>
          <p:cNvPr id="303" name="Rounded Rectangle 302"/>
          <p:cNvSpPr/>
          <p:nvPr/>
        </p:nvSpPr>
        <p:spPr bwMode="auto">
          <a:xfrm>
            <a:off x="747956" y="3683278"/>
            <a:ext cx="1767391" cy="1195850"/>
          </a:xfrm>
          <a:prstGeom prst="roundRect">
            <a:avLst>
              <a:gd name="adj" fmla="val 11952"/>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06" tIns="45702" rIns="91406" bIns="45702" numCol="1" rtlCol="0" anchor="ctr" anchorCtr="0" compatLnSpc="1">
            <a:prstTxWarp prst="textNoShape">
              <a:avLst/>
            </a:prstTxWarp>
          </a:bodyPr>
          <a:lstStyle/>
          <a:p>
            <a:endParaRPr lang="en-US">
              <a:solidFill>
                <a:srgbClr val="000000"/>
              </a:solidFill>
            </a:endParaRPr>
          </a:p>
        </p:txBody>
      </p:sp>
      <p:grpSp>
        <p:nvGrpSpPr>
          <p:cNvPr id="304" name="Group 192"/>
          <p:cNvGrpSpPr/>
          <p:nvPr/>
        </p:nvGrpSpPr>
        <p:grpSpPr>
          <a:xfrm>
            <a:off x="831434" y="3818258"/>
            <a:ext cx="185280" cy="908565"/>
            <a:chOff x="5051516" y="3324019"/>
            <a:chExt cx="169678" cy="848382"/>
          </a:xfrm>
        </p:grpSpPr>
        <p:sp>
          <p:nvSpPr>
            <p:cNvPr id="305" name="Rectangle 304"/>
            <p:cNvSpPr/>
            <p:nvPr/>
          </p:nvSpPr>
          <p:spPr bwMode="auto">
            <a:xfrm>
              <a:off x="5051516" y="3324019"/>
              <a:ext cx="169678" cy="125670"/>
            </a:xfrm>
            <a:prstGeom prst="rect">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000000"/>
                </a:solidFill>
              </a:endParaRPr>
            </a:p>
          </p:txBody>
        </p:sp>
        <p:sp>
          <p:nvSpPr>
            <p:cNvPr id="306" name="Rectangle 305"/>
            <p:cNvSpPr/>
            <p:nvPr/>
          </p:nvSpPr>
          <p:spPr bwMode="auto">
            <a:xfrm>
              <a:off x="5051516" y="3504697"/>
              <a:ext cx="169678" cy="125670"/>
            </a:xfrm>
            <a:prstGeom prst="rect">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000000"/>
                </a:solidFill>
              </a:endParaRPr>
            </a:p>
          </p:txBody>
        </p:sp>
        <p:sp>
          <p:nvSpPr>
            <p:cNvPr id="307" name="Rectangle 306"/>
            <p:cNvSpPr/>
            <p:nvPr/>
          </p:nvSpPr>
          <p:spPr bwMode="auto">
            <a:xfrm>
              <a:off x="5051516" y="3685375"/>
              <a:ext cx="169678" cy="125670"/>
            </a:xfrm>
            <a:prstGeom prst="rect">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000000"/>
                </a:solidFill>
              </a:endParaRPr>
            </a:p>
          </p:txBody>
        </p:sp>
        <p:sp>
          <p:nvSpPr>
            <p:cNvPr id="308" name="Rectangle 307"/>
            <p:cNvSpPr/>
            <p:nvPr/>
          </p:nvSpPr>
          <p:spPr bwMode="auto">
            <a:xfrm>
              <a:off x="5051516" y="3866053"/>
              <a:ext cx="169678" cy="125670"/>
            </a:xfrm>
            <a:prstGeom prst="rect">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000000"/>
                </a:solidFill>
              </a:endParaRPr>
            </a:p>
          </p:txBody>
        </p:sp>
        <p:sp>
          <p:nvSpPr>
            <p:cNvPr id="309" name="Rectangle 308"/>
            <p:cNvSpPr/>
            <p:nvPr/>
          </p:nvSpPr>
          <p:spPr bwMode="auto">
            <a:xfrm>
              <a:off x="5051516" y="4046731"/>
              <a:ext cx="169678" cy="125670"/>
            </a:xfrm>
            <a:prstGeom prst="rect">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US">
                <a:solidFill>
                  <a:srgbClr val="000000"/>
                </a:solidFill>
              </a:endParaRPr>
            </a:p>
          </p:txBody>
        </p:sp>
      </p:grpSp>
      <p:sp>
        <p:nvSpPr>
          <p:cNvPr id="310" name="Rounded Rectangle 309"/>
          <p:cNvSpPr/>
          <p:nvPr/>
        </p:nvSpPr>
        <p:spPr bwMode="auto">
          <a:xfrm>
            <a:off x="1108690" y="3794216"/>
            <a:ext cx="1310504" cy="981145"/>
          </a:xfrm>
          <a:prstGeom prst="roundRect">
            <a:avLst>
              <a:gd name="adj" fmla="val 8519"/>
            </a:avLst>
          </a:prstGeom>
          <a:ln w="12700">
            <a:solidFill>
              <a:schemeClr val="accent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06" tIns="45702" rIns="91406" bIns="45702" numCol="1" rtlCol="0" anchor="ctr" anchorCtr="0" compatLnSpc="1">
            <a:prstTxWarp prst="textNoShape">
              <a:avLst/>
            </a:prstTxWarp>
          </a:bodyPr>
          <a:lstStyle/>
          <a:p>
            <a:endParaRPr lang="en-US">
              <a:solidFill>
                <a:srgbClr val="000000"/>
              </a:solidFill>
            </a:endParaRPr>
          </a:p>
        </p:txBody>
      </p:sp>
      <p:grpSp>
        <p:nvGrpSpPr>
          <p:cNvPr id="311" name="Group 54"/>
          <p:cNvGrpSpPr>
            <a:grpSpLocks/>
          </p:cNvGrpSpPr>
          <p:nvPr/>
        </p:nvGrpSpPr>
        <p:grpSpPr bwMode="auto">
          <a:xfrm>
            <a:off x="1124654" y="5134558"/>
            <a:ext cx="930202" cy="744161"/>
            <a:chOff x="-3206" y="4822"/>
            <a:chExt cx="791" cy="592"/>
          </a:xfrm>
          <a:solidFill>
            <a:schemeClr val="bg2"/>
          </a:solidFill>
        </p:grpSpPr>
        <p:sp>
          <p:nvSpPr>
            <p:cNvPr id="312" name="Freeform 55"/>
            <p:cNvSpPr>
              <a:spLocks noEditPoints="1"/>
            </p:cNvSpPr>
            <p:nvPr/>
          </p:nvSpPr>
          <p:spPr bwMode="auto">
            <a:xfrm>
              <a:off x="-3206" y="4822"/>
              <a:ext cx="791" cy="592"/>
            </a:xfrm>
            <a:custGeom>
              <a:avLst/>
              <a:gdLst>
                <a:gd name="T0" fmla="*/ 0 w 3957"/>
                <a:gd name="T1" fmla="*/ 0 h 2963"/>
                <a:gd name="T2" fmla="*/ 3957 w 3957"/>
                <a:gd name="T3" fmla="*/ 0 h 2963"/>
                <a:gd name="T4" fmla="*/ 3957 w 3957"/>
                <a:gd name="T5" fmla="*/ 2963 h 2963"/>
                <a:gd name="T6" fmla="*/ 0 w 3957"/>
                <a:gd name="T7" fmla="*/ 2963 h 2963"/>
                <a:gd name="T8" fmla="*/ 0 w 3957"/>
                <a:gd name="T9" fmla="*/ 0 h 2963"/>
                <a:gd name="T10" fmla="*/ 118 w 3957"/>
                <a:gd name="T11" fmla="*/ 119 h 2963"/>
                <a:gd name="T12" fmla="*/ 118 w 3957"/>
                <a:gd name="T13" fmla="*/ 2846 h 2963"/>
                <a:gd name="T14" fmla="*/ 3838 w 3957"/>
                <a:gd name="T15" fmla="*/ 2846 h 2963"/>
                <a:gd name="T16" fmla="*/ 3838 w 3957"/>
                <a:gd name="T17" fmla="*/ 119 h 2963"/>
                <a:gd name="T18" fmla="*/ 118 w 3957"/>
                <a:gd name="T19" fmla="*/ 119 h 29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57"/>
                <a:gd name="T31" fmla="*/ 0 h 2963"/>
                <a:gd name="T32" fmla="*/ 3957 w 3957"/>
                <a:gd name="T33" fmla="*/ 2963 h 29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57" h="2963">
                  <a:moveTo>
                    <a:pt x="0" y="0"/>
                  </a:moveTo>
                  <a:lnTo>
                    <a:pt x="3957" y="0"/>
                  </a:lnTo>
                  <a:lnTo>
                    <a:pt x="3957" y="2963"/>
                  </a:lnTo>
                  <a:lnTo>
                    <a:pt x="0" y="2963"/>
                  </a:lnTo>
                  <a:lnTo>
                    <a:pt x="0" y="0"/>
                  </a:lnTo>
                  <a:close/>
                  <a:moveTo>
                    <a:pt x="118" y="119"/>
                  </a:moveTo>
                  <a:lnTo>
                    <a:pt x="118" y="2846"/>
                  </a:lnTo>
                  <a:lnTo>
                    <a:pt x="3838" y="2846"/>
                  </a:lnTo>
                  <a:lnTo>
                    <a:pt x="3838" y="119"/>
                  </a:lnTo>
                  <a:lnTo>
                    <a:pt x="118" y="119"/>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3" name="Freeform 56"/>
            <p:cNvSpPr>
              <a:spLocks/>
            </p:cNvSpPr>
            <p:nvPr/>
          </p:nvSpPr>
          <p:spPr bwMode="auto">
            <a:xfrm>
              <a:off x="-2612" y="4926"/>
              <a:ext cx="134" cy="94"/>
            </a:xfrm>
            <a:custGeom>
              <a:avLst/>
              <a:gdLst>
                <a:gd name="T0" fmla="*/ 529 w 671"/>
                <a:gd name="T1" fmla="*/ 0 h 468"/>
                <a:gd name="T2" fmla="*/ 545 w 671"/>
                <a:gd name="T3" fmla="*/ 14 h 468"/>
                <a:gd name="T4" fmla="*/ 561 w 671"/>
                <a:gd name="T5" fmla="*/ 27 h 468"/>
                <a:gd name="T6" fmla="*/ 576 w 671"/>
                <a:gd name="T7" fmla="*/ 41 h 468"/>
                <a:gd name="T8" fmla="*/ 590 w 671"/>
                <a:gd name="T9" fmla="*/ 54 h 468"/>
                <a:gd name="T10" fmla="*/ 602 w 671"/>
                <a:gd name="T11" fmla="*/ 69 h 468"/>
                <a:gd name="T12" fmla="*/ 613 w 671"/>
                <a:gd name="T13" fmla="*/ 84 h 468"/>
                <a:gd name="T14" fmla="*/ 624 w 671"/>
                <a:gd name="T15" fmla="*/ 99 h 468"/>
                <a:gd name="T16" fmla="*/ 634 w 671"/>
                <a:gd name="T17" fmla="*/ 114 h 468"/>
                <a:gd name="T18" fmla="*/ 643 w 671"/>
                <a:gd name="T19" fmla="*/ 128 h 468"/>
                <a:gd name="T20" fmla="*/ 650 w 671"/>
                <a:gd name="T21" fmla="*/ 144 h 468"/>
                <a:gd name="T22" fmla="*/ 656 w 671"/>
                <a:gd name="T23" fmla="*/ 160 h 468"/>
                <a:gd name="T24" fmla="*/ 662 w 671"/>
                <a:gd name="T25" fmla="*/ 176 h 468"/>
                <a:gd name="T26" fmla="*/ 666 w 671"/>
                <a:gd name="T27" fmla="*/ 193 h 468"/>
                <a:gd name="T28" fmla="*/ 669 w 671"/>
                <a:gd name="T29" fmla="*/ 210 h 468"/>
                <a:gd name="T30" fmla="*/ 671 w 671"/>
                <a:gd name="T31" fmla="*/ 226 h 468"/>
                <a:gd name="T32" fmla="*/ 671 w 671"/>
                <a:gd name="T33" fmla="*/ 243 h 468"/>
                <a:gd name="T34" fmla="*/ 671 w 671"/>
                <a:gd name="T35" fmla="*/ 258 h 468"/>
                <a:gd name="T36" fmla="*/ 670 w 671"/>
                <a:gd name="T37" fmla="*/ 274 h 468"/>
                <a:gd name="T38" fmla="*/ 667 w 671"/>
                <a:gd name="T39" fmla="*/ 289 h 468"/>
                <a:gd name="T40" fmla="*/ 664 w 671"/>
                <a:gd name="T41" fmla="*/ 304 h 468"/>
                <a:gd name="T42" fmla="*/ 659 w 671"/>
                <a:gd name="T43" fmla="*/ 318 h 468"/>
                <a:gd name="T44" fmla="*/ 654 w 671"/>
                <a:gd name="T45" fmla="*/ 333 h 468"/>
                <a:gd name="T46" fmla="*/ 646 w 671"/>
                <a:gd name="T47" fmla="*/ 348 h 468"/>
                <a:gd name="T48" fmla="*/ 640 w 671"/>
                <a:gd name="T49" fmla="*/ 361 h 468"/>
                <a:gd name="T50" fmla="*/ 632 w 671"/>
                <a:gd name="T51" fmla="*/ 376 h 468"/>
                <a:gd name="T52" fmla="*/ 622 w 671"/>
                <a:gd name="T53" fmla="*/ 390 h 468"/>
                <a:gd name="T54" fmla="*/ 612 w 671"/>
                <a:gd name="T55" fmla="*/ 403 h 468"/>
                <a:gd name="T56" fmla="*/ 602 w 671"/>
                <a:gd name="T57" fmla="*/ 417 h 468"/>
                <a:gd name="T58" fmla="*/ 590 w 671"/>
                <a:gd name="T59" fmla="*/ 431 h 468"/>
                <a:gd name="T60" fmla="*/ 577 w 671"/>
                <a:gd name="T61" fmla="*/ 443 h 468"/>
                <a:gd name="T62" fmla="*/ 564 w 671"/>
                <a:gd name="T63" fmla="*/ 455 h 468"/>
                <a:gd name="T64" fmla="*/ 550 w 671"/>
                <a:gd name="T65" fmla="*/ 468 h 468"/>
                <a:gd name="T66" fmla="*/ 0 w 671"/>
                <a:gd name="T67" fmla="*/ 246 h 468"/>
                <a:gd name="T68" fmla="*/ 529 w 671"/>
                <a:gd name="T69" fmla="*/ 0 h 4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1"/>
                <a:gd name="T106" fmla="*/ 0 h 468"/>
                <a:gd name="T107" fmla="*/ 671 w 671"/>
                <a:gd name="T108" fmla="*/ 468 h 4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1" h="468">
                  <a:moveTo>
                    <a:pt x="529" y="0"/>
                  </a:moveTo>
                  <a:lnTo>
                    <a:pt x="545" y="14"/>
                  </a:lnTo>
                  <a:lnTo>
                    <a:pt x="561" y="27"/>
                  </a:lnTo>
                  <a:lnTo>
                    <a:pt x="576" y="41"/>
                  </a:lnTo>
                  <a:lnTo>
                    <a:pt x="590" y="54"/>
                  </a:lnTo>
                  <a:lnTo>
                    <a:pt x="602" y="69"/>
                  </a:lnTo>
                  <a:lnTo>
                    <a:pt x="613" y="84"/>
                  </a:lnTo>
                  <a:lnTo>
                    <a:pt x="624" y="99"/>
                  </a:lnTo>
                  <a:lnTo>
                    <a:pt x="634" y="114"/>
                  </a:lnTo>
                  <a:lnTo>
                    <a:pt x="643" y="128"/>
                  </a:lnTo>
                  <a:lnTo>
                    <a:pt x="650" y="144"/>
                  </a:lnTo>
                  <a:lnTo>
                    <a:pt x="656" y="160"/>
                  </a:lnTo>
                  <a:lnTo>
                    <a:pt x="662" y="176"/>
                  </a:lnTo>
                  <a:lnTo>
                    <a:pt x="666" y="193"/>
                  </a:lnTo>
                  <a:lnTo>
                    <a:pt x="669" y="210"/>
                  </a:lnTo>
                  <a:lnTo>
                    <a:pt x="671" y="226"/>
                  </a:lnTo>
                  <a:lnTo>
                    <a:pt x="671" y="243"/>
                  </a:lnTo>
                  <a:lnTo>
                    <a:pt x="671" y="258"/>
                  </a:lnTo>
                  <a:lnTo>
                    <a:pt x="670" y="274"/>
                  </a:lnTo>
                  <a:lnTo>
                    <a:pt x="667" y="289"/>
                  </a:lnTo>
                  <a:lnTo>
                    <a:pt x="664" y="304"/>
                  </a:lnTo>
                  <a:lnTo>
                    <a:pt x="659" y="318"/>
                  </a:lnTo>
                  <a:lnTo>
                    <a:pt x="654" y="333"/>
                  </a:lnTo>
                  <a:lnTo>
                    <a:pt x="646" y="348"/>
                  </a:lnTo>
                  <a:lnTo>
                    <a:pt x="640" y="361"/>
                  </a:lnTo>
                  <a:lnTo>
                    <a:pt x="632" y="376"/>
                  </a:lnTo>
                  <a:lnTo>
                    <a:pt x="622" y="390"/>
                  </a:lnTo>
                  <a:lnTo>
                    <a:pt x="612" y="403"/>
                  </a:lnTo>
                  <a:lnTo>
                    <a:pt x="602" y="417"/>
                  </a:lnTo>
                  <a:lnTo>
                    <a:pt x="590" y="431"/>
                  </a:lnTo>
                  <a:lnTo>
                    <a:pt x="577" y="443"/>
                  </a:lnTo>
                  <a:lnTo>
                    <a:pt x="564" y="455"/>
                  </a:lnTo>
                  <a:lnTo>
                    <a:pt x="550" y="468"/>
                  </a:lnTo>
                  <a:lnTo>
                    <a:pt x="0" y="246"/>
                  </a:lnTo>
                  <a:lnTo>
                    <a:pt x="529" y="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4" name="Rectangle 57"/>
            <p:cNvSpPr>
              <a:spLocks noChangeArrowheads="1"/>
            </p:cNvSpPr>
            <p:nvPr/>
          </p:nvSpPr>
          <p:spPr bwMode="auto">
            <a:xfrm>
              <a:off x="-3124" y="4888"/>
              <a:ext cx="277" cy="36"/>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5" name="Rectangle 58"/>
            <p:cNvSpPr>
              <a:spLocks noChangeArrowheads="1"/>
            </p:cNvSpPr>
            <p:nvPr/>
          </p:nvSpPr>
          <p:spPr bwMode="auto">
            <a:xfrm>
              <a:off x="-3124" y="4954"/>
              <a:ext cx="277"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6" name="Rectangle 59"/>
            <p:cNvSpPr>
              <a:spLocks noChangeArrowheads="1"/>
            </p:cNvSpPr>
            <p:nvPr/>
          </p:nvSpPr>
          <p:spPr bwMode="auto">
            <a:xfrm>
              <a:off x="-3124" y="5020"/>
              <a:ext cx="277"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7" name="Rectangle 60"/>
            <p:cNvSpPr>
              <a:spLocks noChangeArrowheads="1"/>
            </p:cNvSpPr>
            <p:nvPr/>
          </p:nvSpPr>
          <p:spPr bwMode="auto">
            <a:xfrm>
              <a:off x="-3124" y="5086"/>
              <a:ext cx="277"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8" name="Freeform 61"/>
            <p:cNvSpPr>
              <a:spLocks/>
            </p:cNvSpPr>
            <p:nvPr/>
          </p:nvSpPr>
          <p:spPr bwMode="auto">
            <a:xfrm>
              <a:off x="-2784" y="4891"/>
              <a:ext cx="148" cy="142"/>
            </a:xfrm>
            <a:custGeom>
              <a:avLst/>
              <a:gdLst>
                <a:gd name="T0" fmla="*/ 220 w 739"/>
                <a:gd name="T1" fmla="*/ 710 h 710"/>
                <a:gd name="T2" fmla="*/ 195 w 739"/>
                <a:gd name="T3" fmla="*/ 696 h 710"/>
                <a:gd name="T4" fmla="*/ 172 w 739"/>
                <a:gd name="T5" fmla="*/ 681 h 710"/>
                <a:gd name="T6" fmla="*/ 150 w 739"/>
                <a:gd name="T7" fmla="*/ 665 h 710"/>
                <a:gd name="T8" fmla="*/ 129 w 739"/>
                <a:gd name="T9" fmla="*/ 649 h 710"/>
                <a:gd name="T10" fmla="*/ 109 w 739"/>
                <a:gd name="T11" fmla="*/ 631 h 710"/>
                <a:gd name="T12" fmla="*/ 92 w 739"/>
                <a:gd name="T13" fmla="*/ 614 h 710"/>
                <a:gd name="T14" fmla="*/ 74 w 739"/>
                <a:gd name="T15" fmla="*/ 597 h 710"/>
                <a:gd name="T16" fmla="*/ 60 w 739"/>
                <a:gd name="T17" fmla="*/ 578 h 710"/>
                <a:gd name="T18" fmla="*/ 46 w 739"/>
                <a:gd name="T19" fmla="*/ 560 h 710"/>
                <a:gd name="T20" fmla="*/ 34 w 739"/>
                <a:gd name="T21" fmla="*/ 540 h 710"/>
                <a:gd name="T22" fmla="*/ 24 w 739"/>
                <a:gd name="T23" fmla="*/ 520 h 710"/>
                <a:gd name="T24" fmla="*/ 15 w 739"/>
                <a:gd name="T25" fmla="*/ 501 h 710"/>
                <a:gd name="T26" fmla="*/ 9 w 739"/>
                <a:gd name="T27" fmla="*/ 481 h 710"/>
                <a:gd name="T28" fmla="*/ 4 w 739"/>
                <a:gd name="T29" fmla="*/ 460 h 710"/>
                <a:gd name="T30" fmla="*/ 2 w 739"/>
                <a:gd name="T31" fmla="*/ 439 h 710"/>
                <a:gd name="T32" fmla="*/ 0 w 739"/>
                <a:gd name="T33" fmla="*/ 418 h 710"/>
                <a:gd name="T34" fmla="*/ 2 w 739"/>
                <a:gd name="T35" fmla="*/ 397 h 710"/>
                <a:gd name="T36" fmla="*/ 4 w 739"/>
                <a:gd name="T37" fmla="*/ 376 h 710"/>
                <a:gd name="T38" fmla="*/ 9 w 739"/>
                <a:gd name="T39" fmla="*/ 355 h 710"/>
                <a:gd name="T40" fmla="*/ 15 w 739"/>
                <a:gd name="T41" fmla="*/ 335 h 710"/>
                <a:gd name="T42" fmla="*/ 24 w 739"/>
                <a:gd name="T43" fmla="*/ 316 h 710"/>
                <a:gd name="T44" fmla="*/ 34 w 739"/>
                <a:gd name="T45" fmla="*/ 296 h 710"/>
                <a:gd name="T46" fmla="*/ 45 w 739"/>
                <a:gd name="T47" fmla="*/ 277 h 710"/>
                <a:gd name="T48" fmla="*/ 58 w 739"/>
                <a:gd name="T49" fmla="*/ 259 h 710"/>
                <a:gd name="T50" fmla="*/ 73 w 739"/>
                <a:gd name="T51" fmla="*/ 240 h 710"/>
                <a:gd name="T52" fmla="*/ 89 w 739"/>
                <a:gd name="T53" fmla="*/ 222 h 710"/>
                <a:gd name="T54" fmla="*/ 108 w 739"/>
                <a:gd name="T55" fmla="*/ 205 h 710"/>
                <a:gd name="T56" fmla="*/ 126 w 739"/>
                <a:gd name="T57" fmla="*/ 189 h 710"/>
                <a:gd name="T58" fmla="*/ 147 w 739"/>
                <a:gd name="T59" fmla="*/ 173 h 710"/>
                <a:gd name="T60" fmla="*/ 169 w 739"/>
                <a:gd name="T61" fmla="*/ 157 h 710"/>
                <a:gd name="T62" fmla="*/ 192 w 739"/>
                <a:gd name="T63" fmla="*/ 142 h 710"/>
                <a:gd name="T64" fmla="*/ 216 w 739"/>
                <a:gd name="T65" fmla="*/ 127 h 710"/>
                <a:gd name="T66" fmla="*/ 242 w 739"/>
                <a:gd name="T67" fmla="*/ 113 h 710"/>
                <a:gd name="T68" fmla="*/ 269 w 739"/>
                <a:gd name="T69" fmla="*/ 100 h 710"/>
                <a:gd name="T70" fmla="*/ 296 w 739"/>
                <a:gd name="T71" fmla="*/ 88 h 710"/>
                <a:gd name="T72" fmla="*/ 326 w 739"/>
                <a:gd name="T73" fmla="*/ 76 h 710"/>
                <a:gd name="T74" fmla="*/ 356 w 739"/>
                <a:gd name="T75" fmla="*/ 65 h 710"/>
                <a:gd name="T76" fmla="*/ 386 w 739"/>
                <a:gd name="T77" fmla="*/ 55 h 710"/>
                <a:gd name="T78" fmla="*/ 419 w 739"/>
                <a:gd name="T79" fmla="*/ 46 h 710"/>
                <a:gd name="T80" fmla="*/ 452 w 739"/>
                <a:gd name="T81" fmla="*/ 37 h 710"/>
                <a:gd name="T82" fmla="*/ 485 w 739"/>
                <a:gd name="T83" fmla="*/ 30 h 710"/>
                <a:gd name="T84" fmla="*/ 520 w 739"/>
                <a:gd name="T85" fmla="*/ 22 h 710"/>
                <a:gd name="T86" fmla="*/ 554 w 739"/>
                <a:gd name="T87" fmla="*/ 16 h 710"/>
                <a:gd name="T88" fmla="*/ 590 w 739"/>
                <a:gd name="T89" fmla="*/ 11 h 710"/>
                <a:gd name="T90" fmla="*/ 627 w 739"/>
                <a:gd name="T91" fmla="*/ 6 h 710"/>
                <a:gd name="T92" fmla="*/ 664 w 739"/>
                <a:gd name="T93" fmla="*/ 4 h 710"/>
                <a:gd name="T94" fmla="*/ 701 w 739"/>
                <a:gd name="T95" fmla="*/ 1 h 710"/>
                <a:gd name="T96" fmla="*/ 739 w 739"/>
                <a:gd name="T97" fmla="*/ 0 h 710"/>
                <a:gd name="T98" fmla="*/ 739 w 739"/>
                <a:gd name="T99" fmla="*/ 396 h 710"/>
                <a:gd name="T100" fmla="*/ 707 w 739"/>
                <a:gd name="T101" fmla="*/ 416 h 710"/>
                <a:gd name="T102" fmla="*/ 687 w 739"/>
                <a:gd name="T103" fmla="*/ 424 h 710"/>
                <a:gd name="T104" fmla="*/ 691 w 739"/>
                <a:gd name="T105" fmla="*/ 425 h 710"/>
                <a:gd name="T106" fmla="*/ 220 w 739"/>
                <a:gd name="T107" fmla="*/ 710 h 7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9"/>
                <a:gd name="T163" fmla="*/ 0 h 710"/>
                <a:gd name="T164" fmla="*/ 739 w 739"/>
                <a:gd name="T165" fmla="*/ 710 h 7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9" h="710">
                  <a:moveTo>
                    <a:pt x="220" y="710"/>
                  </a:moveTo>
                  <a:lnTo>
                    <a:pt x="195" y="696"/>
                  </a:lnTo>
                  <a:lnTo>
                    <a:pt x="172" y="681"/>
                  </a:lnTo>
                  <a:lnTo>
                    <a:pt x="150" y="665"/>
                  </a:lnTo>
                  <a:lnTo>
                    <a:pt x="129" y="649"/>
                  </a:lnTo>
                  <a:lnTo>
                    <a:pt x="109" y="631"/>
                  </a:lnTo>
                  <a:lnTo>
                    <a:pt x="92" y="614"/>
                  </a:lnTo>
                  <a:lnTo>
                    <a:pt x="74" y="597"/>
                  </a:lnTo>
                  <a:lnTo>
                    <a:pt x="60" y="578"/>
                  </a:lnTo>
                  <a:lnTo>
                    <a:pt x="46" y="560"/>
                  </a:lnTo>
                  <a:lnTo>
                    <a:pt x="34" y="540"/>
                  </a:lnTo>
                  <a:lnTo>
                    <a:pt x="24" y="520"/>
                  </a:lnTo>
                  <a:lnTo>
                    <a:pt x="15" y="501"/>
                  </a:lnTo>
                  <a:lnTo>
                    <a:pt x="9" y="481"/>
                  </a:lnTo>
                  <a:lnTo>
                    <a:pt x="4" y="460"/>
                  </a:lnTo>
                  <a:lnTo>
                    <a:pt x="2" y="439"/>
                  </a:lnTo>
                  <a:lnTo>
                    <a:pt x="0" y="418"/>
                  </a:lnTo>
                  <a:lnTo>
                    <a:pt x="2" y="397"/>
                  </a:lnTo>
                  <a:lnTo>
                    <a:pt x="4" y="376"/>
                  </a:lnTo>
                  <a:lnTo>
                    <a:pt x="9" y="355"/>
                  </a:lnTo>
                  <a:lnTo>
                    <a:pt x="15" y="335"/>
                  </a:lnTo>
                  <a:lnTo>
                    <a:pt x="24" y="316"/>
                  </a:lnTo>
                  <a:lnTo>
                    <a:pt x="34" y="296"/>
                  </a:lnTo>
                  <a:lnTo>
                    <a:pt x="45" y="277"/>
                  </a:lnTo>
                  <a:lnTo>
                    <a:pt x="58" y="259"/>
                  </a:lnTo>
                  <a:lnTo>
                    <a:pt x="73" y="240"/>
                  </a:lnTo>
                  <a:lnTo>
                    <a:pt x="89" y="222"/>
                  </a:lnTo>
                  <a:lnTo>
                    <a:pt x="108" y="205"/>
                  </a:lnTo>
                  <a:lnTo>
                    <a:pt x="126" y="189"/>
                  </a:lnTo>
                  <a:lnTo>
                    <a:pt x="147" y="173"/>
                  </a:lnTo>
                  <a:lnTo>
                    <a:pt x="169" y="157"/>
                  </a:lnTo>
                  <a:lnTo>
                    <a:pt x="192" y="142"/>
                  </a:lnTo>
                  <a:lnTo>
                    <a:pt x="216" y="127"/>
                  </a:lnTo>
                  <a:lnTo>
                    <a:pt x="242" y="113"/>
                  </a:lnTo>
                  <a:lnTo>
                    <a:pt x="269" y="100"/>
                  </a:lnTo>
                  <a:lnTo>
                    <a:pt x="296" y="88"/>
                  </a:lnTo>
                  <a:lnTo>
                    <a:pt x="326" y="76"/>
                  </a:lnTo>
                  <a:lnTo>
                    <a:pt x="356" y="65"/>
                  </a:lnTo>
                  <a:lnTo>
                    <a:pt x="386" y="55"/>
                  </a:lnTo>
                  <a:lnTo>
                    <a:pt x="419" y="46"/>
                  </a:lnTo>
                  <a:lnTo>
                    <a:pt x="452" y="37"/>
                  </a:lnTo>
                  <a:lnTo>
                    <a:pt x="485" y="30"/>
                  </a:lnTo>
                  <a:lnTo>
                    <a:pt x="520" y="22"/>
                  </a:lnTo>
                  <a:lnTo>
                    <a:pt x="554" y="16"/>
                  </a:lnTo>
                  <a:lnTo>
                    <a:pt x="590" y="11"/>
                  </a:lnTo>
                  <a:lnTo>
                    <a:pt x="627" y="6"/>
                  </a:lnTo>
                  <a:lnTo>
                    <a:pt x="664" y="4"/>
                  </a:lnTo>
                  <a:lnTo>
                    <a:pt x="701" y="1"/>
                  </a:lnTo>
                  <a:lnTo>
                    <a:pt x="739" y="0"/>
                  </a:lnTo>
                  <a:lnTo>
                    <a:pt x="739" y="396"/>
                  </a:lnTo>
                  <a:lnTo>
                    <a:pt x="707" y="416"/>
                  </a:lnTo>
                  <a:lnTo>
                    <a:pt x="687" y="424"/>
                  </a:lnTo>
                  <a:lnTo>
                    <a:pt x="691" y="425"/>
                  </a:lnTo>
                  <a:lnTo>
                    <a:pt x="220" y="71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19" name="Freeform 62"/>
            <p:cNvSpPr>
              <a:spLocks/>
            </p:cNvSpPr>
            <p:nvPr/>
          </p:nvSpPr>
          <p:spPr bwMode="auto">
            <a:xfrm>
              <a:off x="-2725" y="4983"/>
              <a:ext cx="210" cy="75"/>
            </a:xfrm>
            <a:custGeom>
              <a:avLst/>
              <a:gdLst>
                <a:gd name="T0" fmla="*/ 1051 w 1051"/>
                <a:gd name="T1" fmla="*/ 233 h 378"/>
                <a:gd name="T2" fmla="*/ 1024 w 1051"/>
                <a:gd name="T3" fmla="*/ 249 h 378"/>
                <a:gd name="T4" fmla="*/ 995 w 1051"/>
                <a:gd name="T5" fmla="*/ 265 h 378"/>
                <a:gd name="T6" fmla="*/ 966 w 1051"/>
                <a:gd name="T7" fmla="*/ 280 h 378"/>
                <a:gd name="T8" fmla="*/ 934 w 1051"/>
                <a:gd name="T9" fmla="*/ 293 h 378"/>
                <a:gd name="T10" fmla="*/ 902 w 1051"/>
                <a:gd name="T11" fmla="*/ 305 h 378"/>
                <a:gd name="T12" fmla="*/ 867 w 1051"/>
                <a:gd name="T13" fmla="*/ 318 h 378"/>
                <a:gd name="T14" fmla="*/ 831 w 1051"/>
                <a:gd name="T15" fmla="*/ 329 h 378"/>
                <a:gd name="T16" fmla="*/ 796 w 1051"/>
                <a:gd name="T17" fmla="*/ 339 h 378"/>
                <a:gd name="T18" fmla="*/ 759 w 1051"/>
                <a:gd name="T19" fmla="*/ 347 h 378"/>
                <a:gd name="T20" fmla="*/ 720 w 1051"/>
                <a:gd name="T21" fmla="*/ 355 h 378"/>
                <a:gd name="T22" fmla="*/ 681 w 1051"/>
                <a:gd name="T23" fmla="*/ 362 h 378"/>
                <a:gd name="T24" fmla="*/ 640 w 1051"/>
                <a:gd name="T25" fmla="*/ 367 h 378"/>
                <a:gd name="T26" fmla="*/ 599 w 1051"/>
                <a:gd name="T27" fmla="*/ 372 h 378"/>
                <a:gd name="T28" fmla="*/ 557 w 1051"/>
                <a:gd name="T29" fmla="*/ 375 h 378"/>
                <a:gd name="T30" fmla="*/ 516 w 1051"/>
                <a:gd name="T31" fmla="*/ 377 h 378"/>
                <a:gd name="T32" fmla="*/ 472 w 1051"/>
                <a:gd name="T33" fmla="*/ 378 h 378"/>
                <a:gd name="T34" fmla="*/ 439 w 1051"/>
                <a:gd name="T35" fmla="*/ 377 h 378"/>
                <a:gd name="T36" fmla="*/ 406 w 1051"/>
                <a:gd name="T37" fmla="*/ 376 h 378"/>
                <a:gd name="T38" fmla="*/ 374 w 1051"/>
                <a:gd name="T39" fmla="*/ 375 h 378"/>
                <a:gd name="T40" fmla="*/ 342 w 1051"/>
                <a:gd name="T41" fmla="*/ 372 h 378"/>
                <a:gd name="T42" fmla="*/ 310 w 1051"/>
                <a:gd name="T43" fmla="*/ 368 h 378"/>
                <a:gd name="T44" fmla="*/ 279 w 1051"/>
                <a:gd name="T45" fmla="*/ 365 h 378"/>
                <a:gd name="T46" fmla="*/ 248 w 1051"/>
                <a:gd name="T47" fmla="*/ 360 h 378"/>
                <a:gd name="T48" fmla="*/ 218 w 1051"/>
                <a:gd name="T49" fmla="*/ 354 h 378"/>
                <a:gd name="T50" fmla="*/ 189 w 1051"/>
                <a:gd name="T51" fmla="*/ 347 h 378"/>
                <a:gd name="T52" fmla="*/ 159 w 1051"/>
                <a:gd name="T53" fmla="*/ 341 h 378"/>
                <a:gd name="T54" fmla="*/ 131 w 1051"/>
                <a:gd name="T55" fmla="*/ 334 h 378"/>
                <a:gd name="T56" fmla="*/ 104 w 1051"/>
                <a:gd name="T57" fmla="*/ 326 h 378"/>
                <a:gd name="T58" fmla="*/ 76 w 1051"/>
                <a:gd name="T59" fmla="*/ 318 h 378"/>
                <a:gd name="T60" fmla="*/ 51 w 1051"/>
                <a:gd name="T61" fmla="*/ 308 h 378"/>
                <a:gd name="T62" fmla="*/ 25 w 1051"/>
                <a:gd name="T63" fmla="*/ 298 h 378"/>
                <a:gd name="T64" fmla="*/ 0 w 1051"/>
                <a:gd name="T65" fmla="*/ 288 h 378"/>
                <a:gd name="T66" fmla="*/ 476 w 1051"/>
                <a:gd name="T67" fmla="*/ 0 h 378"/>
                <a:gd name="T68" fmla="*/ 1051 w 1051"/>
                <a:gd name="T69" fmla="*/ 233 h 3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51"/>
                <a:gd name="T106" fmla="*/ 0 h 378"/>
                <a:gd name="T107" fmla="*/ 1051 w 1051"/>
                <a:gd name="T108" fmla="*/ 378 h 3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51" h="378">
                  <a:moveTo>
                    <a:pt x="1051" y="233"/>
                  </a:moveTo>
                  <a:lnTo>
                    <a:pt x="1024" y="249"/>
                  </a:lnTo>
                  <a:lnTo>
                    <a:pt x="995" y="265"/>
                  </a:lnTo>
                  <a:lnTo>
                    <a:pt x="966" y="280"/>
                  </a:lnTo>
                  <a:lnTo>
                    <a:pt x="934" y="293"/>
                  </a:lnTo>
                  <a:lnTo>
                    <a:pt x="902" y="305"/>
                  </a:lnTo>
                  <a:lnTo>
                    <a:pt x="867" y="318"/>
                  </a:lnTo>
                  <a:lnTo>
                    <a:pt x="831" y="329"/>
                  </a:lnTo>
                  <a:lnTo>
                    <a:pt x="796" y="339"/>
                  </a:lnTo>
                  <a:lnTo>
                    <a:pt x="759" y="347"/>
                  </a:lnTo>
                  <a:lnTo>
                    <a:pt x="720" y="355"/>
                  </a:lnTo>
                  <a:lnTo>
                    <a:pt x="681" y="362"/>
                  </a:lnTo>
                  <a:lnTo>
                    <a:pt x="640" y="367"/>
                  </a:lnTo>
                  <a:lnTo>
                    <a:pt x="599" y="372"/>
                  </a:lnTo>
                  <a:lnTo>
                    <a:pt x="557" y="375"/>
                  </a:lnTo>
                  <a:lnTo>
                    <a:pt x="516" y="377"/>
                  </a:lnTo>
                  <a:lnTo>
                    <a:pt x="472" y="378"/>
                  </a:lnTo>
                  <a:lnTo>
                    <a:pt x="439" y="377"/>
                  </a:lnTo>
                  <a:lnTo>
                    <a:pt x="406" y="376"/>
                  </a:lnTo>
                  <a:lnTo>
                    <a:pt x="374" y="375"/>
                  </a:lnTo>
                  <a:lnTo>
                    <a:pt x="342" y="372"/>
                  </a:lnTo>
                  <a:lnTo>
                    <a:pt x="310" y="368"/>
                  </a:lnTo>
                  <a:lnTo>
                    <a:pt x="279" y="365"/>
                  </a:lnTo>
                  <a:lnTo>
                    <a:pt x="248" y="360"/>
                  </a:lnTo>
                  <a:lnTo>
                    <a:pt x="218" y="354"/>
                  </a:lnTo>
                  <a:lnTo>
                    <a:pt x="189" y="347"/>
                  </a:lnTo>
                  <a:lnTo>
                    <a:pt x="159" y="341"/>
                  </a:lnTo>
                  <a:lnTo>
                    <a:pt x="131" y="334"/>
                  </a:lnTo>
                  <a:lnTo>
                    <a:pt x="104" y="326"/>
                  </a:lnTo>
                  <a:lnTo>
                    <a:pt x="76" y="318"/>
                  </a:lnTo>
                  <a:lnTo>
                    <a:pt x="51" y="308"/>
                  </a:lnTo>
                  <a:lnTo>
                    <a:pt x="25" y="298"/>
                  </a:lnTo>
                  <a:lnTo>
                    <a:pt x="0" y="288"/>
                  </a:lnTo>
                  <a:lnTo>
                    <a:pt x="476" y="0"/>
                  </a:lnTo>
                  <a:lnTo>
                    <a:pt x="1051" y="233"/>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0" name="Freeform 63"/>
            <p:cNvSpPr>
              <a:spLocks/>
            </p:cNvSpPr>
            <p:nvPr/>
          </p:nvSpPr>
          <p:spPr bwMode="auto">
            <a:xfrm>
              <a:off x="-2622" y="4891"/>
              <a:ext cx="103" cy="74"/>
            </a:xfrm>
            <a:custGeom>
              <a:avLst/>
              <a:gdLst>
                <a:gd name="T0" fmla="*/ 0 w 515"/>
                <a:gd name="T1" fmla="*/ 0 h 369"/>
                <a:gd name="T2" fmla="*/ 37 w 515"/>
                <a:gd name="T3" fmla="*/ 2 h 369"/>
                <a:gd name="T4" fmla="*/ 76 w 515"/>
                <a:gd name="T5" fmla="*/ 5 h 369"/>
                <a:gd name="T6" fmla="*/ 111 w 515"/>
                <a:gd name="T7" fmla="*/ 9 h 369"/>
                <a:gd name="T8" fmla="*/ 147 w 515"/>
                <a:gd name="T9" fmla="*/ 12 h 369"/>
                <a:gd name="T10" fmla="*/ 183 w 515"/>
                <a:gd name="T11" fmla="*/ 18 h 369"/>
                <a:gd name="T12" fmla="*/ 217 w 515"/>
                <a:gd name="T13" fmla="*/ 25 h 369"/>
                <a:gd name="T14" fmla="*/ 251 w 515"/>
                <a:gd name="T15" fmla="*/ 32 h 369"/>
                <a:gd name="T16" fmla="*/ 284 w 515"/>
                <a:gd name="T17" fmla="*/ 39 h 369"/>
                <a:gd name="T18" fmla="*/ 316 w 515"/>
                <a:gd name="T19" fmla="*/ 48 h 369"/>
                <a:gd name="T20" fmla="*/ 348 w 515"/>
                <a:gd name="T21" fmla="*/ 58 h 369"/>
                <a:gd name="T22" fmla="*/ 378 w 515"/>
                <a:gd name="T23" fmla="*/ 69 h 369"/>
                <a:gd name="T24" fmla="*/ 407 w 515"/>
                <a:gd name="T25" fmla="*/ 80 h 369"/>
                <a:gd name="T26" fmla="*/ 436 w 515"/>
                <a:gd name="T27" fmla="*/ 91 h 369"/>
                <a:gd name="T28" fmla="*/ 463 w 515"/>
                <a:gd name="T29" fmla="*/ 104 h 369"/>
                <a:gd name="T30" fmla="*/ 490 w 515"/>
                <a:gd name="T31" fmla="*/ 117 h 369"/>
                <a:gd name="T32" fmla="*/ 515 w 515"/>
                <a:gd name="T33" fmla="*/ 131 h 369"/>
                <a:gd name="T34" fmla="*/ 0 w 515"/>
                <a:gd name="T35" fmla="*/ 369 h 369"/>
                <a:gd name="T36" fmla="*/ 0 w 515"/>
                <a:gd name="T37" fmla="*/ 0 h 3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5"/>
                <a:gd name="T58" fmla="*/ 0 h 369"/>
                <a:gd name="T59" fmla="*/ 515 w 515"/>
                <a:gd name="T60" fmla="*/ 369 h 3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5" h="369">
                  <a:moveTo>
                    <a:pt x="0" y="0"/>
                  </a:moveTo>
                  <a:lnTo>
                    <a:pt x="37" y="2"/>
                  </a:lnTo>
                  <a:lnTo>
                    <a:pt x="76" y="5"/>
                  </a:lnTo>
                  <a:lnTo>
                    <a:pt x="111" y="9"/>
                  </a:lnTo>
                  <a:lnTo>
                    <a:pt x="147" y="12"/>
                  </a:lnTo>
                  <a:lnTo>
                    <a:pt x="183" y="18"/>
                  </a:lnTo>
                  <a:lnTo>
                    <a:pt x="217" y="25"/>
                  </a:lnTo>
                  <a:lnTo>
                    <a:pt x="251" y="32"/>
                  </a:lnTo>
                  <a:lnTo>
                    <a:pt x="284" y="39"/>
                  </a:lnTo>
                  <a:lnTo>
                    <a:pt x="316" y="48"/>
                  </a:lnTo>
                  <a:lnTo>
                    <a:pt x="348" y="58"/>
                  </a:lnTo>
                  <a:lnTo>
                    <a:pt x="378" y="69"/>
                  </a:lnTo>
                  <a:lnTo>
                    <a:pt x="407" y="80"/>
                  </a:lnTo>
                  <a:lnTo>
                    <a:pt x="436" y="91"/>
                  </a:lnTo>
                  <a:lnTo>
                    <a:pt x="463" y="104"/>
                  </a:lnTo>
                  <a:lnTo>
                    <a:pt x="490" y="117"/>
                  </a:lnTo>
                  <a:lnTo>
                    <a:pt x="515" y="131"/>
                  </a:lnTo>
                  <a:lnTo>
                    <a:pt x="0" y="369"/>
                  </a:lnTo>
                  <a:lnTo>
                    <a:pt x="0" y="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1" name="Rectangle 64"/>
            <p:cNvSpPr>
              <a:spLocks noChangeArrowheads="1"/>
            </p:cNvSpPr>
            <p:nvPr/>
          </p:nvSpPr>
          <p:spPr bwMode="auto">
            <a:xfrm>
              <a:off x="-2775" y="5116"/>
              <a:ext cx="278"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2" name="Rectangle 65"/>
            <p:cNvSpPr>
              <a:spLocks noChangeArrowheads="1"/>
            </p:cNvSpPr>
            <p:nvPr/>
          </p:nvSpPr>
          <p:spPr bwMode="auto">
            <a:xfrm>
              <a:off x="-2775" y="5182"/>
              <a:ext cx="278"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3" name="Rectangle 66"/>
            <p:cNvSpPr>
              <a:spLocks noChangeArrowheads="1"/>
            </p:cNvSpPr>
            <p:nvPr/>
          </p:nvSpPr>
          <p:spPr bwMode="auto">
            <a:xfrm>
              <a:off x="-2775" y="5248"/>
              <a:ext cx="278"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4" name="Rectangle 67"/>
            <p:cNvSpPr>
              <a:spLocks noChangeArrowheads="1"/>
            </p:cNvSpPr>
            <p:nvPr/>
          </p:nvSpPr>
          <p:spPr bwMode="auto">
            <a:xfrm>
              <a:off x="-2775" y="5314"/>
              <a:ext cx="278" cy="3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5" name="Rectangle 68"/>
            <p:cNvSpPr>
              <a:spLocks noChangeArrowheads="1"/>
            </p:cNvSpPr>
            <p:nvPr/>
          </p:nvSpPr>
          <p:spPr bwMode="auto">
            <a:xfrm>
              <a:off x="-3121" y="5272"/>
              <a:ext cx="61" cy="78"/>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6" name="Rectangle 69"/>
            <p:cNvSpPr>
              <a:spLocks noChangeArrowheads="1"/>
            </p:cNvSpPr>
            <p:nvPr/>
          </p:nvSpPr>
          <p:spPr bwMode="auto">
            <a:xfrm>
              <a:off x="-3017" y="5219"/>
              <a:ext cx="61" cy="131"/>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sp>
          <p:nvSpPr>
            <p:cNvPr id="327" name="Rectangle 70"/>
            <p:cNvSpPr>
              <a:spLocks noChangeArrowheads="1"/>
            </p:cNvSpPr>
            <p:nvPr/>
          </p:nvSpPr>
          <p:spPr bwMode="auto">
            <a:xfrm>
              <a:off x="-2913" y="5168"/>
              <a:ext cx="61" cy="182"/>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spcBef>
                  <a:spcPct val="20000"/>
                </a:spcBef>
                <a:buClr>
                  <a:srgbClr val="A4111B"/>
                </a:buClr>
                <a:buFont typeface="Wingdings 3" pitchFamily="18" charset="2"/>
                <a:buNone/>
              </a:pPr>
              <a:endParaRPr lang="en-US">
                <a:solidFill>
                  <a:srgbClr val="000000"/>
                </a:solidFill>
              </a:endParaRPr>
            </a:p>
          </p:txBody>
        </p:sp>
      </p:grpSp>
      <p:grpSp>
        <p:nvGrpSpPr>
          <p:cNvPr id="328" name="Group 331"/>
          <p:cNvGrpSpPr/>
          <p:nvPr/>
        </p:nvGrpSpPr>
        <p:grpSpPr>
          <a:xfrm flipH="1">
            <a:off x="1654758" y="2401460"/>
            <a:ext cx="575099" cy="371061"/>
            <a:chOff x="9144000" y="2873375"/>
            <a:chExt cx="1677988" cy="1082675"/>
          </a:xfrm>
          <a:solidFill>
            <a:schemeClr val="bg2"/>
          </a:solidFill>
        </p:grpSpPr>
        <p:sp>
          <p:nvSpPr>
            <p:cNvPr id="329" name="Rectangle 235"/>
            <p:cNvSpPr>
              <a:spLocks noChangeArrowheads="1"/>
            </p:cNvSpPr>
            <p:nvPr/>
          </p:nvSpPr>
          <p:spPr bwMode="auto">
            <a:xfrm>
              <a:off x="9801225" y="2873375"/>
              <a:ext cx="49213" cy="1003300"/>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0" name="Rectangle 236"/>
            <p:cNvSpPr>
              <a:spLocks noChangeArrowheads="1"/>
            </p:cNvSpPr>
            <p:nvPr/>
          </p:nvSpPr>
          <p:spPr bwMode="auto">
            <a:xfrm>
              <a:off x="9740900" y="3411538"/>
              <a:ext cx="34925" cy="4968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1" name="Freeform 237"/>
            <p:cNvSpPr>
              <a:spLocks/>
            </p:cNvSpPr>
            <p:nvPr/>
          </p:nvSpPr>
          <p:spPr bwMode="auto">
            <a:xfrm>
              <a:off x="9144000" y="3883025"/>
              <a:ext cx="582613" cy="25400"/>
            </a:xfrm>
            <a:custGeom>
              <a:avLst/>
              <a:gdLst/>
              <a:ahLst/>
              <a:cxnLst>
                <a:cxn ang="0">
                  <a:pos x="2570" y="0"/>
                </a:cxn>
                <a:cxn ang="0">
                  <a:pos x="0" y="0"/>
                </a:cxn>
                <a:cxn ang="0">
                  <a:pos x="16" y="46"/>
                </a:cxn>
                <a:cxn ang="0">
                  <a:pos x="2568" y="113"/>
                </a:cxn>
                <a:cxn ang="0">
                  <a:pos x="2570" y="0"/>
                </a:cxn>
              </a:cxnLst>
              <a:rect l="0" t="0" r="r" b="b"/>
              <a:pathLst>
                <a:path w="2570" h="113">
                  <a:moveTo>
                    <a:pt x="2570" y="0"/>
                  </a:moveTo>
                  <a:lnTo>
                    <a:pt x="0" y="0"/>
                  </a:lnTo>
                  <a:lnTo>
                    <a:pt x="16" y="46"/>
                  </a:lnTo>
                  <a:lnTo>
                    <a:pt x="2568" y="113"/>
                  </a:lnTo>
                  <a:lnTo>
                    <a:pt x="2570" y="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2" name="Rectangle 238"/>
            <p:cNvSpPr>
              <a:spLocks noChangeArrowheads="1"/>
            </p:cNvSpPr>
            <p:nvPr/>
          </p:nvSpPr>
          <p:spPr bwMode="auto">
            <a:xfrm>
              <a:off x="9748838" y="3430588"/>
              <a:ext cx="69850" cy="47625"/>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3" name="Rectangle 239"/>
            <p:cNvSpPr>
              <a:spLocks noChangeArrowheads="1"/>
            </p:cNvSpPr>
            <p:nvPr/>
          </p:nvSpPr>
          <p:spPr bwMode="auto">
            <a:xfrm>
              <a:off x="9748838" y="3814763"/>
              <a:ext cx="69850" cy="4603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4" name="Freeform 240"/>
            <p:cNvSpPr>
              <a:spLocks noEditPoints="1"/>
            </p:cNvSpPr>
            <p:nvPr/>
          </p:nvSpPr>
          <p:spPr bwMode="auto">
            <a:xfrm>
              <a:off x="9863138" y="3111500"/>
              <a:ext cx="958850" cy="844550"/>
            </a:xfrm>
            <a:custGeom>
              <a:avLst/>
              <a:gdLst/>
              <a:ahLst/>
              <a:cxnLst>
                <a:cxn ang="0">
                  <a:pos x="1443" y="2217"/>
                </a:cxn>
                <a:cxn ang="0">
                  <a:pos x="1510" y="2129"/>
                </a:cxn>
                <a:cxn ang="0">
                  <a:pos x="1904" y="2134"/>
                </a:cxn>
                <a:cxn ang="0">
                  <a:pos x="2224" y="2060"/>
                </a:cxn>
                <a:cxn ang="0">
                  <a:pos x="2358" y="1437"/>
                </a:cxn>
                <a:cxn ang="0">
                  <a:pos x="2460" y="1386"/>
                </a:cxn>
                <a:cxn ang="0">
                  <a:pos x="2279" y="2299"/>
                </a:cxn>
                <a:cxn ang="0">
                  <a:pos x="3567" y="2855"/>
                </a:cxn>
                <a:cxn ang="0">
                  <a:pos x="3808" y="3094"/>
                </a:cxn>
                <a:cxn ang="0">
                  <a:pos x="3808" y="3444"/>
                </a:cxn>
                <a:cxn ang="0">
                  <a:pos x="3567" y="3685"/>
                </a:cxn>
                <a:cxn ang="0">
                  <a:pos x="3218" y="3685"/>
                </a:cxn>
                <a:cxn ang="0">
                  <a:pos x="2978" y="3444"/>
                </a:cxn>
                <a:cxn ang="0">
                  <a:pos x="2978" y="3094"/>
                </a:cxn>
                <a:cxn ang="0">
                  <a:pos x="3218" y="2855"/>
                </a:cxn>
                <a:cxn ang="0">
                  <a:pos x="990" y="2613"/>
                </a:cxn>
                <a:cxn ang="0">
                  <a:pos x="1310" y="2903"/>
                </a:cxn>
                <a:cxn ang="0">
                  <a:pos x="1332" y="3348"/>
                </a:cxn>
                <a:cxn ang="0">
                  <a:pos x="1042" y="3669"/>
                </a:cxn>
                <a:cxn ang="0">
                  <a:pos x="596" y="3690"/>
                </a:cxn>
                <a:cxn ang="0">
                  <a:pos x="276" y="3399"/>
                </a:cxn>
                <a:cxn ang="0">
                  <a:pos x="254" y="2954"/>
                </a:cxn>
                <a:cxn ang="0">
                  <a:pos x="545" y="2635"/>
                </a:cxn>
                <a:cxn ang="0">
                  <a:pos x="3587" y="1286"/>
                </a:cxn>
                <a:cxn ang="0">
                  <a:pos x="3744" y="1416"/>
                </a:cxn>
                <a:cxn ang="0">
                  <a:pos x="3771" y="1605"/>
                </a:cxn>
                <a:cxn ang="0">
                  <a:pos x="3668" y="1762"/>
                </a:cxn>
                <a:cxn ang="0">
                  <a:pos x="3928" y="3314"/>
                </a:cxn>
                <a:cxn ang="0">
                  <a:pos x="3806" y="2927"/>
                </a:cxn>
                <a:cxn ang="0">
                  <a:pos x="3447" y="2735"/>
                </a:cxn>
                <a:cxn ang="0">
                  <a:pos x="3051" y="2855"/>
                </a:cxn>
                <a:cxn ang="0">
                  <a:pos x="2858" y="3215"/>
                </a:cxn>
                <a:cxn ang="0">
                  <a:pos x="1416" y="3355"/>
                </a:cxn>
                <a:cxn ang="0">
                  <a:pos x="1427" y="2988"/>
                </a:cxn>
                <a:cxn ang="0">
                  <a:pos x="1133" y="2591"/>
                </a:cxn>
                <a:cxn ang="0">
                  <a:pos x="630" y="2516"/>
                </a:cxn>
                <a:cxn ang="0">
                  <a:pos x="232" y="2812"/>
                </a:cxn>
                <a:cxn ang="0">
                  <a:pos x="143" y="3241"/>
                </a:cxn>
                <a:cxn ang="0">
                  <a:pos x="1029" y="124"/>
                </a:cxn>
                <a:cxn ang="0">
                  <a:pos x="3246" y="1618"/>
                </a:cxn>
                <a:cxn ang="0">
                  <a:pos x="3282" y="1395"/>
                </a:cxn>
                <a:cxn ang="0">
                  <a:pos x="3452" y="1280"/>
                </a:cxn>
                <a:cxn ang="0">
                  <a:pos x="1649" y="1522"/>
                </a:cxn>
                <a:cxn ang="0">
                  <a:pos x="2386" y="135"/>
                </a:cxn>
                <a:cxn ang="0">
                  <a:pos x="1077" y="1280"/>
                </a:cxn>
                <a:cxn ang="0">
                  <a:pos x="880" y="2913"/>
                </a:cxn>
                <a:cxn ang="0">
                  <a:pos x="1022" y="3041"/>
                </a:cxn>
                <a:cxn ang="0">
                  <a:pos x="1031" y="3238"/>
                </a:cxn>
                <a:cxn ang="0">
                  <a:pos x="903" y="3380"/>
                </a:cxn>
                <a:cxn ang="0">
                  <a:pos x="707" y="3390"/>
                </a:cxn>
                <a:cxn ang="0">
                  <a:pos x="564" y="3261"/>
                </a:cxn>
                <a:cxn ang="0">
                  <a:pos x="555" y="3064"/>
                </a:cxn>
                <a:cxn ang="0">
                  <a:pos x="684" y="2923"/>
                </a:cxn>
                <a:cxn ang="0">
                  <a:pos x="3452" y="3079"/>
                </a:cxn>
                <a:cxn ang="0">
                  <a:pos x="3568" y="3175"/>
                </a:cxn>
                <a:cxn ang="0">
                  <a:pos x="3583" y="3328"/>
                </a:cxn>
                <a:cxn ang="0">
                  <a:pos x="3488" y="3444"/>
                </a:cxn>
                <a:cxn ang="0">
                  <a:pos x="3333" y="3459"/>
                </a:cxn>
                <a:cxn ang="0">
                  <a:pos x="3217" y="3364"/>
                </a:cxn>
                <a:cxn ang="0">
                  <a:pos x="3202" y="3211"/>
                </a:cxn>
                <a:cxn ang="0">
                  <a:pos x="3298" y="3094"/>
                </a:cxn>
              </a:cxnLst>
              <a:rect l="0" t="0" r="r" b="b"/>
              <a:pathLst>
                <a:path w="4227" h="3725">
                  <a:moveTo>
                    <a:pt x="1562" y="2377"/>
                  </a:moveTo>
                  <a:lnTo>
                    <a:pt x="1555" y="2371"/>
                  </a:lnTo>
                  <a:lnTo>
                    <a:pt x="1539" y="2356"/>
                  </a:lnTo>
                  <a:lnTo>
                    <a:pt x="1528" y="2346"/>
                  </a:lnTo>
                  <a:lnTo>
                    <a:pt x="1516" y="2333"/>
                  </a:lnTo>
                  <a:lnTo>
                    <a:pt x="1503" y="2319"/>
                  </a:lnTo>
                  <a:lnTo>
                    <a:pt x="1491" y="2304"/>
                  </a:lnTo>
                  <a:lnTo>
                    <a:pt x="1479" y="2289"/>
                  </a:lnTo>
                  <a:lnTo>
                    <a:pt x="1467" y="2272"/>
                  </a:lnTo>
                  <a:lnTo>
                    <a:pt x="1463" y="2264"/>
                  </a:lnTo>
                  <a:lnTo>
                    <a:pt x="1458" y="2256"/>
                  </a:lnTo>
                  <a:lnTo>
                    <a:pt x="1454" y="2248"/>
                  </a:lnTo>
                  <a:lnTo>
                    <a:pt x="1450" y="2241"/>
                  </a:lnTo>
                  <a:lnTo>
                    <a:pt x="1447" y="2233"/>
                  </a:lnTo>
                  <a:lnTo>
                    <a:pt x="1444" y="2225"/>
                  </a:lnTo>
                  <a:lnTo>
                    <a:pt x="1443" y="2217"/>
                  </a:lnTo>
                  <a:lnTo>
                    <a:pt x="1442" y="2210"/>
                  </a:lnTo>
                  <a:lnTo>
                    <a:pt x="1442" y="2202"/>
                  </a:lnTo>
                  <a:lnTo>
                    <a:pt x="1444" y="2195"/>
                  </a:lnTo>
                  <a:lnTo>
                    <a:pt x="1446" y="2188"/>
                  </a:lnTo>
                  <a:lnTo>
                    <a:pt x="1449" y="2181"/>
                  </a:lnTo>
                  <a:lnTo>
                    <a:pt x="1454" y="2175"/>
                  </a:lnTo>
                  <a:lnTo>
                    <a:pt x="1457" y="2171"/>
                  </a:lnTo>
                  <a:lnTo>
                    <a:pt x="1462" y="2164"/>
                  </a:lnTo>
                  <a:lnTo>
                    <a:pt x="1466" y="2159"/>
                  </a:lnTo>
                  <a:lnTo>
                    <a:pt x="1471" y="2155"/>
                  </a:lnTo>
                  <a:lnTo>
                    <a:pt x="1477" y="2150"/>
                  </a:lnTo>
                  <a:lnTo>
                    <a:pt x="1482" y="2145"/>
                  </a:lnTo>
                  <a:lnTo>
                    <a:pt x="1488" y="2141"/>
                  </a:lnTo>
                  <a:lnTo>
                    <a:pt x="1495" y="2137"/>
                  </a:lnTo>
                  <a:lnTo>
                    <a:pt x="1502" y="2133"/>
                  </a:lnTo>
                  <a:lnTo>
                    <a:pt x="1510" y="2129"/>
                  </a:lnTo>
                  <a:lnTo>
                    <a:pt x="1518" y="2127"/>
                  </a:lnTo>
                  <a:lnTo>
                    <a:pt x="1526" y="2125"/>
                  </a:lnTo>
                  <a:lnTo>
                    <a:pt x="1535" y="2121"/>
                  </a:lnTo>
                  <a:lnTo>
                    <a:pt x="1546" y="2120"/>
                  </a:lnTo>
                  <a:lnTo>
                    <a:pt x="1556" y="2118"/>
                  </a:lnTo>
                  <a:lnTo>
                    <a:pt x="1568" y="2115"/>
                  </a:lnTo>
                  <a:lnTo>
                    <a:pt x="1580" y="2115"/>
                  </a:lnTo>
                  <a:lnTo>
                    <a:pt x="1593" y="2114"/>
                  </a:lnTo>
                  <a:lnTo>
                    <a:pt x="1607" y="2113"/>
                  </a:lnTo>
                  <a:lnTo>
                    <a:pt x="1637" y="2112"/>
                  </a:lnTo>
                  <a:lnTo>
                    <a:pt x="1669" y="2113"/>
                  </a:lnTo>
                  <a:lnTo>
                    <a:pt x="1707" y="2114"/>
                  </a:lnTo>
                  <a:lnTo>
                    <a:pt x="1748" y="2118"/>
                  </a:lnTo>
                  <a:lnTo>
                    <a:pt x="1794" y="2121"/>
                  </a:lnTo>
                  <a:lnTo>
                    <a:pt x="1844" y="2127"/>
                  </a:lnTo>
                  <a:lnTo>
                    <a:pt x="1904" y="2134"/>
                  </a:lnTo>
                  <a:lnTo>
                    <a:pt x="1959" y="2142"/>
                  </a:lnTo>
                  <a:lnTo>
                    <a:pt x="2011" y="2150"/>
                  </a:lnTo>
                  <a:lnTo>
                    <a:pt x="2058" y="2159"/>
                  </a:lnTo>
                  <a:lnTo>
                    <a:pt x="2102" y="2168"/>
                  </a:lnTo>
                  <a:lnTo>
                    <a:pt x="2141" y="2178"/>
                  </a:lnTo>
                  <a:lnTo>
                    <a:pt x="2158" y="2182"/>
                  </a:lnTo>
                  <a:lnTo>
                    <a:pt x="2175" y="2188"/>
                  </a:lnTo>
                  <a:lnTo>
                    <a:pt x="2191" y="2193"/>
                  </a:lnTo>
                  <a:lnTo>
                    <a:pt x="2206" y="2198"/>
                  </a:lnTo>
                  <a:lnTo>
                    <a:pt x="2204" y="2189"/>
                  </a:lnTo>
                  <a:lnTo>
                    <a:pt x="2204" y="2180"/>
                  </a:lnTo>
                  <a:lnTo>
                    <a:pt x="2204" y="2168"/>
                  </a:lnTo>
                  <a:lnTo>
                    <a:pt x="2204" y="2158"/>
                  </a:lnTo>
                  <a:lnTo>
                    <a:pt x="2209" y="2136"/>
                  </a:lnTo>
                  <a:lnTo>
                    <a:pt x="2215" y="2103"/>
                  </a:lnTo>
                  <a:lnTo>
                    <a:pt x="2224" y="2060"/>
                  </a:lnTo>
                  <a:lnTo>
                    <a:pt x="2234" y="2011"/>
                  </a:lnTo>
                  <a:lnTo>
                    <a:pt x="2246" y="1955"/>
                  </a:lnTo>
                  <a:lnTo>
                    <a:pt x="2258" y="1897"/>
                  </a:lnTo>
                  <a:lnTo>
                    <a:pt x="2271" y="1834"/>
                  </a:lnTo>
                  <a:lnTo>
                    <a:pt x="2285" y="1772"/>
                  </a:lnTo>
                  <a:lnTo>
                    <a:pt x="2299" y="1711"/>
                  </a:lnTo>
                  <a:lnTo>
                    <a:pt x="2311" y="1652"/>
                  </a:lnTo>
                  <a:lnTo>
                    <a:pt x="2323" y="1598"/>
                  </a:lnTo>
                  <a:lnTo>
                    <a:pt x="2334" y="1551"/>
                  </a:lnTo>
                  <a:lnTo>
                    <a:pt x="2342" y="1510"/>
                  </a:lnTo>
                  <a:lnTo>
                    <a:pt x="2349" y="1480"/>
                  </a:lnTo>
                  <a:lnTo>
                    <a:pt x="2354" y="1460"/>
                  </a:lnTo>
                  <a:lnTo>
                    <a:pt x="2356" y="1453"/>
                  </a:lnTo>
                  <a:lnTo>
                    <a:pt x="2356" y="1450"/>
                  </a:lnTo>
                  <a:lnTo>
                    <a:pt x="2357" y="1443"/>
                  </a:lnTo>
                  <a:lnTo>
                    <a:pt x="2358" y="1437"/>
                  </a:lnTo>
                  <a:lnTo>
                    <a:pt x="2362" y="1431"/>
                  </a:lnTo>
                  <a:lnTo>
                    <a:pt x="2364" y="1426"/>
                  </a:lnTo>
                  <a:lnTo>
                    <a:pt x="2368" y="1419"/>
                  </a:lnTo>
                  <a:lnTo>
                    <a:pt x="2372" y="1413"/>
                  </a:lnTo>
                  <a:lnTo>
                    <a:pt x="2379" y="1407"/>
                  </a:lnTo>
                  <a:lnTo>
                    <a:pt x="2386" y="1403"/>
                  </a:lnTo>
                  <a:lnTo>
                    <a:pt x="2394" y="1397"/>
                  </a:lnTo>
                  <a:lnTo>
                    <a:pt x="2400" y="1395"/>
                  </a:lnTo>
                  <a:lnTo>
                    <a:pt x="2404" y="1392"/>
                  </a:lnTo>
                  <a:lnTo>
                    <a:pt x="2410" y="1391"/>
                  </a:lnTo>
                  <a:lnTo>
                    <a:pt x="2416" y="1390"/>
                  </a:lnTo>
                  <a:lnTo>
                    <a:pt x="2423" y="1388"/>
                  </a:lnTo>
                  <a:lnTo>
                    <a:pt x="2429" y="1386"/>
                  </a:lnTo>
                  <a:lnTo>
                    <a:pt x="2437" y="1386"/>
                  </a:lnTo>
                  <a:lnTo>
                    <a:pt x="2445" y="1386"/>
                  </a:lnTo>
                  <a:lnTo>
                    <a:pt x="2460" y="1386"/>
                  </a:lnTo>
                  <a:lnTo>
                    <a:pt x="2475" y="1389"/>
                  </a:lnTo>
                  <a:lnTo>
                    <a:pt x="2488" y="1391"/>
                  </a:lnTo>
                  <a:lnTo>
                    <a:pt x="2501" y="1395"/>
                  </a:lnTo>
                  <a:lnTo>
                    <a:pt x="2514" y="1399"/>
                  </a:lnTo>
                  <a:lnTo>
                    <a:pt x="2524" y="1404"/>
                  </a:lnTo>
                  <a:lnTo>
                    <a:pt x="2536" y="1408"/>
                  </a:lnTo>
                  <a:lnTo>
                    <a:pt x="2545" y="1413"/>
                  </a:lnTo>
                  <a:lnTo>
                    <a:pt x="2560" y="1422"/>
                  </a:lnTo>
                  <a:lnTo>
                    <a:pt x="2571" y="1431"/>
                  </a:lnTo>
                  <a:lnTo>
                    <a:pt x="2579" y="1437"/>
                  </a:lnTo>
                  <a:lnTo>
                    <a:pt x="2582" y="1439"/>
                  </a:lnTo>
                  <a:lnTo>
                    <a:pt x="2288" y="2282"/>
                  </a:lnTo>
                  <a:lnTo>
                    <a:pt x="2287" y="2282"/>
                  </a:lnTo>
                  <a:lnTo>
                    <a:pt x="2284" y="2281"/>
                  </a:lnTo>
                  <a:lnTo>
                    <a:pt x="2281" y="2289"/>
                  </a:lnTo>
                  <a:lnTo>
                    <a:pt x="2279" y="2299"/>
                  </a:lnTo>
                  <a:lnTo>
                    <a:pt x="2276" y="2307"/>
                  </a:lnTo>
                  <a:lnTo>
                    <a:pt x="2272" y="2315"/>
                  </a:lnTo>
                  <a:lnTo>
                    <a:pt x="2264" y="2331"/>
                  </a:lnTo>
                  <a:lnTo>
                    <a:pt x="2256" y="2346"/>
                  </a:lnTo>
                  <a:lnTo>
                    <a:pt x="2243" y="2368"/>
                  </a:lnTo>
                  <a:lnTo>
                    <a:pt x="2236" y="2376"/>
                  </a:lnTo>
                  <a:lnTo>
                    <a:pt x="1562" y="2377"/>
                  </a:lnTo>
                  <a:close/>
                  <a:moveTo>
                    <a:pt x="3393" y="2819"/>
                  </a:moveTo>
                  <a:lnTo>
                    <a:pt x="3415" y="2819"/>
                  </a:lnTo>
                  <a:lnTo>
                    <a:pt x="3439" y="2821"/>
                  </a:lnTo>
                  <a:lnTo>
                    <a:pt x="3461" y="2824"/>
                  </a:lnTo>
                  <a:lnTo>
                    <a:pt x="3483" y="2828"/>
                  </a:lnTo>
                  <a:lnTo>
                    <a:pt x="3505" y="2834"/>
                  </a:lnTo>
                  <a:lnTo>
                    <a:pt x="3527" y="2840"/>
                  </a:lnTo>
                  <a:lnTo>
                    <a:pt x="3547" y="2846"/>
                  </a:lnTo>
                  <a:lnTo>
                    <a:pt x="3567" y="2855"/>
                  </a:lnTo>
                  <a:lnTo>
                    <a:pt x="3588" y="2863"/>
                  </a:lnTo>
                  <a:lnTo>
                    <a:pt x="3607" y="2873"/>
                  </a:lnTo>
                  <a:lnTo>
                    <a:pt x="3626" y="2885"/>
                  </a:lnTo>
                  <a:lnTo>
                    <a:pt x="3644" y="2896"/>
                  </a:lnTo>
                  <a:lnTo>
                    <a:pt x="3661" y="2909"/>
                  </a:lnTo>
                  <a:lnTo>
                    <a:pt x="3679" y="2922"/>
                  </a:lnTo>
                  <a:lnTo>
                    <a:pt x="3696" y="2936"/>
                  </a:lnTo>
                  <a:lnTo>
                    <a:pt x="3711" y="2950"/>
                  </a:lnTo>
                  <a:lnTo>
                    <a:pt x="3726" y="2966"/>
                  </a:lnTo>
                  <a:lnTo>
                    <a:pt x="3740" y="2984"/>
                  </a:lnTo>
                  <a:lnTo>
                    <a:pt x="3753" y="3000"/>
                  </a:lnTo>
                  <a:lnTo>
                    <a:pt x="3766" y="3018"/>
                  </a:lnTo>
                  <a:lnTo>
                    <a:pt x="3778" y="3036"/>
                  </a:lnTo>
                  <a:lnTo>
                    <a:pt x="3788" y="3055"/>
                  </a:lnTo>
                  <a:lnTo>
                    <a:pt x="3798" y="3075"/>
                  </a:lnTo>
                  <a:lnTo>
                    <a:pt x="3808" y="3094"/>
                  </a:lnTo>
                  <a:lnTo>
                    <a:pt x="3816" y="3115"/>
                  </a:lnTo>
                  <a:lnTo>
                    <a:pt x="3823" y="3136"/>
                  </a:lnTo>
                  <a:lnTo>
                    <a:pt x="3828" y="3158"/>
                  </a:lnTo>
                  <a:lnTo>
                    <a:pt x="3834" y="3179"/>
                  </a:lnTo>
                  <a:lnTo>
                    <a:pt x="3838" y="3201"/>
                  </a:lnTo>
                  <a:lnTo>
                    <a:pt x="3841" y="3223"/>
                  </a:lnTo>
                  <a:lnTo>
                    <a:pt x="3842" y="3246"/>
                  </a:lnTo>
                  <a:lnTo>
                    <a:pt x="3843" y="3269"/>
                  </a:lnTo>
                  <a:lnTo>
                    <a:pt x="3842" y="3292"/>
                  </a:lnTo>
                  <a:lnTo>
                    <a:pt x="3841" y="3315"/>
                  </a:lnTo>
                  <a:lnTo>
                    <a:pt x="3838" y="3337"/>
                  </a:lnTo>
                  <a:lnTo>
                    <a:pt x="3834" y="3360"/>
                  </a:lnTo>
                  <a:lnTo>
                    <a:pt x="3828" y="3382"/>
                  </a:lnTo>
                  <a:lnTo>
                    <a:pt x="3823" y="3403"/>
                  </a:lnTo>
                  <a:lnTo>
                    <a:pt x="3816" y="3424"/>
                  </a:lnTo>
                  <a:lnTo>
                    <a:pt x="3808" y="3444"/>
                  </a:lnTo>
                  <a:lnTo>
                    <a:pt x="3798" y="3464"/>
                  </a:lnTo>
                  <a:lnTo>
                    <a:pt x="3788" y="3483"/>
                  </a:lnTo>
                  <a:lnTo>
                    <a:pt x="3778" y="3503"/>
                  </a:lnTo>
                  <a:lnTo>
                    <a:pt x="3766" y="3520"/>
                  </a:lnTo>
                  <a:lnTo>
                    <a:pt x="3753" y="3539"/>
                  </a:lnTo>
                  <a:lnTo>
                    <a:pt x="3740" y="3556"/>
                  </a:lnTo>
                  <a:lnTo>
                    <a:pt x="3726" y="3572"/>
                  </a:lnTo>
                  <a:lnTo>
                    <a:pt x="3711" y="3587"/>
                  </a:lnTo>
                  <a:lnTo>
                    <a:pt x="3696" y="3602"/>
                  </a:lnTo>
                  <a:lnTo>
                    <a:pt x="3679" y="3617"/>
                  </a:lnTo>
                  <a:lnTo>
                    <a:pt x="3661" y="3630"/>
                  </a:lnTo>
                  <a:lnTo>
                    <a:pt x="3644" y="3642"/>
                  </a:lnTo>
                  <a:lnTo>
                    <a:pt x="3626" y="3655"/>
                  </a:lnTo>
                  <a:lnTo>
                    <a:pt x="3607" y="3665"/>
                  </a:lnTo>
                  <a:lnTo>
                    <a:pt x="3588" y="3675"/>
                  </a:lnTo>
                  <a:lnTo>
                    <a:pt x="3567" y="3685"/>
                  </a:lnTo>
                  <a:lnTo>
                    <a:pt x="3547" y="3692"/>
                  </a:lnTo>
                  <a:lnTo>
                    <a:pt x="3527" y="3700"/>
                  </a:lnTo>
                  <a:lnTo>
                    <a:pt x="3505" y="3706"/>
                  </a:lnTo>
                  <a:lnTo>
                    <a:pt x="3483" y="3710"/>
                  </a:lnTo>
                  <a:lnTo>
                    <a:pt x="3461" y="3714"/>
                  </a:lnTo>
                  <a:lnTo>
                    <a:pt x="3439" y="3717"/>
                  </a:lnTo>
                  <a:lnTo>
                    <a:pt x="3415" y="3718"/>
                  </a:lnTo>
                  <a:lnTo>
                    <a:pt x="3393" y="3720"/>
                  </a:lnTo>
                  <a:lnTo>
                    <a:pt x="3370" y="3718"/>
                  </a:lnTo>
                  <a:lnTo>
                    <a:pt x="3347" y="3717"/>
                  </a:lnTo>
                  <a:lnTo>
                    <a:pt x="3324" y="3714"/>
                  </a:lnTo>
                  <a:lnTo>
                    <a:pt x="3302" y="3710"/>
                  </a:lnTo>
                  <a:lnTo>
                    <a:pt x="3280" y="3706"/>
                  </a:lnTo>
                  <a:lnTo>
                    <a:pt x="3260" y="3700"/>
                  </a:lnTo>
                  <a:lnTo>
                    <a:pt x="3238" y="3692"/>
                  </a:lnTo>
                  <a:lnTo>
                    <a:pt x="3218" y="3685"/>
                  </a:lnTo>
                  <a:lnTo>
                    <a:pt x="3198" y="3675"/>
                  </a:lnTo>
                  <a:lnTo>
                    <a:pt x="3178" y="3665"/>
                  </a:lnTo>
                  <a:lnTo>
                    <a:pt x="3160" y="3655"/>
                  </a:lnTo>
                  <a:lnTo>
                    <a:pt x="3141" y="3642"/>
                  </a:lnTo>
                  <a:lnTo>
                    <a:pt x="3124" y="3630"/>
                  </a:lnTo>
                  <a:lnTo>
                    <a:pt x="3107" y="3617"/>
                  </a:lnTo>
                  <a:lnTo>
                    <a:pt x="3090" y="3602"/>
                  </a:lnTo>
                  <a:lnTo>
                    <a:pt x="3074" y="3587"/>
                  </a:lnTo>
                  <a:lnTo>
                    <a:pt x="3059" y="3572"/>
                  </a:lnTo>
                  <a:lnTo>
                    <a:pt x="3046" y="3556"/>
                  </a:lnTo>
                  <a:lnTo>
                    <a:pt x="3033" y="3539"/>
                  </a:lnTo>
                  <a:lnTo>
                    <a:pt x="3020" y="3520"/>
                  </a:lnTo>
                  <a:lnTo>
                    <a:pt x="3008" y="3503"/>
                  </a:lnTo>
                  <a:lnTo>
                    <a:pt x="2997" y="3483"/>
                  </a:lnTo>
                  <a:lnTo>
                    <a:pt x="2987" y="3464"/>
                  </a:lnTo>
                  <a:lnTo>
                    <a:pt x="2978" y="3444"/>
                  </a:lnTo>
                  <a:lnTo>
                    <a:pt x="2970" y="3424"/>
                  </a:lnTo>
                  <a:lnTo>
                    <a:pt x="2963" y="3403"/>
                  </a:lnTo>
                  <a:lnTo>
                    <a:pt x="2957" y="3382"/>
                  </a:lnTo>
                  <a:lnTo>
                    <a:pt x="2951" y="3360"/>
                  </a:lnTo>
                  <a:lnTo>
                    <a:pt x="2948" y="3337"/>
                  </a:lnTo>
                  <a:lnTo>
                    <a:pt x="2945" y="3315"/>
                  </a:lnTo>
                  <a:lnTo>
                    <a:pt x="2943" y="3292"/>
                  </a:lnTo>
                  <a:lnTo>
                    <a:pt x="2942" y="3269"/>
                  </a:lnTo>
                  <a:lnTo>
                    <a:pt x="2943" y="3246"/>
                  </a:lnTo>
                  <a:lnTo>
                    <a:pt x="2945" y="3223"/>
                  </a:lnTo>
                  <a:lnTo>
                    <a:pt x="2948" y="3201"/>
                  </a:lnTo>
                  <a:lnTo>
                    <a:pt x="2951" y="3179"/>
                  </a:lnTo>
                  <a:lnTo>
                    <a:pt x="2957" y="3158"/>
                  </a:lnTo>
                  <a:lnTo>
                    <a:pt x="2963" y="3136"/>
                  </a:lnTo>
                  <a:lnTo>
                    <a:pt x="2970" y="3115"/>
                  </a:lnTo>
                  <a:lnTo>
                    <a:pt x="2978" y="3094"/>
                  </a:lnTo>
                  <a:lnTo>
                    <a:pt x="2987" y="3075"/>
                  </a:lnTo>
                  <a:lnTo>
                    <a:pt x="2997" y="3055"/>
                  </a:lnTo>
                  <a:lnTo>
                    <a:pt x="3008" y="3036"/>
                  </a:lnTo>
                  <a:lnTo>
                    <a:pt x="3020" y="3018"/>
                  </a:lnTo>
                  <a:lnTo>
                    <a:pt x="3033" y="3000"/>
                  </a:lnTo>
                  <a:lnTo>
                    <a:pt x="3046" y="2984"/>
                  </a:lnTo>
                  <a:lnTo>
                    <a:pt x="3059" y="2966"/>
                  </a:lnTo>
                  <a:lnTo>
                    <a:pt x="3074" y="2950"/>
                  </a:lnTo>
                  <a:lnTo>
                    <a:pt x="3090" y="2936"/>
                  </a:lnTo>
                  <a:lnTo>
                    <a:pt x="3107" y="2922"/>
                  </a:lnTo>
                  <a:lnTo>
                    <a:pt x="3124" y="2909"/>
                  </a:lnTo>
                  <a:lnTo>
                    <a:pt x="3141" y="2896"/>
                  </a:lnTo>
                  <a:lnTo>
                    <a:pt x="3160" y="2885"/>
                  </a:lnTo>
                  <a:lnTo>
                    <a:pt x="3178" y="2873"/>
                  </a:lnTo>
                  <a:lnTo>
                    <a:pt x="3198" y="2863"/>
                  </a:lnTo>
                  <a:lnTo>
                    <a:pt x="3218" y="2855"/>
                  </a:lnTo>
                  <a:lnTo>
                    <a:pt x="3238" y="2846"/>
                  </a:lnTo>
                  <a:lnTo>
                    <a:pt x="3260" y="2840"/>
                  </a:lnTo>
                  <a:lnTo>
                    <a:pt x="3280" y="2834"/>
                  </a:lnTo>
                  <a:lnTo>
                    <a:pt x="3302" y="2828"/>
                  </a:lnTo>
                  <a:lnTo>
                    <a:pt x="3324" y="2824"/>
                  </a:lnTo>
                  <a:lnTo>
                    <a:pt x="3347" y="2821"/>
                  </a:lnTo>
                  <a:lnTo>
                    <a:pt x="3370" y="2819"/>
                  </a:lnTo>
                  <a:lnTo>
                    <a:pt x="3393" y="2819"/>
                  </a:lnTo>
                  <a:close/>
                  <a:moveTo>
                    <a:pt x="793" y="2577"/>
                  </a:moveTo>
                  <a:lnTo>
                    <a:pt x="823" y="2578"/>
                  </a:lnTo>
                  <a:lnTo>
                    <a:pt x="852" y="2581"/>
                  </a:lnTo>
                  <a:lnTo>
                    <a:pt x="880" y="2584"/>
                  </a:lnTo>
                  <a:lnTo>
                    <a:pt x="908" y="2590"/>
                  </a:lnTo>
                  <a:lnTo>
                    <a:pt x="936" y="2596"/>
                  </a:lnTo>
                  <a:lnTo>
                    <a:pt x="963" y="2604"/>
                  </a:lnTo>
                  <a:lnTo>
                    <a:pt x="990" y="2613"/>
                  </a:lnTo>
                  <a:lnTo>
                    <a:pt x="1015" y="2623"/>
                  </a:lnTo>
                  <a:lnTo>
                    <a:pt x="1042" y="2635"/>
                  </a:lnTo>
                  <a:lnTo>
                    <a:pt x="1066" y="2647"/>
                  </a:lnTo>
                  <a:lnTo>
                    <a:pt x="1090" y="2661"/>
                  </a:lnTo>
                  <a:lnTo>
                    <a:pt x="1113" y="2676"/>
                  </a:lnTo>
                  <a:lnTo>
                    <a:pt x="1136" y="2692"/>
                  </a:lnTo>
                  <a:lnTo>
                    <a:pt x="1158" y="2708"/>
                  </a:lnTo>
                  <a:lnTo>
                    <a:pt x="1179" y="2727"/>
                  </a:lnTo>
                  <a:lnTo>
                    <a:pt x="1198" y="2745"/>
                  </a:lnTo>
                  <a:lnTo>
                    <a:pt x="1218" y="2766"/>
                  </a:lnTo>
                  <a:lnTo>
                    <a:pt x="1235" y="2787"/>
                  </a:lnTo>
                  <a:lnTo>
                    <a:pt x="1252" y="2809"/>
                  </a:lnTo>
                  <a:lnTo>
                    <a:pt x="1268" y="2831"/>
                  </a:lnTo>
                  <a:lnTo>
                    <a:pt x="1283" y="2854"/>
                  </a:lnTo>
                  <a:lnTo>
                    <a:pt x="1297" y="2879"/>
                  </a:lnTo>
                  <a:lnTo>
                    <a:pt x="1310" y="2903"/>
                  </a:lnTo>
                  <a:lnTo>
                    <a:pt x="1321" y="2928"/>
                  </a:lnTo>
                  <a:lnTo>
                    <a:pt x="1332" y="2954"/>
                  </a:lnTo>
                  <a:lnTo>
                    <a:pt x="1341" y="2981"/>
                  </a:lnTo>
                  <a:lnTo>
                    <a:pt x="1349" y="3009"/>
                  </a:lnTo>
                  <a:lnTo>
                    <a:pt x="1355" y="3036"/>
                  </a:lnTo>
                  <a:lnTo>
                    <a:pt x="1359" y="3064"/>
                  </a:lnTo>
                  <a:lnTo>
                    <a:pt x="1364" y="3093"/>
                  </a:lnTo>
                  <a:lnTo>
                    <a:pt x="1366" y="3122"/>
                  </a:lnTo>
                  <a:lnTo>
                    <a:pt x="1366" y="3151"/>
                  </a:lnTo>
                  <a:lnTo>
                    <a:pt x="1366" y="3181"/>
                  </a:lnTo>
                  <a:lnTo>
                    <a:pt x="1364" y="3209"/>
                  </a:lnTo>
                  <a:lnTo>
                    <a:pt x="1359" y="3238"/>
                  </a:lnTo>
                  <a:lnTo>
                    <a:pt x="1355" y="3267"/>
                  </a:lnTo>
                  <a:lnTo>
                    <a:pt x="1349" y="3295"/>
                  </a:lnTo>
                  <a:lnTo>
                    <a:pt x="1341" y="3321"/>
                  </a:lnTo>
                  <a:lnTo>
                    <a:pt x="1332" y="3348"/>
                  </a:lnTo>
                  <a:lnTo>
                    <a:pt x="1321" y="3374"/>
                  </a:lnTo>
                  <a:lnTo>
                    <a:pt x="1310" y="3399"/>
                  </a:lnTo>
                  <a:lnTo>
                    <a:pt x="1297" y="3425"/>
                  </a:lnTo>
                  <a:lnTo>
                    <a:pt x="1283" y="3448"/>
                  </a:lnTo>
                  <a:lnTo>
                    <a:pt x="1268" y="3472"/>
                  </a:lnTo>
                  <a:lnTo>
                    <a:pt x="1252" y="3494"/>
                  </a:lnTo>
                  <a:lnTo>
                    <a:pt x="1235" y="3516"/>
                  </a:lnTo>
                  <a:lnTo>
                    <a:pt x="1218" y="3536"/>
                  </a:lnTo>
                  <a:lnTo>
                    <a:pt x="1198" y="3556"/>
                  </a:lnTo>
                  <a:lnTo>
                    <a:pt x="1179" y="3576"/>
                  </a:lnTo>
                  <a:lnTo>
                    <a:pt x="1158" y="3594"/>
                  </a:lnTo>
                  <a:lnTo>
                    <a:pt x="1136" y="3611"/>
                  </a:lnTo>
                  <a:lnTo>
                    <a:pt x="1113" y="3626"/>
                  </a:lnTo>
                  <a:lnTo>
                    <a:pt x="1090" y="3642"/>
                  </a:lnTo>
                  <a:lnTo>
                    <a:pt x="1066" y="3655"/>
                  </a:lnTo>
                  <a:lnTo>
                    <a:pt x="1042" y="3669"/>
                  </a:lnTo>
                  <a:lnTo>
                    <a:pt x="1015" y="3679"/>
                  </a:lnTo>
                  <a:lnTo>
                    <a:pt x="990" y="3690"/>
                  </a:lnTo>
                  <a:lnTo>
                    <a:pt x="963" y="3699"/>
                  </a:lnTo>
                  <a:lnTo>
                    <a:pt x="936" y="3707"/>
                  </a:lnTo>
                  <a:lnTo>
                    <a:pt x="908" y="3713"/>
                  </a:lnTo>
                  <a:lnTo>
                    <a:pt x="880" y="3718"/>
                  </a:lnTo>
                  <a:lnTo>
                    <a:pt x="852" y="3722"/>
                  </a:lnTo>
                  <a:lnTo>
                    <a:pt x="823" y="3724"/>
                  </a:lnTo>
                  <a:lnTo>
                    <a:pt x="793" y="3725"/>
                  </a:lnTo>
                  <a:lnTo>
                    <a:pt x="764" y="3724"/>
                  </a:lnTo>
                  <a:lnTo>
                    <a:pt x="734" y="3722"/>
                  </a:lnTo>
                  <a:lnTo>
                    <a:pt x="707" y="3718"/>
                  </a:lnTo>
                  <a:lnTo>
                    <a:pt x="678" y="3713"/>
                  </a:lnTo>
                  <a:lnTo>
                    <a:pt x="650" y="3707"/>
                  </a:lnTo>
                  <a:lnTo>
                    <a:pt x="624" y="3699"/>
                  </a:lnTo>
                  <a:lnTo>
                    <a:pt x="596" y="3690"/>
                  </a:lnTo>
                  <a:lnTo>
                    <a:pt x="570" y="3679"/>
                  </a:lnTo>
                  <a:lnTo>
                    <a:pt x="545" y="3669"/>
                  </a:lnTo>
                  <a:lnTo>
                    <a:pt x="520" y="3655"/>
                  </a:lnTo>
                  <a:lnTo>
                    <a:pt x="496" y="3642"/>
                  </a:lnTo>
                  <a:lnTo>
                    <a:pt x="473" y="3626"/>
                  </a:lnTo>
                  <a:lnTo>
                    <a:pt x="450" y="3611"/>
                  </a:lnTo>
                  <a:lnTo>
                    <a:pt x="429" y="3594"/>
                  </a:lnTo>
                  <a:lnTo>
                    <a:pt x="407" y="3576"/>
                  </a:lnTo>
                  <a:lnTo>
                    <a:pt x="388" y="3556"/>
                  </a:lnTo>
                  <a:lnTo>
                    <a:pt x="369" y="3536"/>
                  </a:lnTo>
                  <a:lnTo>
                    <a:pt x="351" y="3516"/>
                  </a:lnTo>
                  <a:lnTo>
                    <a:pt x="334" y="3494"/>
                  </a:lnTo>
                  <a:lnTo>
                    <a:pt x="319" y="3472"/>
                  </a:lnTo>
                  <a:lnTo>
                    <a:pt x="303" y="3448"/>
                  </a:lnTo>
                  <a:lnTo>
                    <a:pt x="289" y="3425"/>
                  </a:lnTo>
                  <a:lnTo>
                    <a:pt x="276" y="3399"/>
                  </a:lnTo>
                  <a:lnTo>
                    <a:pt x="265" y="3374"/>
                  </a:lnTo>
                  <a:lnTo>
                    <a:pt x="254" y="3348"/>
                  </a:lnTo>
                  <a:lnTo>
                    <a:pt x="246" y="3321"/>
                  </a:lnTo>
                  <a:lnTo>
                    <a:pt x="238" y="3295"/>
                  </a:lnTo>
                  <a:lnTo>
                    <a:pt x="231" y="3267"/>
                  </a:lnTo>
                  <a:lnTo>
                    <a:pt x="227" y="3238"/>
                  </a:lnTo>
                  <a:lnTo>
                    <a:pt x="223" y="3209"/>
                  </a:lnTo>
                  <a:lnTo>
                    <a:pt x="221" y="3181"/>
                  </a:lnTo>
                  <a:lnTo>
                    <a:pt x="220" y="3151"/>
                  </a:lnTo>
                  <a:lnTo>
                    <a:pt x="221" y="3122"/>
                  </a:lnTo>
                  <a:lnTo>
                    <a:pt x="223" y="3093"/>
                  </a:lnTo>
                  <a:lnTo>
                    <a:pt x="227" y="3064"/>
                  </a:lnTo>
                  <a:lnTo>
                    <a:pt x="231" y="3036"/>
                  </a:lnTo>
                  <a:lnTo>
                    <a:pt x="238" y="3009"/>
                  </a:lnTo>
                  <a:lnTo>
                    <a:pt x="246" y="2981"/>
                  </a:lnTo>
                  <a:lnTo>
                    <a:pt x="254" y="2954"/>
                  </a:lnTo>
                  <a:lnTo>
                    <a:pt x="265" y="2928"/>
                  </a:lnTo>
                  <a:lnTo>
                    <a:pt x="276" y="2903"/>
                  </a:lnTo>
                  <a:lnTo>
                    <a:pt x="289" y="2879"/>
                  </a:lnTo>
                  <a:lnTo>
                    <a:pt x="303" y="2854"/>
                  </a:lnTo>
                  <a:lnTo>
                    <a:pt x="319" y="2831"/>
                  </a:lnTo>
                  <a:lnTo>
                    <a:pt x="334" y="2809"/>
                  </a:lnTo>
                  <a:lnTo>
                    <a:pt x="351" y="2787"/>
                  </a:lnTo>
                  <a:lnTo>
                    <a:pt x="369" y="2766"/>
                  </a:lnTo>
                  <a:lnTo>
                    <a:pt x="388" y="2745"/>
                  </a:lnTo>
                  <a:lnTo>
                    <a:pt x="407" y="2727"/>
                  </a:lnTo>
                  <a:lnTo>
                    <a:pt x="429" y="2708"/>
                  </a:lnTo>
                  <a:lnTo>
                    <a:pt x="450" y="2692"/>
                  </a:lnTo>
                  <a:lnTo>
                    <a:pt x="473" y="2676"/>
                  </a:lnTo>
                  <a:lnTo>
                    <a:pt x="496" y="2661"/>
                  </a:lnTo>
                  <a:lnTo>
                    <a:pt x="520" y="2647"/>
                  </a:lnTo>
                  <a:lnTo>
                    <a:pt x="545" y="2635"/>
                  </a:lnTo>
                  <a:lnTo>
                    <a:pt x="570" y="2623"/>
                  </a:lnTo>
                  <a:lnTo>
                    <a:pt x="596" y="2613"/>
                  </a:lnTo>
                  <a:lnTo>
                    <a:pt x="624" y="2604"/>
                  </a:lnTo>
                  <a:lnTo>
                    <a:pt x="650" y="2596"/>
                  </a:lnTo>
                  <a:lnTo>
                    <a:pt x="678" y="2590"/>
                  </a:lnTo>
                  <a:lnTo>
                    <a:pt x="707" y="2584"/>
                  </a:lnTo>
                  <a:lnTo>
                    <a:pt x="734" y="2581"/>
                  </a:lnTo>
                  <a:lnTo>
                    <a:pt x="764" y="2578"/>
                  </a:lnTo>
                  <a:lnTo>
                    <a:pt x="793" y="2577"/>
                  </a:lnTo>
                  <a:close/>
                  <a:moveTo>
                    <a:pt x="3506" y="1274"/>
                  </a:moveTo>
                  <a:lnTo>
                    <a:pt x="3520" y="1275"/>
                  </a:lnTo>
                  <a:lnTo>
                    <a:pt x="3534" y="1276"/>
                  </a:lnTo>
                  <a:lnTo>
                    <a:pt x="3547" y="1277"/>
                  </a:lnTo>
                  <a:lnTo>
                    <a:pt x="3561" y="1280"/>
                  </a:lnTo>
                  <a:lnTo>
                    <a:pt x="3574" y="1283"/>
                  </a:lnTo>
                  <a:lnTo>
                    <a:pt x="3587" y="1286"/>
                  </a:lnTo>
                  <a:lnTo>
                    <a:pt x="3599" y="1291"/>
                  </a:lnTo>
                  <a:lnTo>
                    <a:pt x="3612" y="1295"/>
                  </a:lnTo>
                  <a:lnTo>
                    <a:pt x="3623" y="1301"/>
                  </a:lnTo>
                  <a:lnTo>
                    <a:pt x="3635" y="1307"/>
                  </a:lnTo>
                  <a:lnTo>
                    <a:pt x="3646" y="1314"/>
                  </a:lnTo>
                  <a:lnTo>
                    <a:pt x="3658" y="1321"/>
                  </a:lnTo>
                  <a:lnTo>
                    <a:pt x="3668" y="1329"/>
                  </a:lnTo>
                  <a:lnTo>
                    <a:pt x="3679" y="1336"/>
                  </a:lnTo>
                  <a:lnTo>
                    <a:pt x="3688" y="1345"/>
                  </a:lnTo>
                  <a:lnTo>
                    <a:pt x="3697" y="1353"/>
                  </a:lnTo>
                  <a:lnTo>
                    <a:pt x="3706" y="1363"/>
                  </a:lnTo>
                  <a:lnTo>
                    <a:pt x="3716" y="1373"/>
                  </a:lnTo>
                  <a:lnTo>
                    <a:pt x="3724" y="1383"/>
                  </a:lnTo>
                  <a:lnTo>
                    <a:pt x="3730" y="1395"/>
                  </a:lnTo>
                  <a:lnTo>
                    <a:pt x="3737" y="1405"/>
                  </a:lnTo>
                  <a:lnTo>
                    <a:pt x="3744" y="1416"/>
                  </a:lnTo>
                  <a:lnTo>
                    <a:pt x="3750" y="1428"/>
                  </a:lnTo>
                  <a:lnTo>
                    <a:pt x="3756" y="1439"/>
                  </a:lnTo>
                  <a:lnTo>
                    <a:pt x="3760" y="1452"/>
                  </a:lnTo>
                  <a:lnTo>
                    <a:pt x="3765" y="1465"/>
                  </a:lnTo>
                  <a:lnTo>
                    <a:pt x="3768" y="1477"/>
                  </a:lnTo>
                  <a:lnTo>
                    <a:pt x="3772" y="1491"/>
                  </a:lnTo>
                  <a:lnTo>
                    <a:pt x="3774" y="1504"/>
                  </a:lnTo>
                  <a:lnTo>
                    <a:pt x="3775" y="1518"/>
                  </a:lnTo>
                  <a:lnTo>
                    <a:pt x="3777" y="1532"/>
                  </a:lnTo>
                  <a:lnTo>
                    <a:pt x="3777" y="1545"/>
                  </a:lnTo>
                  <a:lnTo>
                    <a:pt x="3777" y="1556"/>
                  </a:lnTo>
                  <a:lnTo>
                    <a:pt x="3777" y="1565"/>
                  </a:lnTo>
                  <a:lnTo>
                    <a:pt x="3775" y="1575"/>
                  </a:lnTo>
                  <a:lnTo>
                    <a:pt x="3774" y="1585"/>
                  </a:lnTo>
                  <a:lnTo>
                    <a:pt x="3772" y="1595"/>
                  </a:lnTo>
                  <a:lnTo>
                    <a:pt x="3771" y="1605"/>
                  </a:lnTo>
                  <a:lnTo>
                    <a:pt x="3768" y="1614"/>
                  </a:lnTo>
                  <a:lnTo>
                    <a:pt x="3766" y="1624"/>
                  </a:lnTo>
                  <a:lnTo>
                    <a:pt x="3763" y="1633"/>
                  </a:lnTo>
                  <a:lnTo>
                    <a:pt x="3759" y="1642"/>
                  </a:lnTo>
                  <a:lnTo>
                    <a:pt x="3756" y="1651"/>
                  </a:lnTo>
                  <a:lnTo>
                    <a:pt x="3751" y="1661"/>
                  </a:lnTo>
                  <a:lnTo>
                    <a:pt x="3747" y="1669"/>
                  </a:lnTo>
                  <a:lnTo>
                    <a:pt x="3743" y="1677"/>
                  </a:lnTo>
                  <a:lnTo>
                    <a:pt x="3737" y="1685"/>
                  </a:lnTo>
                  <a:lnTo>
                    <a:pt x="3733" y="1693"/>
                  </a:lnTo>
                  <a:lnTo>
                    <a:pt x="3722" y="1709"/>
                  </a:lnTo>
                  <a:lnTo>
                    <a:pt x="3710" y="1724"/>
                  </a:lnTo>
                  <a:lnTo>
                    <a:pt x="3697" y="1738"/>
                  </a:lnTo>
                  <a:lnTo>
                    <a:pt x="3683" y="1750"/>
                  </a:lnTo>
                  <a:lnTo>
                    <a:pt x="3675" y="1756"/>
                  </a:lnTo>
                  <a:lnTo>
                    <a:pt x="3668" y="1762"/>
                  </a:lnTo>
                  <a:lnTo>
                    <a:pt x="3660" y="1768"/>
                  </a:lnTo>
                  <a:lnTo>
                    <a:pt x="3652" y="1773"/>
                  </a:lnTo>
                  <a:lnTo>
                    <a:pt x="3644" y="1778"/>
                  </a:lnTo>
                  <a:lnTo>
                    <a:pt x="3636" y="1783"/>
                  </a:lnTo>
                  <a:lnTo>
                    <a:pt x="3628" y="1787"/>
                  </a:lnTo>
                  <a:lnTo>
                    <a:pt x="3619" y="1792"/>
                  </a:lnTo>
                  <a:lnTo>
                    <a:pt x="3984" y="1806"/>
                  </a:lnTo>
                  <a:lnTo>
                    <a:pt x="4227" y="2652"/>
                  </a:lnTo>
                  <a:lnTo>
                    <a:pt x="4121" y="3369"/>
                  </a:lnTo>
                  <a:lnTo>
                    <a:pt x="3902" y="3440"/>
                  </a:lnTo>
                  <a:lnTo>
                    <a:pt x="3909" y="3420"/>
                  </a:lnTo>
                  <a:lnTo>
                    <a:pt x="3915" y="3398"/>
                  </a:lnTo>
                  <a:lnTo>
                    <a:pt x="3919" y="3378"/>
                  </a:lnTo>
                  <a:lnTo>
                    <a:pt x="3923" y="3357"/>
                  </a:lnTo>
                  <a:lnTo>
                    <a:pt x="3926" y="3336"/>
                  </a:lnTo>
                  <a:lnTo>
                    <a:pt x="3928" y="3314"/>
                  </a:lnTo>
                  <a:lnTo>
                    <a:pt x="3930" y="3292"/>
                  </a:lnTo>
                  <a:lnTo>
                    <a:pt x="3930" y="3269"/>
                  </a:lnTo>
                  <a:lnTo>
                    <a:pt x="3930" y="3242"/>
                  </a:lnTo>
                  <a:lnTo>
                    <a:pt x="3927" y="3215"/>
                  </a:lnTo>
                  <a:lnTo>
                    <a:pt x="3924" y="3188"/>
                  </a:lnTo>
                  <a:lnTo>
                    <a:pt x="3919" y="3161"/>
                  </a:lnTo>
                  <a:lnTo>
                    <a:pt x="3912" y="3136"/>
                  </a:lnTo>
                  <a:lnTo>
                    <a:pt x="3905" y="3110"/>
                  </a:lnTo>
                  <a:lnTo>
                    <a:pt x="3897" y="3085"/>
                  </a:lnTo>
                  <a:lnTo>
                    <a:pt x="3888" y="3061"/>
                  </a:lnTo>
                  <a:lnTo>
                    <a:pt x="3877" y="3037"/>
                  </a:lnTo>
                  <a:lnTo>
                    <a:pt x="3865" y="3014"/>
                  </a:lnTo>
                  <a:lnTo>
                    <a:pt x="3851" y="2991"/>
                  </a:lnTo>
                  <a:lnTo>
                    <a:pt x="3838" y="2970"/>
                  </a:lnTo>
                  <a:lnTo>
                    <a:pt x="3824" y="2948"/>
                  </a:lnTo>
                  <a:lnTo>
                    <a:pt x="3806" y="2927"/>
                  </a:lnTo>
                  <a:lnTo>
                    <a:pt x="3790" y="2909"/>
                  </a:lnTo>
                  <a:lnTo>
                    <a:pt x="3772" y="2889"/>
                  </a:lnTo>
                  <a:lnTo>
                    <a:pt x="3753" y="2872"/>
                  </a:lnTo>
                  <a:lnTo>
                    <a:pt x="3734" y="2855"/>
                  </a:lnTo>
                  <a:lnTo>
                    <a:pt x="3714" y="2839"/>
                  </a:lnTo>
                  <a:lnTo>
                    <a:pt x="3692" y="2824"/>
                  </a:lnTo>
                  <a:lnTo>
                    <a:pt x="3671" y="2810"/>
                  </a:lnTo>
                  <a:lnTo>
                    <a:pt x="3649" y="2797"/>
                  </a:lnTo>
                  <a:lnTo>
                    <a:pt x="3625" y="2784"/>
                  </a:lnTo>
                  <a:lnTo>
                    <a:pt x="3602" y="2774"/>
                  </a:lnTo>
                  <a:lnTo>
                    <a:pt x="3577" y="2765"/>
                  </a:lnTo>
                  <a:lnTo>
                    <a:pt x="3552" y="2756"/>
                  </a:lnTo>
                  <a:lnTo>
                    <a:pt x="3527" y="2749"/>
                  </a:lnTo>
                  <a:lnTo>
                    <a:pt x="3500" y="2743"/>
                  </a:lnTo>
                  <a:lnTo>
                    <a:pt x="3475" y="2738"/>
                  </a:lnTo>
                  <a:lnTo>
                    <a:pt x="3447" y="2735"/>
                  </a:lnTo>
                  <a:lnTo>
                    <a:pt x="3421" y="2733"/>
                  </a:lnTo>
                  <a:lnTo>
                    <a:pt x="3393" y="2732"/>
                  </a:lnTo>
                  <a:lnTo>
                    <a:pt x="3366" y="2733"/>
                  </a:lnTo>
                  <a:lnTo>
                    <a:pt x="3338" y="2735"/>
                  </a:lnTo>
                  <a:lnTo>
                    <a:pt x="3310" y="2738"/>
                  </a:lnTo>
                  <a:lnTo>
                    <a:pt x="3285" y="2743"/>
                  </a:lnTo>
                  <a:lnTo>
                    <a:pt x="3259" y="2749"/>
                  </a:lnTo>
                  <a:lnTo>
                    <a:pt x="3233" y="2756"/>
                  </a:lnTo>
                  <a:lnTo>
                    <a:pt x="3208" y="2765"/>
                  </a:lnTo>
                  <a:lnTo>
                    <a:pt x="3184" y="2774"/>
                  </a:lnTo>
                  <a:lnTo>
                    <a:pt x="3161" y="2784"/>
                  </a:lnTo>
                  <a:lnTo>
                    <a:pt x="3138" y="2797"/>
                  </a:lnTo>
                  <a:lnTo>
                    <a:pt x="3115" y="2810"/>
                  </a:lnTo>
                  <a:lnTo>
                    <a:pt x="3093" y="2824"/>
                  </a:lnTo>
                  <a:lnTo>
                    <a:pt x="3072" y="2839"/>
                  </a:lnTo>
                  <a:lnTo>
                    <a:pt x="3051" y="2855"/>
                  </a:lnTo>
                  <a:lnTo>
                    <a:pt x="3032" y="2872"/>
                  </a:lnTo>
                  <a:lnTo>
                    <a:pt x="3013" y="2889"/>
                  </a:lnTo>
                  <a:lnTo>
                    <a:pt x="2995" y="2909"/>
                  </a:lnTo>
                  <a:lnTo>
                    <a:pt x="2979" y="2927"/>
                  </a:lnTo>
                  <a:lnTo>
                    <a:pt x="2963" y="2948"/>
                  </a:lnTo>
                  <a:lnTo>
                    <a:pt x="2948" y="2970"/>
                  </a:lnTo>
                  <a:lnTo>
                    <a:pt x="2934" y="2991"/>
                  </a:lnTo>
                  <a:lnTo>
                    <a:pt x="2920" y="3014"/>
                  </a:lnTo>
                  <a:lnTo>
                    <a:pt x="2909" y="3037"/>
                  </a:lnTo>
                  <a:lnTo>
                    <a:pt x="2898" y="3061"/>
                  </a:lnTo>
                  <a:lnTo>
                    <a:pt x="2888" y="3085"/>
                  </a:lnTo>
                  <a:lnTo>
                    <a:pt x="2880" y="3110"/>
                  </a:lnTo>
                  <a:lnTo>
                    <a:pt x="2873" y="3136"/>
                  </a:lnTo>
                  <a:lnTo>
                    <a:pt x="2867" y="3161"/>
                  </a:lnTo>
                  <a:lnTo>
                    <a:pt x="2861" y="3188"/>
                  </a:lnTo>
                  <a:lnTo>
                    <a:pt x="2858" y="3215"/>
                  </a:lnTo>
                  <a:lnTo>
                    <a:pt x="2856" y="3242"/>
                  </a:lnTo>
                  <a:lnTo>
                    <a:pt x="2856" y="3269"/>
                  </a:lnTo>
                  <a:lnTo>
                    <a:pt x="2856" y="3292"/>
                  </a:lnTo>
                  <a:lnTo>
                    <a:pt x="2858" y="3314"/>
                  </a:lnTo>
                  <a:lnTo>
                    <a:pt x="2859" y="3336"/>
                  </a:lnTo>
                  <a:lnTo>
                    <a:pt x="2863" y="3357"/>
                  </a:lnTo>
                  <a:lnTo>
                    <a:pt x="2867" y="3378"/>
                  </a:lnTo>
                  <a:lnTo>
                    <a:pt x="2872" y="3398"/>
                  </a:lnTo>
                  <a:lnTo>
                    <a:pt x="2876" y="3420"/>
                  </a:lnTo>
                  <a:lnTo>
                    <a:pt x="2883" y="3440"/>
                  </a:lnTo>
                  <a:lnTo>
                    <a:pt x="1381" y="3440"/>
                  </a:lnTo>
                  <a:lnTo>
                    <a:pt x="1389" y="3424"/>
                  </a:lnTo>
                  <a:lnTo>
                    <a:pt x="1396" y="3406"/>
                  </a:lnTo>
                  <a:lnTo>
                    <a:pt x="1403" y="3390"/>
                  </a:lnTo>
                  <a:lnTo>
                    <a:pt x="1410" y="3373"/>
                  </a:lnTo>
                  <a:lnTo>
                    <a:pt x="1416" y="3355"/>
                  </a:lnTo>
                  <a:lnTo>
                    <a:pt x="1421" y="3337"/>
                  </a:lnTo>
                  <a:lnTo>
                    <a:pt x="1426" y="3320"/>
                  </a:lnTo>
                  <a:lnTo>
                    <a:pt x="1431" y="3302"/>
                  </a:lnTo>
                  <a:lnTo>
                    <a:pt x="1435" y="3283"/>
                  </a:lnTo>
                  <a:lnTo>
                    <a:pt x="1439" y="3265"/>
                  </a:lnTo>
                  <a:lnTo>
                    <a:pt x="1441" y="3246"/>
                  </a:lnTo>
                  <a:lnTo>
                    <a:pt x="1444" y="3228"/>
                  </a:lnTo>
                  <a:lnTo>
                    <a:pt x="1446" y="3209"/>
                  </a:lnTo>
                  <a:lnTo>
                    <a:pt x="1447" y="3190"/>
                  </a:lnTo>
                  <a:lnTo>
                    <a:pt x="1448" y="3170"/>
                  </a:lnTo>
                  <a:lnTo>
                    <a:pt x="1449" y="3151"/>
                  </a:lnTo>
                  <a:lnTo>
                    <a:pt x="1447" y="3118"/>
                  </a:lnTo>
                  <a:lnTo>
                    <a:pt x="1446" y="3084"/>
                  </a:lnTo>
                  <a:lnTo>
                    <a:pt x="1441" y="3052"/>
                  </a:lnTo>
                  <a:lnTo>
                    <a:pt x="1435" y="3019"/>
                  </a:lnTo>
                  <a:lnTo>
                    <a:pt x="1427" y="2988"/>
                  </a:lnTo>
                  <a:lnTo>
                    <a:pt x="1419" y="2957"/>
                  </a:lnTo>
                  <a:lnTo>
                    <a:pt x="1408" y="2926"/>
                  </a:lnTo>
                  <a:lnTo>
                    <a:pt x="1397" y="2896"/>
                  </a:lnTo>
                  <a:lnTo>
                    <a:pt x="1383" y="2867"/>
                  </a:lnTo>
                  <a:lnTo>
                    <a:pt x="1368" y="2840"/>
                  </a:lnTo>
                  <a:lnTo>
                    <a:pt x="1354" y="2812"/>
                  </a:lnTo>
                  <a:lnTo>
                    <a:pt x="1336" y="2784"/>
                  </a:lnTo>
                  <a:lnTo>
                    <a:pt x="1318" y="2760"/>
                  </a:lnTo>
                  <a:lnTo>
                    <a:pt x="1298" y="2735"/>
                  </a:lnTo>
                  <a:lnTo>
                    <a:pt x="1278" y="2711"/>
                  </a:lnTo>
                  <a:lnTo>
                    <a:pt x="1257" y="2688"/>
                  </a:lnTo>
                  <a:lnTo>
                    <a:pt x="1233" y="2666"/>
                  </a:lnTo>
                  <a:lnTo>
                    <a:pt x="1210" y="2646"/>
                  </a:lnTo>
                  <a:lnTo>
                    <a:pt x="1184" y="2627"/>
                  </a:lnTo>
                  <a:lnTo>
                    <a:pt x="1159" y="2608"/>
                  </a:lnTo>
                  <a:lnTo>
                    <a:pt x="1133" y="2591"/>
                  </a:lnTo>
                  <a:lnTo>
                    <a:pt x="1105" y="2575"/>
                  </a:lnTo>
                  <a:lnTo>
                    <a:pt x="1076" y="2561"/>
                  </a:lnTo>
                  <a:lnTo>
                    <a:pt x="1047" y="2547"/>
                  </a:lnTo>
                  <a:lnTo>
                    <a:pt x="1019" y="2536"/>
                  </a:lnTo>
                  <a:lnTo>
                    <a:pt x="987" y="2525"/>
                  </a:lnTo>
                  <a:lnTo>
                    <a:pt x="956" y="2516"/>
                  </a:lnTo>
                  <a:lnTo>
                    <a:pt x="925" y="2509"/>
                  </a:lnTo>
                  <a:lnTo>
                    <a:pt x="892" y="2503"/>
                  </a:lnTo>
                  <a:lnTo>
                    <a:pt x="860" y="2499"/>
                  </a:lnTo>
                  <a:lnTo>
                    <a:pt x="826" y="2497"/>
                  </a:lnTo>
                  <a:lnTo>
                    <a:pt x="793" y="2495"/>
                  </a:lnTo>
                  <a:lnTo>
                    <a:pt x="760" y="2497"/>
                  </a:lnTo>
                  <a:lnTo>
                    <a:pt x="726" y="2499"/>
                  </a:lnTo>
                  <a:lnTo>
                    <a:pt x="694" y="2503"/>
                  </a:lnTo>
                  <a:lnTo>
                    <a:pt x="662" y="2509"/>
                  </a:lnTo>
                  <a:lnTo>
                    <a:pt x="630" y="2516"/>
                  </a:lnTo>
                  <a:lnTo>
                    <a:pt x="598" y="2525"/>
                  </a:lnTo>
                  <a:lnTo>
                    <a:pt x="568" y="2536"/>
                  </a:lnTo>
                  <a:lnTo>
                    <a:pt x="539" y="2547"/>
                  </a:lnTo>
                  <a:lnTo>
                    <a:pt x="509" y="2561"/>
                  </a:lnTo>
                  <a:lnTo>
                    <a:pt x="481" y="2575"/>
                  </a:lnTo>
                  <a:lnTo>
                    <a:pt x="455" y="2591"/>
                  </a:lnTo>
                  <a:lnTo>
                    <a:pt x="427" y="2608"/>
                  </a:lnTo>
                  <a:lnTo>
                    <a:pt x="402" y="2627"/>
                  </a:lnTo>
                  <a:lnTo>
                    <a:pt x="376" y="2646"/>
                  </a:lnTo>
                  <a:lnTo>
                    <a:pt x="353" y="2666"/>
                  </a:lnTo>
                  <a:lnTo>
                    <a:pt x="330" y="2688"/>
                  </a:lnTo>
                  <a:lnTo>
                    <a:pt x="308" y="2711"/>
                  </a:lnTo>
                  <a:lnTo>
                    <a:pt x="288" y="2735"/>
                  </a:lnTo>
                  <a:lnTo>
                    <a:pt x="268" y="2760"/>
                  </a:lnTo>
                  <a:lnTo>
                    <a:pt x="250" y="2784"/>
                  </a:lnTo>
                  <a:lnTo>
                    <a:pt x="232" y="2812"/>
                  </a:lnTo>
                  <a:lnTo>
                    <a:pt x="217" y="2840"/>
                  </a:lnTo>
                  <a:lnTo>
                    <a:pt x="202" y="2867"/>
                  </a:lnTo>
                  <a:lnTo>
                    <a:pt x="190" y="2896"/>
                  </a:lnTo>
                  <a:lnTo>
                    <a:pt x="177" y="2926"/>
                  </a:lnTo>
                  <a:lnTo>
                    <a:pt x="168" y="2957"/>
                  </a:lnTo>
                  <a:lnTo>
                    <a:pt x="159" y="2988"/>
                  </a:lnTo>
                  <a:lnTo>
                    <a:pt x="151" y="3019"/>
                  </a:lnTo>
                  <a:lnTo>
                    <a:pt x="145" y="3052"/>
                  </a:lnTo>
                  <a:lnTo>
                    <a:pt x="141" y="3084"/>
                  </a:lnTo>
                  <a:lnTo>
                    <a:pt x="138" y="3118"/>
                  </a:lnTo>
                  <a:lnTo>
                    <a:pt x="138" y="3151"/>
                  </a:lnTo>
                  <a:lnTo>
                    <a:pt x="138" y="3170"/>
                  </a:lnTo>
                  <a:lnTo>
                    <a:pt x="138" y="3189"/>
                  </a:lnTo>
                  <a:lnTo>
                    <a:pt x="140" y="3206"/>
                  </a:lnTo>
                  <a:lnTo>
                    <a:pt x="141" y="3223"/>
                  </a:lnTo>
                  <a:lnTo>
                    <a:pt x="143" y="3241"/>
                  </a:lnTo>
                  <a:lnTo>
                    <a:pt x="145" y="3257"/>
                  </a:lnTo>
                  <a:lnTo>
                    <a:pt x="148" y="3273"/>
                  </a:lnTo>
                  <a:lnTo>
                    <a:pt x="151" y="3289"/>
                  </a:lnTo>
                  <a:lnTo>
                    <a:pt x="154" y="3304"/>
                  </a:lnTo>
                  <a:lnTo>
                    <a:pt x="159" y="3320"/>
                  </a:lnTo>
                  <a:lnTo>
                    <a:pt x="163" y="3335"/>
                  </a:lnTo>
                  <a:lnTo>
                    <a:pt x="169" y="3350"/>
                  </a:lnTo>
                  <a:lnTo>
                    <a:pt x="175" y="3366"/>
                  </a:lnTo>
                  <a:lnTo>
                    <a:pt x="182" y="3381"/>
                  </a:lnTo>
                  <a:lnTo>
                    <a:pt x="189" y="3397"/>
                  </a:lnTo>
                  <a:lnTo>
                    <a:pt x="197" y="3414"/>
                  </a:lnTo>
                  <a:lnTo>
                    <a:pt x="0" y="3361"/>
                  </a:lnTo>
                  <a:lnTo>
                    <a:pt x="9" y="2700"/>
                  </a:lnTo>
                  <a:lnTo>
                    <a:pt x="211" y="2019"/>
                  </a:lnTo>
                  <a:lnTo>
                    <a:pt x="594" y="1930"/>
                  </a:lnTo>
                  <a:lnTo>
                    <a:pt x="1029" y="124"/>
                  </a:lnTo>
                  <a:lnTo>
                    <a:pt x="928" y="0"/>
                  </a:lnTo>
                  <a:lnTo>
                    <a:pt x="2622" y="0"/>
                  </a:lnTo>
                  <a:lnTo>
                    <a:pt x="3151" y="1773"/>
                  </a:lnTo>
                  <a:lnTo>
                    <a:pt x="3375" y="1783"/>
                  </a:lnTo>
                  <a:lnTo>
                    <a:pt x="3360" y="1773"/>
                  </a:lnTo>
                  <a:lnTo>
                    <a:pt x="3345" y="1763"/>
                  </a:lnTo>
                  <a:lnTo>
                    <a:pt x="3331" y="1751"/>
                  </a:lnTo>
                  <a:lnTo>
                    <a:pt x="3318" y="1740"/>
                  </a:lnTo>
                  <a:lnTo>
                    <a:pt x="3306" y="1727"/>
                  </a:lnTo>
                  <a:lnTo>
                    <a:pt x="3294" y="1713"/>
                  </a:lnTo>
                  <a:lnTo>
                    <a:pt x="3284" y="1700"/>
                  </a:lnTo>
                  <a:lnTo>
                    <a:pt x="3275" y="1685"/>
                  </a:lnTo>
                  <a:lnTo>
                    <a:pt x="3265" y="1669"/>
                  </a:lnTo>
                  <a:lnTo>
                    <a:pt x="3257" y="1652"/>
                  </a:lnTo>
                  <a:lnTo>
                    <a:pt x="3252" y="1635"/>
                  </a:lnTo>
                  <a:lnTo>
                    <a:pt x="3246" y="1618"/>
                  </a:lnTo>
                  <a:lnTo>
                    <a:pt x="3241" y="1601"/>
                  </a:lnTo>
                  <a:lnTo>
                    <a:pt x="3238" y="1582"/>
                  </a:lnTo>
                  <a:lnTo>
                    <a:pt x="3236" y="1564"/>
                  </a:lnTo>
                  <a:lnTo>
                    <a:pt x="3236" y="1545"/>
                  </a:lnTo>
                  <a:lnTo>
                    <a:pt x="3236" y="1532"/>
                  </a:lnTo>
                  <a:lnTo>
                    <a:pt x="3237" y="1518"/>
                  </a:lnTo>
                  <a:lnTo>
                    <a:pt x="3239" y="1504"/>
                  </a:lnTo>
                  <a:lnTo>
                    <a:pt x="3241" y="1491"/>
                  </a:lnTo>
                  <a:lnTo>
                    <a:pt x="3244" y="1477"/>
                  </a:lnTo>
                  <a:lnTo>
                    <a:pt x="3248" y="1465"/>
                  </a:lnTo>
                  <a:lnTo>
                    <a:pt x="3252" y="1452"/>
                  </a:lnTo>
                  <a:lnTo>
                    <a:pt x="3256" y="1439"/>
                  </a:lnTo>
                  <a:lnTo>
                    <a:pt x="3262" y="1428"/>
                  </a:lnTo>
                  <a:lnTo>
                    <a:pt x="3269" y="1416"/>
                  </a:lnTo>
                  <a:lnTo>
                    <a:pt x="3275" y="1405"/>
                  </a:lnTo>
                  <a:lnTo>
                    <a:pt x="3282" y="1395"/>
                  </a:lnTo>
                  <a:lnTo>
                    <a:pt x="3290" y="1383"/>
                  </a:lnTo>
                  <a:lnTo>
                    <a:pt x="3298" y="1373"/>
                  </a:lnTo>
                  <a:lnTo>
                    <a:pt x="3306" y="1363"/>
                  </a:lnTo>
                  <a:lnTo>
                    <a:pt x="3315" y="1353"/>
                  </a:lnTo>
                  <a:lnTo>
                    <a:pt x="3324" y="1345"/>
                  </a:lnTo>
                  <a:lnTo>
                    <a:pt x="3335" y="1336"/>
                  </a:lnTo>
                  <a:lnTo>
                    <a:pt x="3345" y="1329"/>
                  </a:lnTo>
                  <a:lnTo>
                    <a:pt x="3355" y="1321"/>
                  </a:lnTo>
                  <a:lnTo>
                    <a:pt x="3366" y="1314"/>
                  </a:lnTo>
                  <a:lnTo>
                    <a:pt x="3377" y="1307"/>
                  </a:lnTo>
                  <a:lnTo>
                    <a:pt x="3389" y="1301"/>
                  </a:lnTo>
                  <a:lnTo>
                    <a:pt x="3401" y="1295"/>
                  </a:lnTo>
                  <a:lnTo>
                    <a:pt x="3414" y="1291"/>
                  </a:lnTo>
                  <a:lnTo>
                    <a:pt x="3427" y="1286"/>
                  </a:lnTo>
                  <a:lnTo>
                    <a:pt x="3439" y="1283"/>
                  </a:lnTo>
                  <a:lnTo>
                    <a:pt x="3452" y="1280"/>
                  </a:lnTo>
                  <a:lnTo>
                    <a:pt x="3466" y="1277"/>
                  </a:lnTo>
                  <a:lnTo>
                    <a:pt x="3478" y="1276"/>
                  </a:lnTo>
                  <a:lnTo>
                    <a:pt x="3492" y="1275"/>
                  </a:lnTo>
                  <a:lnTo>
                    <a:pt x="3506" y="1274"/>
                  </a:lnTo>
                  <a:close/>
                  <a:moveTo>
                    <a:pt x="1115" y="1269"/>
                  </a:moveTo>
                  <a:lnTo>
                    <a:pt x="1638" y="1464"/>
                  </a:lnTo>
                  <a:lnTo>
                    <a:pt x="1644" y="1466"/>
                  </a:lnTo>
                  <a:lnTo>
                    <a:pt x="1649" y="1469"/>
                  </a:lnTo>
                  <a:lnTo>
                    <a:pt x="1653" y="1474"/>
                  </a:lnTo>
                  <a:lnTo>
                    <a:pt x="1656" y="1477"/>
                  </a:lnTo>
                  <a:lnTo>
                    <a:pt x="1659" y="1482"/>
                  </a:lnTo>
                  <a:lnTo>
                    <a:pt x="1660" y="1487"/>
                  </a:lnTo>
                  <a:lnTo>
                    <a:pt x="1660" y="1492"/>
                  </a:lnTo>
                  <a:lnTo>
                    <a:pt x="1660" y="1496"/>
                  </a:lnTo>
                  <a:lnTo>
                    <a:pt x="1650" y="1518"/>
                  </a:lnTo>
                  <a:lnTo>
                    <a:pt x="1649" y="1522"/>
                  </a:lnTo>
                  <a:lnTo>
                    <a:pt x="1646" y="1526"/>
                  </a:lnTo>
                  <a:lnTo>
                    <a:pt x="1641" y="1529"/>
                  </a:lnTo>
                  <a:lnTo>
                    <a:pt x="1637" y="1530"/>
                  </a:lnTo>
                  <a:lnTo>
                    <a:pt x="1632" y="1532"/>
                  </a:lnTo>
                  <a:lnTo>
                    <a:pt x="1625" y="1532"/>
                  </a:lnTo>
                  <a:lnTo>
                    <a:pt x="1619" y="1530"/>
                  </a:lnTo>
                  <a:lnTo>
                    <a:pt x="1614" y="1529"/>
                  </a:lnTo>
                  <a:lnTo>
                    <a:pt x="1408" y="1452"/>
                  </a:lnTo>
                  <a:lnTo>
                    <a:pt x="1275" y="1808"/>
                  </a:lnTo>
                  <a:lnTo>
                    <a:pt x="1316" y="1823"/>
                  </a:lnTo>
                  <a:lnTo>
                    <a:pt x="1223" y="2195"/>
                  </a:lnTo>
                  <a:lnTo>
                    <a:pt x="1530" y="2416"/>
                  </a:lnTo>
                  <a:lnTo>
                    <a:pt x="2300" y="2416"/>
                  </a:lnTo>
                  <a:lnTo>
                    <a:pt x="2546" y="1749"/>
                  </a:lnTo>
                  <a:lnTo>
                    <a:pt x="2681" y="1755"/>
                  </a:lnTo>
                  <a:lnTo>
                    <a:pt x="2386" y="135"/>
                  </a:lnTo>
                  <a:lnTo>
                    <a:pt x="1164" y="135"/>
                  </a:lnTo>
                  <a:lnTo>
                    <a:pt x="813" y="1898"/>
                  </a:lnTo>
                  <a:lnTo>
                    <a:pt x="991" y="2026"/>
                  </a:lnTo>
                  <a:lnTo>
                    <a:pt x="1135" y="1756"/>
                  </a:lnTo>
                  <a:lnTo>
                    <a:pt x="1165" y="1766"/>
                  </a:lnTo>
                  <a:lnTo>
                    <a:pt x="1297" y="1412"/>
                  </a:lnTo>
                  <a:lnTo>
                    <a:pt x="1091" y="1335"/>
                  </a:lnTo>
                  <a:lnTo>
                    <a:pt x="1085" y="1331"/>
                  </a:lnTo>
                  <a:lnTo>
                    <a:pt x="1080" y="1329"/>
                  </a:lnTo>
                  <a:lnTo>
                    <a:pt x="1076" y="1324"/>
                  </a:lnTo>
                  <a:lnTo>
                    <a:pt x="1073" y="1321"/>
                  </a:lnTo>
                  <a:lnTo>
                    <a:pt x="1070" y="1316"/>
                  </a:lnTo>
                  <a:lnTo>
                    <a:pt x="1069" y="1312"/>
                  </a:lnTo>
                  <a:lnTo>
                    <a:pt x="1069" y="1307"/>
                  </a:lnTo>
                  <a:lnTo>
                    <a:pt x="1069" y="1302"/>
                  </a:lnTo>
                  <a:lnTo>
                    <a:pt x="1077" y="1280"/>
                  </a:lnTo>
                  <a:lnTo>
                    <a:pt x="1080" y="1276"/>
                  </a:lnTo>
                  <a:lnTo>
                    <a:pt x="1083" y="1272"/>
                  </a:lnTo>
                  <a:lnTo>
                    <a:pt x="1088" y="1269"/>
                  </a:lnTo>
                  <a:lnTo>
                    <a:pt x="1092" y="1268"/>
                  </a:lnTo>
                  <a:lnTo>
                    <a:pt x="1097" y="1267"/>
                  </a:lnTo>
                  <a:lnTo>
                    <a:pt x="1104" y="1267"/>
                  </a:lnTo>
                  <a:lnTo>
                    <a:pt x="1109" y="1268"/>
                  </a:lnTo>
                  <a:lnTo>
                    <a:pt x="1115" y="1269"/>
                  </a:lnTo>
                  <a:close/>
                  <a:moveTo>
                    <a:pt x="793" y="2897"/>
                  </a:moveTo>
                  <a:lnTo>
                    <a:pt x="806" y="2897"/>
                  </a:lnTo>
                  <a:lnTo>
                    <a:pt x="818" y="2898"/>
                  </a:lnTo>
                  <a:lnTo>
                    <a:pt x="832" y="2901"/>
                  </a:lnTo>
                  <a:lnTo>
                    <a:pt x="844" y="2902"/>
                  </a:lnTo>
                  <a:lnTo>
                    <a:pt x="856" y="2905"/>
                  </a:lnTo>
                  <a:lnTo>
                    <a:pt x="869" y="2909"/>
                  </a:lnTo>
                  <a:lnTo>
                    <a:pt x="880" y="2913"/>
                  </a:lnTo>
                  <a:lnTo>
                    <a:pt x="892" y="2917"/>
                  </a:lnTo>
                  <a:lnTo>
                    <a:pt x="903" y="2923"/>
                  </a:lnTo>
                  <a:lnTo>
                    <a:pt x="914" y="2928"/>
                  </a:lnTo>
                  <a:lnTo>
                    <a:pt x="925" y="2934"/>
                  </a:lnTo>
                  <a:lnTo>
                    <a:pt x="935" y="2941"/>
                  </a:lnTo>
                  <a:lnTo>
                    <a:pt x="945" y="2948"/>
                  </a:lnTo>
                  <a:lnTo>
                    <a:pt x="955" y="2955"/>
                  </a:lnTo>
                  <a:lnTo>
                    <a:pt x="964" y="2963"/>
                  </a:lnTo>
                  <a:lnTo>
                    <a:pt x="973" y="2972"/>
                  </a:lnTo>
                  <a:lnTo>
                    <a:pt x="982" y="2980"/>
                  </a:lnTo>
                  <a:lnTo>
                    <a:pt x="989" y="2989"/>
                  </a:lnTo>
                  <a:lnTo>
                    <a:pt x="997" y="3000"/>
                  </a:lnTo>
                  <a:lnTo>
                    <a:pt x="1004" y="3009"/>
                  </a:lnTo>
                  <a:lnTo>
                    <a:pt x="1011" y="3019"/>
                  </a:lnTo>
                  <a:lnTo>
                    <a:pt x="1016" y="3031"/>
                  </a:lnTo>
                  <a:lnTo>
                    <a:pt x="1022" y="3041"/>
                  </a:lnTo>
                  <a:lnTo>
                    <a:pt x="1027" y="3053"/>
                  </a:lnTo>
                  <a:lnTo>
                    <a:pt x="1031" y="3064"/>
                  </a:lnTo>
                  <a:lnTo>
                    <a:pt x="1036" y="3076"/>
                  </a:lnTo>
                  <a:lnTo>
                    <a:pt x="1039" y="3088"/>
                  </a:lnTo>
                  <a:lnTo>
                    <a:pt x="1042" y="3100"/>
                  </a:lnTo>
                  <a:lnTo>
                    <a:pt x="1044" y="3113"/>
                  </a:lnTo>
                  <a:lnTo>
                    <a:pt x="1045" y="3125"/>
                  </a:lnTo>
                  <a:lnTo>
                    <a:pt x="1047" y="3138"/>
                  </a:lnTo>
                  <a:lnTo>
                    <a:pt x="1047" y="3151"/>
                  </a:lnTo>
                  <a:lnTo>
                    <a:pt x="1047" y="3165"/>
                  </a:lnTo>
                  <a:lnTo>
                    <a:pt x="1045" y="3177"/>
                  </a:lnTo>
                  <a:lnTo>
                    <a:pt x="1044" y="3190"/>
                  </a:lnTo>
                  <a:lnTo>
                    <a:pt x="1042" y="3203"/>
                  </a:lnTo>
                  <a:lnTo>
                    <a:pt x="1039" y="3215"/>
                  </a:lnTo>
                  <a:lnTo>
                    <a:pt x="1036" y="3227"/>
                  </a:lnTo>
                  <a:lnTo>
                    <a:pt x="1031" y="3238"/>
                  </a:lnTo>
                  <a:lnTo>
                    <a:pt x="1027" y="3250"/>
                  </a:lnTo>
                  <a:lnTo>
                    <a:pt x="1022" y="3261"/>
                  </a:lnTo>
                  <a:lnTo>
                    <a:pt x="1016" y="3273"/>
                  </a:lnTo>
                  <a:lnTo>
                    <a:pt x="1011" y="3283"/>
                  </a:lnTo>
                  <a:lnTo>
                    <a:pt x="1004" y="3293"/>
                  </a:lnTo>
                  <a:lnTo>
                    <a:pt x="997" y="3303"/>
                  </a:lnTo>
                  <a:lnTo>
                    <a:pt x="989" y="3313"/>
                  </a:lnTo>
                  <a:lnTo>
                    <a:pt x="982" y="3322"/>
                  </a:lnTo>
                  <a:lnTo>
                    <a:pt x="973" y="3331"/>
                  </a:lnTo>
                  <a:lnTo>
                    <a:pt x="964" y="3340"/>
                  </a:lnTo>
                  <a:lnTo>
                    <a:pt x="955" y="3348"/>
                  </a:lnTo>
                  <a:lnTo>
                    <a:pt x="945" y="3355"/>
                  </a:lnTo>
                  <a:lnTo>
                    <a:pt x="935" y="3363"/>
                  </a:lnTo>
                  <a:lnTo>
                    <a:pt x="925" y="3368"/>
                  </a:lnTo>
                  <a:lnTo>
                    <a:pt x="914" y="3375"/>
                  </a:lnTo>
                  <a:lnTo>
                    <a:pt x="903" y="3380"/>
                  </a:lnTo>
                  <a:lnTo>
                    <a:pt x="892" y="3386"/>
                  </a:lnTo>
                  <a:lnTo>
                    <a:pt x="880" y="3390"/>
                  </a:lnTo>
                  <a:lnTo>
                    <a:pt x="869" y="3394"/>
                  </a:lnTo>
                  <a:lnTo>
                    <a:pt x="856" y="3397"/>
                  </a:lnTo>
                  <a:lnTo>
                    <a:pt x="844" y="3399"/>
                  </a:lnTo>
                  <a:lnTo>
                    <a:pt x="832" y="3403"/>
                  </a:lnTo>
                  <a:lnTo>
                    <a:pt x="818" y="3404"/>
                  </a:lnTo>
                  <a:lnTo>
                    <a:pt x="806" y="3405"/>
                  </a:lnTo>
                  <a:lnTo>
                    <a:pt x="793" y="3405"/>
                  </a:lnTo>
                  <a:lnTo>
                    <a:pt x="780" y="3405"/>
                  </a:lnTo>
                  <a:lnTo>
                    <a:pt x="768" y="3404"/>
                  </a:lnTo>
                  <a:lnTo>
                    <a:pt x="755" y="3403"/>
                  </a:lnTo>
                  <a:lnTo>
                    <a:pt x="742" y="3399"/>
                  </a:lnTo>
                  <a:lnTo>
                    <a:pt x="730" y="3397"/>
                  </a:lnTo>
                  <a:lnTo>
                    <a:pt x="718" y="3394"/>
                  </a:lnTo>
                  <a:lnTo>
                    <a:pt x="707" y="3390"/>
                  </a:lnTo>
                  <a:lnTo>
                    <a:pt x="695" y="3386"/>
                  </a:lnTo>
                  <a:lnTo>
                    <a:pt x="684" y="3380"/>
                  </a:lnTo>
                  <a:lnTo>
                    <a:pt x="672" y="3375"/>
                  </a:lnTo>
                  <a:lnTo>
                    <a:pt x="662" y="3368"/>
                  </a:lnTo>
                  <a:lnTo>
                    <a:pt x="651" y="3363"/>
                  </a:lnTo>
                  <a:lnTo>
                    <a:pt x="641" y="3355"/>
                  </a:lnTo>
                  <a:lnTo>
                    <a:pt x="632" y="3348"/>
                  </a:lnTo>
                  <a:lnTo>
                    <a:pt x="623" y="3340"/>
                  </a:lnTo>
                  <a:lnTo>
                    <a:pt x="613" y="3331"/>
                  </a:lnTo>
                  <a:lnTo>
                    <a:pt x="605" y="3322"/>
                  </a:lnTo>
                  <a:lnTo>
                    <a:pt x="597" y="3313"/>
                  </a:lnTo>
                  <a:lnTo>
                    <a:pt x="590" y="3303"/>
                  </a:lnTo>
                  <a:lnTo>
                    <a:pt x="582" y="3293"/>
                  </a:lnTo>
                  <a:lnTo>
                    <a:pt x="577" y="3283"/>
                  </a:lnTo>
                  <a:lnTo>
                    <a:pt x="570" y="3273"/>
                  </a:lnTo>
                  <a:lnTo>
                    <a:pt x="564" y="3261"/>
                  </a:lnTo>
                  <a:lnTo>
                    <a:pt x="559" y="3250"/>
                  </a:lnTo>
                  <a:lnTo>
                    <a:pt x="555" y="3238"/>
                  </a:lnTo>
                  <a:lnTo>
                    <a:pt x="551" y="3227"/>
                  </a:lnTo>
                  <a:lnTo>
                    <a:pt x="547" y="3215"/>
                  </a:lnTo>
                  <a:lnTo>
                    <a:pt x="544" y="3203"/>
                  </a:lnTo>
                  <a:lnTo>
                    <a:pt x="542" y="3190"/>
                  </a:lnTo>
                  <a:lnTo>
                    <a:pt x="541" y="3177"/>
                  </a:lnTo>
                  <a:lnTo>
                    <a:pt x="540" y="3165"/>
                  </a:lnTo>
                  <a:lnTo>
                    <a:pt x="539" y="3151"/>
                  </a:lnTo>
                  <a:lnTo>
                    <a:pt x="540" y="3138"/>
                  </a:lnTo>
                  <a:lnTo>
                    <a:pt x="541" y="3125"/>
                  </a:lnTo>
                  <a:lnTo>
                    <a:pt x="542" y="3113"/>
                  </a:lnTo>
                  <a:lnTo>
                    <a:pt x="544" y="3100"/>
                  </a:lnTo>
                  <a:lnTo>
                    <a:pt x="547" y="3088"/>
                  </a:lnTo>
                  <a:lnTo>
                    <a:pt x="551" y="3076"/>
                  </a:lnTo>
                  <a:lnTo>
                    <a:pt x="555" y="3064"/>
                  </a:lnTo>
                  <a:lnTo>
                    <a:pt x="559" y="3053"/>
                  </a:lnTo>
                  <a:lnTo>
                    <a:pt x="564" y="3041"/>
                  </a:lnTo>
                  <a:lnTo>
                    <a:pt x="570" y="3031"/>
                  </a:lnTo>
                  <a:lnTo>
                    <a:pt x="577" y="3019"/>
                  </a:lnTo>
                  <a:lnTo>
                    <a:pt x="582" y="3009"/>
                  </a:lnTo>
                  <a:lnTo>
                    <a:pt x="590" y="3000"/>
                  </a:lnTo>
                  <a:lnTo>
                    <a:pt x="597" y="2989"/>
                  </a:lnTo>
                  <a:lnTo>
                    <a:pt x="605" y="2980"/>
                  </a:lnTo>
                  <a:lnTo>
                    <a:pt x="613" y="2972"/>
                  </a:lnTo>
                  <a:lnTo>
                    <a:pt x="623" y="2963"/>
                  </a:lnTo>
                  <a:lnTo>
                    <a:pt x="632" y="2955"/>
                  </a:lnTo>
                  <a:lnTo>
                    <a:pt x="641" y="2948"/>
                  </a:lnTo>
                  <a:lnTo>
                    <a:pt x="651" y="2941"/>
                  </a:lnTo>
                  <a:lnTo>
                    <a:pt x="662" y="2934"/>
                  </a:lnTo>
                  <a:lnTo>
                    <a:pt x="672" y="2928"/>
                  </a:lnTo>
                  <a:lnTo>
                    <a:pt x="684" y="2923"/>
                  </a:lnTo>
                  <a:lnTo>
                    <a:pt x="695" y="2917"/>
                  </a:lnTo>
                  <a:lnTo>
                    <a:pt x="707" y="2913"/>
                  </a:lnTo>
                  <a:lnTo>
                    <a:pt x="718" y="2909"/>
                  </a:lnTo>
                  <a:lnTo>
                    <a:pt x="730" y="2905"/>
                  </a:lnTo>
                  <a:lnTo>
                    <a:pt x="742" y="2902"/>
                  </a:lnTo>
                  <a:lnTo>
                    <a:pt x="755" y="2901"/>
                  </a:lnTo>
                  <a:lnTo>
                    <a:pt x="768" y="2898"/>
                  </a:lnTo>
                  <a:lnTo>
                    <a:pt x="780" y="2897"/>
                  </a:lnTo>
                  <a:lnTo>
                    <a:pt x="793" y="2897"/>
                  </a:lnTo>
                  <a:close/>
                  <a:moveTo>
                    <a:pt x="3393" y="3070"/>
                  </a:moveTo>
                  <a:lnTo>
                    <a:pt x="3404" y="3070"/>
                  </a:lnTo>
                  <a:lnTo>
                    <a:pt x="3413" y="3071"/>
                  </a:lnTo>
                  <a:lnTo>
                    <a:pt x="3423" y="3072"/>
                  </a:lnTo>
                  <a:lnTo>
                    <a:pt x="3432" y="3075"/>
                  </a:lnTo>
                  <a:lnTo>
                    <a:pt x="3443" y="3076"/>
                  </a:lnTo>
                  <a:lnTo>
                    <a:pt x="3452" y="3079"/>
                  </a:lnTo>
                  <a:lnTo>
                    <a:pt x="3461" y="3083"/>
                  </a:lnTo>
                  <a:lnTo>
                    <a:pt x="3470" y="3085"/>
                  </a:lnTo>
                  <a:lnTo>
                    <a:pt x="3480" y="3090"/>
                  </a:lnTo>
                  <a:lnTo>
                    <a:pt x="3488" y="3094"/>
                  </a:lnTo>
                  <a:lnTo>
                    <a:pt x="3496" y="3099"/>
                  </a:lnTo>
                  <a:lnTo>
                    <a:pt x="3504" y="3105"/>
                  </a:lnTo>
                  <a:lnTo>
                    <a:pt x="3512" y="3109"/>
                  </a:lnTo>
                  <a:lnTo>
                    <a:pt x="3520" y="3115"/>
                  </a:lnTo>
                  <a:lnTo>
                    <a:pt x="3527" y="3122"/>
                  </a:lnTo>
                  <a:lnTo>
                    <a:pt x="3534" y="3129"/>
                  </a:lnTo>
                  <a:lnTo>
                    <a:pt x="3541" y="3136"/>
                  </a:lnTo>
                  <a:lnTo>
                    <a:pt x="3546" y="3143"/>
                  </a:lnTo>
                  <a:lnTo>
                    <a:pt x="3552" y="3150"/>
                  </a:lnTo>
                  <a:lnTo>
                    <a:pt x="3558" y="3158"/>
                  </a:lnTo>
                  <a:lnTo>
                    <a:pt x="3564" y="3166"/>
                  </a:lnTo>
                  <a:lnTo>
                    <a:pt x="3568" y="3175"/>
                  </a:lnTo>
                  <a:lnTo>
                    <a:pt x="3572" y="3183"/>
                  </a:lnTo>
                  <a:lnTo>
                    <a:pt x="3576" y="3192"/>
                  </a:lnTo>
                  <a:lnTo>
                    <a:pt x="3580" y="3201"/>
                  </a:lnTo>
                  <a:lnTo>
                    <a:pt x="3583" y="3211"/>
                  </a:lnTo>
                  <a:lnTo>
                    <a:pt x="3587" y="3220"/>
                  </a:lnTo>
                  <a:lnTo>
                    <a:pt x="3588" y="3229"/>
                  </a:lnTo>
                  <a:lnTo>
                    <a:pt x="3590" y="3238"/>
                  </a:lnTo>
                  <a:lnTo>
                    <a:pt x="3591" y="3249"/>
                  </a:lnTo>
                  <a:lnTo>
                    <a:pt x="3592" y="3259"/>
                  </a:lnTo>
                  <a:lnTo>
                    <a:pt x="3592" y="3269"/>
                  </a:lnTo>
                  <a:lnTo>
                    <a:pt x="3592" y="3280"/>
                  </a:lnTo>
                  <a:lnTo>
                    <a:pt x="3591" y="3290"/>
                  </a:lnTo>
                  <a:lnTo>
                    <a:pt x="3590" y="3299"/>
                  </a:lnTo>
                  <a:lnTo>
                    <a:pt x="3588" y="3310"/>
                  </a:lnTo>
                  <a:lnTo>
                    <a:pt x="3587" y="3319"/>
                  </a:lnTo>
                  <a:lnTo>
                    <a:pt x="3583" y="3328"/>
                  </a:lnTo>
                  <a:lnTo>
                    <a:pt x="3580" y="3337"/>
                  </a:lnTo>
                  <a:lnTo>
                    <a:pt x="3576" y="3346"/>
                  </a:lnTo>
                  <a:lnTo>
                    <a:pt x="3572" y="3356"/>
                  </a:lnTo>
                  <a:lnTo>
                    <a:pt x="3568" y="3364"/>
                  </a:lnTo>
                  <a:lnTo>
                    <a:pt x="3564" y="3373"/>
                  </a:lnTo>
                  <a:lnTo>
                    <a:pt x="3558" y="3381"/>
                  </a:lnTo>
                  <a:lnTo>
                    <a:pt x="3552" y="3389"/>
                  </a:lnTo>
                  <a:lnTo>
                    <a:pt x="3546" y="3396"/>
                  </a:lnTo>
                  <a:lnTo>
                    <a:pt x="3541" y="3403"/>
                  </a:lnTo>
                  <a:lnTo>
                    <a:pt x="3534" y="3411"/>
                  </a:lnTo>
                  <a:lnTo>
                    <a:pt x="3527" y="3417"/>
                  </a:lnTo>
                  <a:lnTo>
                    <a:pt x="3520" y="3424"/>
                  </a:lnTo>
                  <a:lnTo>
                    <a:pt x="3512" y="3429"/>
                  </a:lnTo>
                  <a:lnTo>
                    <a:pt x="3504" y="3434"/>
                  </a:lnTo>
                  <a:lnTo>
                    <a:pt x="3496" y="3440"/>
                  </a:lnTo>
                  <a:lnTo>
                    <a:pt x="3488" y="3444"/>
                  </a:lnTo>
                  <a:lnTo>
                    <a:pt x="3480" y="3449"/>
                  </a:lnTo>
                  <a:lnTo>
                    <a:pt x="3470" y="3452"/>
                  </a:lnTo>
                  <a:lnTo>
                    <a:pt x="3461" y="3457"/>
                  </a:lnTo>
                  <a:lnTo>
                    <a:pt x="3452" y="3459"/>
                  </a:lnTo>
                  <a:lnTo>
                    <a:pt x="3443" y="3463"/>
                  </a:lnTo>
                  <a:lnTo>
                    <a:pt x="3432" y="3465"/>
                  </a:lnTo>
                  <a:lnTo>
                    <a:pt x="3423" y="3466"/>
                  </a:lnTo>
                  <a:lnTo>
                    <a:pt x="3413" y="3467"/>
                  </a:lnTo>
                  <a:lnTo>
                    <a:pt x="3404" y="3469"/>
                  </a:lnTo>
                  <a:lnTo>
                    <a:pt x="3393" y="3469"/>
                  </a:lnTo>
                  <a:lnTo>
                    <a:pt x="3383" y="3469"/>
                  </a:lnTo>
                  <a:lnTo>
                    <a:pt x="3372" y="3467"/>
                  </a:lnTo>
                  <a:lnTo>
                    <a:pt x="3362" y="3466"/>
                  </a:lnTo>
                  <a:lnTo>
                    <a:pt x="3353" y="3465"/>
                  </a:lnTo>
                  <a:lnTo>
                    <a:pt x="3343" y="3463"/>
                  </a:lnTo>
                  <a:lnTo>
                    <a:pt x="3333" y="3459"/>
                  </a:lnTo>
                  <a:lnTo>
                    <a:pt x="3324" y="3457"/>
                  </a:lnTo>
                  <a:lnTo>
                    <a:pt x="3316" y="3452"/>
                  </a:lnTo>
                  <a:lnTo>
                    <a:pt x="3306" y="3449"/>
                  </a:lnTo>
                  <a:lnTo>
                    <a:pt x="3298" y="3444"/>
                  </a:lnTo>
                  <a:lnTo>
                    <a:pt x="3290" y="3440"/>
                  </a:lnTo>
                  <a:lnTo>
                    <a:pt x="3282" y="3434"/>
                  </a:lnTo>
                  <a:lnTo>
                    <a:pt x="3273" y="3429"/>
                  </a:lnTo>
                  <a:lnTo>
                    <a:pt x="3265" y="3424"/>
                  </a:lnTo>
                  <a:lnTo>
                    <a:pt x="3259" y="3417"/>
                  </a:lnTo>
                  <a:lnTo>
                    <a:pt x="3252" y="3411"/>
                  </a:lnTo>
                  <a:lnTo>
                    <a:pt x="3245" y="3403"/>
                  </a:lnTo>
                  <a:lnTo>
                    <a:pt x="3239" y="3396"/>
                  </a:lnTo>
                  <a:lnTo>
                    <a:pt x="3233" y="3389"/>
                  </a:lnTo>
                  <a:lnTo>
                    <a:pt x="3227" y="3381"/>
                  </a:lnTo>
                  <a:lnTo>
                    <a:pt x="3222" y="3373"/>
                  </a:lnTo>
                  <a:lnTo>
                    <a:pt x="3217" y="3364"/>
                  </a:lnTo>
                  <a:lnTo>
                    <a:pt x="3214" y="3356"/>
                  </a:lnTo>
                  <a:lnTo>
                    <a:pt x="3209" y="3346"/>
                  </a:lnTo>
                  <a:lnTo>
                    <a:pt x="3206" y="3337"/>
                  </a:lnTo>
                  <a:lnTo>
                    <a:pt x="3202" y="3328"/>
                  </a:lnTo>
                  <a:lnTo>
                    <a:pt x="3200" y="3319"/>
                  </a:lnTo>
                  <a:lnTo>
                    <a:pt x="3198" y="3310"/>
                  </a:lnTo>
                  <a:lnTo>
                    <a:pt x="3195" y="3299"/>
                  </a:lnTo>
                  <a:lnTo>
                    <a:pt x="3194" y="3290"/>
                  </a:lnTo>
                  <a:lnTo>
                    <a:pt x="3194" y="3280"/>
                  </a:lnTo>
                  <a:lnTo>
                    <a:pt x="3194" y="3269"/>
                  </a:lnTo>
                  <a:lnTo>
                    <a:pt x="3194" y="3259"/>
                  </a:lnTo>
                  <a:lnTo>
                    <a:pt x="3194" y="3249"/>
                  </a:lnTo>
                  <a:lnTo>
                    <a:pt x="3195" y="3238"/>
                  </a:lnTo>
                  <a:lnTo>
                    <a:pt x="3198" y="3229"/>
                  </a:lnTo>
                  <a:lnTo>
                    <a:pt x="3200" y="3220"/>
                  </a:lnTo>
                  <a:lnTo>
                    <a:pt x="3202" y="3211"/>
                  </a:lnTo>
                  <a:lnTo>
                    <a:pt x="3206" y="3201"/>
                  </a:lnTo>
                  <a:lnTo>
                    <a:pt x="3209" y="3192"/>
                  </a:lnTo>
                  <a:lnTo>
                    <a:pt x="3214" y="3183"/>
                  </a:lnTo>
                  <a:lnTo>
                    <a:pt x="3217" y="3175"/>
                  </a:lnTo>
                  <a:lnTo>
                    <a:pt x="3222" y="3166"/>
                  </a:lnTo>
                  <a:lnTo>
                    <a:pt x="3227" y="3158"/>
                  </a:lnTo>
                  <a:lnTo>
                    <a:pt x="3233" y="3150"/>
                  </a:lnTo>
                  <a:lnTo>
                    <a:pt x="3239" y="3143"/>
                  </a:lnTo>
                  <a:lnTo>
                    <a:pt x="3245" y="3136"/>
                  </a:lnTo>
                  <a:lnTo>
                    <a:pt x="3252" y="3129"/>
                  </a:lnTo>
                  <a:lnTo>
                    <a:pt x="3259" y="3122"/>
                  </a:lnTo>
                  <a:lnTo>
                    <a:pt x="3265" y="3115"/>
                  </a:lnTo>
                  <a:lnTo>
                    <a:pt x="3273" y="3109"/>
                  </a:lnTo>
                  <a:lnTo>
                    <a:pt x="3282" y="3105"/>
                  </a:lnTo>
                  <a:lnTo>
                    <a:pt x="3290" y="3099"/>
                  </a:lnTo>
                  <a:lnTo>
                    <a:pt x="3298" y="3094"/>
                  </a:lnTo>
                  <a:lnTo>
                    <a:pt x="3306" y="3090"/>
                  </a:lnTo>
                  <a:lnTo>
                    <a:pt x="3316" y="3085"/>
                  </a:lnTo>
                  <a:lnTo>
                    <a:pt x="3324" y="3083"/>
                  </a:lnTo>
                  <a:lnTo>
                    <a:pt x="3333" y="3079"/>
                  </a:lnTo>
                  <a:lnTo>
                    <a:pt x="3343" y="3076"/>
                  </a:lnTo>
                  <a:lnTo>
                    <a:pt x="3353" y="3075"/>
                  </a:lnTo>
                  <a:lnTo>
                    <a:pt x="3362" y="3072"/>
                  </a:lnTo>
                  <a:lnTo>
                    <a:pt x="3372" y="3071"/>
                  </a:lnTo>
                  <a:lnTo>
                    <a:pt x="3383" y="3070"/>
                  </a:lnTo>
                  <a:lnTo>
                    <a:pt x="3393" y="307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35" name="Freeform 242"/>
          <p:cNvSpPr>
            <a:spLocks noEditPoints="1"/>
          </p:cNvSpPr>
          <p:nvPr/>
        </p:nvSpPr>
        <p:spPr bwMode="auto">
          <a:xfrm>
            <a:off x="2120430" y="2788853"/>
            <a:ext cx="298537" cy="455363"/>
          </a:xfrm>
          <a:custGeom>
            <a:avLst/>
            <a:gdLst/>
            <a:ahLst/>
            <a:cxnLst>
              <a:cxn ang="0">
                <a:pos x="319" y="2513"/>
              </a:cxn>
              <a:cxn ang="0">
                <a:pos x="676" y="2513"/>
              </a:cxn>
              <a:cxn ang="0">
                <a:pos x="922" y="2513"/>
              </a:cxn>
              <a:cxn ang="0">
                <a:pos x="1095" y="2514"/>
              </a:cxn>
              <a:cxn ang="0">
                <a:pos x="1232" y="2514"/>
              </a:cxn>
              <a:cxn ang="0">
                <a:pos x="1654" y="3980"/>
              </a:cxn>
              <a:cxn ang="0">
                <a:pos x="2103" y="2516"/>
              </a:cxn>
              <a:cxn ang="0">
                <a:pos x="2236" y="2517"/>
              </a:cxn>
              <a:cxn ang="0">
                <a:pos x="2401" y="2519"/>
              </a:cxn>
              <a:cxn ang="0">
                <a:pos x="2642" y="2519"/>
              </a:cxn>
              <a:cxn ang="0">
                <a:pos x="2999" y="2519"/>
              </a:cxn>
              <a:cxn ang="0">
                <a:pos x="2930" y="5064"/>
              </a:cxn>
              <a:cxn ang="0">
                <a:pos x="271" y="837"/>
              </a:cxn>
              <a:cxn ang="0">
                <a:pos x="871" y="1033"/>
              </a:cxn>
              <a:cxn ang="0">
                <a:pos x="836" y="1111"/>
              </a:cxn>
              <a:cxn ang="0">
                <a:pos x="810" y="1193"/>
              </a:cxn>
              <a:cxn ang="0">
                <a:pos x="791" y="1278"/>
              </a:cxn>
              <a:cxn ang="0">
                <a:pos x="780" y="1366"/>
              </a:cxn>
              <a:cxn ang="0">
                <a:pos x="780" y="1471"/>
              </a:cxn>
              <a:cxn ang="0">
                <a:pos x="796" y="1602"/>
              </a:cxn>
              <a:cxn ang="0">
                <a:pos x="831" y="1726"/>
              </a:cxn>
              <a:cxn ang="0">
                <a:pos x="884" y="1843"/>
              </a:cxn>
              <a:cxn ang="0">
                <a:pos x="952" y="1950"/>
              </a:cxn>
              <a:cxn ang="0">
                <a:pos x="1035" y="2045"/>
              </a:cxn>
              <a:cxn ang="0">
                <a:pos x="1131" y="2128"/>
              </a:cxn>
              <a:cxn ang="0">
                <a:pos x="1238" y="2197"/>
              </a:cxn>
              <a:cxn ang="0">
                <a:pos x="1354" y="2249"/>
              </a:cxn>
              <a:cxn ang="0">
                <a:pos x="1479" y="2285"/>
              </a:cxn>
              <a:cxn ang="0">
                <a:pos x="1611" y="2302"/>
              </a:cxn>
              <a:cxn ang="0">
                <a:pos x="1745" y="2299"/>
              </a:cxn>
              <a:cxn ang="0">
                <a:pos x="1874" y="2276"/>
              </a:cxn>
              <a:cxn ang="0">
                <a:pos x="1996" y="2234"/>
              </a:cxn>
              <a:cxn ang="0">
                <a:pos x="2109" y="2175"/>
              </a:cxn>
              <a:cxn ang="0">
                <a:pos x="2213" y="2102"/>
              </a:cxn>
              <a:cxn ang="0">
                <a:pos x="2305" y="2015"/>
              </a:cxn>
              <a:cxn ang="0">
                <a:pos x="2382" y="1915"/>
              </a:cxn>
              <a:cxn ang="0">
                <a:pos x="2446" y="1806"/>
              </a:cxn>
              <a:cxn ang="0">
                <a:pos x="2494" y="1686"/>
              </a:cxn>
              <a:cxn ang="0">
                <a:pos x="2522" y="1558"/>
              </a:cxn>
              <a:cxn ang="0">
                <a:pos x="2533" y="1426"/>
              </a:cxn>
              <a:cxn ang="0">
                <a:pos x="2529" y="1346"/>
              </a:cxn>
              <a:cxn ang="0">
                <a:pos x="2519" y="1269"/>
              </a:cxn>
              <a:cxn ang="0">
                <a:pos x="2690" y="1249"/>
              </a:cxn>
              <a:cxn ang="0">
                <a:pos x="2688" y="1148"/>
              </a:cxn>
              <a:cxn ang="0">
                <a:pos x="2673" y="994"/>
              </a:cxn>
              <a:cxn ang="0">
                <a:pos x="2649" y="850"/>
              </a:cxn>
              <a:cxn ang="0">
                <a:pos x="2609" y="691"/>
              </a:cxn>
              <a:cxn ang="0">
                <a:pos x="2548" y="529"/>
              </a:cxn>
              <a:cxn ang="0">
                <a:pos x="2462" y="373"/>
              </a:cxn>
              <a:cxn ang="0">
                <a:pos x="2350" y="234"/>
              </a:cxn>
              <a:cxn ang="0">
                <a:pos x="2203" y="121"/>
              </a:cxn>
              <a:cxn ang="0">
                <a:pos x="2022" y="44"/>
              </a:cxn>
              <a:cxn ang="0">
                <a:pos x="1826" y="9"/>
              </a:cxn>
              <a:cxn ang="0">
                <a:pos x="1652" y="0"/>
              </a:cxn>
              <a:cxn ang="0">
                <a:pos x="1496" y="14"/>
              </a:cxn>
              <a:cxn ang="0">
                <a:pos x="1355" y="48"/>
              </a:cxn>
              <a:cxn ang="0">
                <a:pos x="1227" y="104"/>
              </a:cxn>
              <a:cxn ang="0">
                <a:pos x="1113" y="180"/>
              </a:cxn>
              <a:cxn ang="0">
                <a:pos x="1010" y="274"/>
              </a:cxn>
              <a:cxn ang="0">
                <a:pos x="915" y="388"/>
              </a:cxn>
              <a:cxn ang="0">
                <a:pos x="829" y="518"/>
              </a:cxn>
              <a:cxn ang="0">
                <a:pos x="749" y="666"/>
              </a:cxn>
              <a:cxn ang="0">
                <a:pos x="673" y="828"/>
              </a:cxn>
            </a:cxnLst>
            <a:rect l="0" t="0" r="r" b="b"/>
            <a:pathLst>
              <a:path w="3321" h="5064">
                <a:moveTo>
                  <a:pt x="0" y="2513"/>
                </a:moveTo>
                <a:lnTo>
                  <a:pt x="168" y="2513"/>
                </a:lnTo>
                <a:lnTo>
                  <a:pt x="319" y="2513"/>
                </a:lnTo>
                <a:lnTo>
                  <a:pt x="453" y="2513"/>
                </a:lnTo>
                <a:lnTo>
                  <a:pt x="571" y="2513"/>
                </a:lnTo>
                <a:lnTo>
                  <a:pt x="676" y="2513"/>
                </a:lnTo>
                <a:lnTo>
                  <a:pt x="769" y="2513"/>
                </a:lnTo>
                <a:lnTo>
                  <a:pt x="851" y="2513"/>
                </a:lnTo>
                <a:lnTo>
                  <a:pt x="922" y="2513"/>
                </a:lnTo>
                <a:lnTo>
                  <a:pt x="987" y="2513"/>
                </a:lnTo>
                <a:lnTo>
                  <a:pt x="1043" y="2514"/>
                </a:lnTo>
                <a:lnTo>
                  <a:pt x="1095" y="2514"/>
                </a:lnTo>
                <a:lnTo>
                  <a:pt x="1143" y="2514"/>
                </a:lnTo>
                <a:lnTo>
                  <a:pt x="1188" y="2514"/>
                </a:lnTo>
                <a:lnTo>
                  <a:pt x="1232" y="2514"/>
                </a:lnTo>
                <a:lnTo>
                  <a:pt x="1277" y="2515"/>
                </a:lnTo>
                <a:lnTo>
                  <a:pt x="1323" y="2515"/>
                </a:lnTo>
                <a:lnTo>
                  <a:pt x="1654" y="3980"/>
                </a:lnTo>
                <a:lnTo>
                  <a:pt x="2015" y="2516"/>
                </a:lnTo>
                <a:lnTo>
                  <a:pt x="2060" y="2516"/>
                </a:lnTo>
                <a:lnTo>
                  <a:pt x="2103" y="2516"/>
                </a:lnTo>
                <a:lnTo>
                  <a:pt x="2146" y="2517"/>
                </a:lnTo>
                <a:lnTo>
                  <a:pt x="2190" y="2517"/>
                </a:lnTo>
                <a:lnTo>
                  <a:pt x="2236" y="2517"/>
                </a:lnTo>
                <a:lnTo>
                  <a:pt x="2285" y="2517"/>
                </a:lnTo>
                <a:lnTo>
                  <a:pt x="2340" y="2519"/>
                </a:lnTo>
                <a:lnTo>
                  <a:pt x="2401" y="2519"/>
                </a:lnTo>
                <a:lnTo>
                  <a:pt x="2472" y="2519"/>
                </a:lnTo>
                <a:lnTo>
                  <a:pt x="2551" y="2519"/>
                </a:lnTo>
                <a:lnTo>
                  <a:pt x="2642" y="2519"/>
                </a:lnTo>
                <a:lnTo>
                  <a:pt x="2747" y="2519"/>
                </a:lnTo>
                <a:lnTo>
                  <a:pt x="2864" y="2519"/>
                </a:lnTo>
                <a:lnTo>
                  <a:pt x="2999" y="2519"/>
                </a:lnTo>
                <a:lnTo>
                  <a:pt x="3151" y="2519"/>
                </a:lnTo>
                <a:lnTo>
                  <a:pt x="3321" y="2519"/>
                </a:lnTo>
                <a:lnTo>
                  <a:pt x="2930" y="5064"/>
                </a:lnTo>
                <a:lnTo>
                  <a:pt x="391" y="5064"/>
                </a:lnTo>
                <a:lnTo>
                  <a:pt x="0" y="2513"/>
                </a:lnTo>
                <a:close/>
                <a:moveTo>
                  <a:pt x="271" y="837"/>
                </a:moveTo>
                <a:lnTo>
                  <a:pt x="898" y="983"/>
                </a:lnTo>
                <a:lnTo>
                  <a:pt x="884" y="1008"/>
                </a:lnTo>
                <a:lnTo>
                  <a:pt x="871" y="1033"/>
                </a:lnTo>
                <a:lnTo>
                  <a:pt x="859" y="1058"/>
                </a:lnTo>
                <a:lnTo>
                  <a:pt x="848" y="1085"/>
                </a:lnTo>
                <a:lnTo>
                  <a:pt x="836" y="1111"/>
                </a:lnTo>
                <a:lnTo>
                  <a:pt x="827" y="1138"/>
                </a:lnTo>
                <a:lnTo>
                  <a:pt x="818" y="1165"/>
                </a:lnTo>
                <a:lnTo>
                  <a:pt x="810" y="1193"/>
                </a:lnTo>
                <a:lnTo>
                  <a:pt x="803" y="1221"/>
                </a:lnTo>
                <a:lnTo>
                  <a:pt x="796" y="1249"/>
                </a:lnTo>
                <a:lnTo>
                  <a:pt x="791" y="1278"/>
                </a:lnTo>
                <a:lnTo>
                  <a:pt x="787" y="1307"/>
                </a:lnTo>
                <a:lnTo>
                  <a:pt x="783" y="1336"/>
                </a:lnTo>
                <a:lnTo>
                  <a:pt x="780" y="1366"/>
                </a:lnTo>
                <a:lnTo>
                  <a:pt x="778" y="1396"/>
                </a:lnTo>
                <a:lnTo>
                  <a:pt x="778" y="1426"/>
                </a:lnTo>
                <a:lnTo>
                  <a:pt x="780" y="1471"/>
                </a:lnTo>
                <a:lnTo>
                  <a:pt x="783" y="1514"/>
                </a:lnTo>
                <a:lnTo>
                  <a:pt x="789" y="1558"/>
                </a:lnTo>
                <a:lnTo>
                  <a:pt x="796" y="1602"/>
                </a:lnTo>
                <a:lnTo>
                  <a:pt x="806" y="1644"/>
                </a:lnTo>
                <a:lnTo>
                  <a:pt x="818" y="1686"/>
                </a:lnTo>
                <a:lnTo>
                  <a:pt x="831" y="1726"/>
                </a:lnTo>
                <a:lnTo>
                  <a:pt x="848" y="1767"/>
                </a:lnTo>
                <a:lnTo>
                  <a:pt x="865" y="1806"/>
                </a:lnTo>
                <a:lnTo>
                  <a:pt x="884" y="1843"/>
                </a:lnTo>
                <a:lnTo>
                  <a:pt x="905" y="1879"/>
                </a:lnTo>
                <a:lnTo>
                  <a:pt x="928" y="1915"/>
                </a:lnTo>
                <a:lnTo>
                  <a:pt x="952" y="1950"/>
                </a:lnTo>
                <a:lnTo>
                  <a:pt x="979" y="1983"/>
                </a:lnTo>
                <a:lnTo>
                  <a:pt x="1006" y="2015"/>
                </a:lnTo>
                <a:lnTo>
                  <a:pt x="1035" y="2045"/>
                </a:lnTo>
                <a:lnTo>
                  <a:pt x="1066" y="2074"/>
                </a:lnTo>
                <a:lnTo>
                  <a:pt x="1098" y="2102"/>
                </a:lnTo>
                <a:lnTo>
                  <a:pt x="1131" y="2128"/>
                </a:lnTo>
                <a:lnTo>
                  <a:pt x="1165" y="2152"/>
                </a:lnTo>
                <a:lnTo>
                  <a:pt x="1201" y="2175"/>
                </a:lnTo>
                <a:lnTo>
                  <a:pt x="1238" y="2197"/>
                </a:lnTo>
                <a:lnTo>
                  <a:pt x="1276" y="2216"/>
                </a:lnTo>
                <a:lnTo>
                  <a:pt x="1315" y="2234"/>
                </a:lnTo>
                <a:lnTo>
                  <a:pt x="1354" y="2249"/>
                </a:lnTo>
                <a:lnTo>
                  <a:pt x="1395" y="2263"/>
                </a:lnTo>
                <a:lnTo>
                  <a:pt x="1437" y="2276"/>
                </a:lnTo>
                <a:lnTo>
                  <a:pt x="1479" y="2285"/>
                </a:lnTo>
                <a:lnTo>
                  <a:pt x="1522" y="2293"/>
                </a:lnTo>
                <a:lnTo>
                  <a:pt x="1566" y="2299"/>
                </a:lnTo>
                <a:lnTo>
                  <a:pt x="1611" y="2302"/>
                </a:lnTo>
                <a:lnTo>
                  <a:pt x="1656" y="2303"/>
                </a:lnTo>
                <a:lnTo>
                  <a:pt x="1700" y="2302"/>
                </a:lnTo>
                <a:lnTo>
                  <a:pt x="1745" y="2299"/>
                </a:lnTo>
                <a:lnTo>
                  <a:pt x="1789" y="2293"/>
                </a:lnTo>
                <a:lnTo>
                  <a:pt x="1832" y="2285"/>
                </a:lnTo>
                <a:lnTo>
                  <a:pt x="1874" y="2276"/>
                </a:lnTo>
                <a:lnTo>
                  <a:pt x="1916" y="2263"/>
                </a:lnTo>
                <a:lnTo>
                  <a:pt x="1956" y="2249"/>
                </a:lnTo>
                <a:lnTo>
                  <a:pt x="1996" y="2234"/>
                </a:lnTo>
                <a:lnTo>
                  <a:pt x="2035" y="2216"/>
                </a:lnTo>
                <a:lnTo>
                  <a:pt x="2073" y="2197"/>
                </a:lnTo>
                <a:lnTo>
                  <a:pt x="2109" y="2175"/>
                </a:lnTo>
                <a:lnTo>
                  <a:pt x="2145" y="2152"/>
                </a:lnTo>
                <a:lnTo>
                  <a:pt x="2179" y="2128"/>
                </a:lnTo>
                <a:lnTo>
                  <a:pt x="2213" y="2102"/>
                </a:lnTo>
                <a:lnTo>
                  <a:pt x="2245" y="2074"/>
                </a:lnTo>
                <a:lnTo>
                  <a:pt x="2275" y="2045"/>
                </a:lnTo>
                <a:lnTo>
                  <a:pt x="2305" y="2015"/>
                </a:lnTo>
                <a:lnTo>
                  <a:pt x="2332" y="1983"/>
                </a:lnTo>
                <a:lnTo>
                  <a:pt x="2358" y="1950"/>
                </a:lnTo>
                <a:lnTo>
                  <a:pt x="2382" y="1915"/>
                </a:lnTo>
                <a:lnTo>
                  <a:pt x="2405" y="1879"/>
                </a:lnTo>
                <a:lnTo>
                  <a:pt x="2427" y="1843"/>
                </a:lnTo>
                <a:lnTo>
                  <a:pt x="2446" y="1806"/>
                </a:lnTo>
                <a:lnTo>
                  <a:pt x="2464" y="1767"/>
                </a:lnTo>
                <a:lnTo>
                  <a:pt x="2480" y="1726"/>
                </a:lnTo>
                <a:lnTo>
                  <a:pt x="2494" y="1686"/>
                </a:lnTo>
                <a:lnTo>
                  <a:pt x="2505" y="1644"/>
                </a:lnTo>
                <a:lnTo>
                  <a:pt x="2514" y="1602"/>
                </a:lnTo>
                <a:lnTo>
                  <a:pt x="2522" y="1558"/>
                </a:lnTo>
                <a:lnTo>
                  <a:pt x="2528" y="1514"/>
                </a:lnTo>
                <a:lnTo>
                  <a:pt x="2532" y="1471"/>
                </a:lnTo>
                <a:lnTo>
                  <a:pt x="2533" y="1426"/>
                </a:lnTo>
                <a:lnTo>
                  <a:pt x="2533" y="1399"/>
                </a:lnTo>
                <a:lnTo>
                  <a:pt x="2532" y="1373"/>
                </a:lnTo>
                <a:lnTo>
                  <a:pt x="2529" y="1346"/>
                </a:lnTo>
                <a:lnTo>
                  <a:pt x="2526" y="1320"/>
                </a:lnTo>
                <a:lnTo>
                  <a:pt x="2522" y="1294"/>
                </a:lnTo>
                <a:lnTo>
                  <a:pt x="2519" y="1269"/>
                </a:lnTo>
                <a:lnTo>
                  <a:pt x="2513" y="1244"/>
                </a:lnTo>
                <a:lnTo>
                  <a:pt x="2507" y="1218"/>
                </a:lnTo>
                <a:lnTo>
                  <a:pt x="2690" y="1249"/>
                </a:lnTo>
                <a:lnTo>
                  <a:pt x="2690" y="1237"/>
                </a:lnTo>
                <a:lnTo>
                  <a:pt x="2690" y="1202"/>
                </a:lnTo>
                <a:lnTo>
                  <a:pt x="2688" y="1148"/>
                </a:lnTo>
                <a:lnTo>
                  <a:pt x="2683" y="1078"/>
                </a:lnTo>
                <a:lnTo>
                  <a:pt x="2679" y="1038"/>
                </a:lnTo>
                <a:lnTo>
                  <a:pt x="2673" y="994"/>
                </a:lnTo>
                <a:lnTo>
                  <a:pt x="2667" y="948"/>
                </a:lnTo>
                <a:lnTo>
                  <a:pt x="2659" y="899"/>
                </a:lnTo>
                <a:lnTo>
                  <a:pt x="2649" y="850"/>
                </a:lnTo>
                <a:lnTo>
                  <a:pt x="2637" y="798"/>
                </a:lnTo>
                <a:lnTo>
                  <a:pt x="2625" y="745"/>
                </a:lnTo>
                <a:lnTo>
                  <a:pt x="2609" y="691"/>
                </a:lnTo>
                <a:lnTo>
                  <a:pt x="2591" y="637"/>
                </a:lnTo>
                <a:lnTo>
                  <a:pt x="2571" y="583"/>
                </a:lnTo>
                <a:lnTo>
                  <a:pt x="2548" y="529"/>
                </a:lnTo>
                <a:lnTo>
                  <a:pt x="2522" y="476"/>
                </a:lnTo>
                <a:lnTo>
                  <a:pt x="2495" y="424"/>
                </a:lnTo>
                <a:lnTo>
                  <a:pt x="2462" y="373"/>
                </a:lnTo>
                <a:lnTo>
                  <a:pt x="2429" y="325"/>
                </a:lnTo>
                <a:lnTo>
                  <a:pt x="2391" y="278"/>
                </a:lnTo>
                <a:lnTo>
                  <a:pt x="2350" y="234"/>
                </a:lnTo>
                <a:lnTo>
                  <a:pt x="2305" y="192"/>
                </a:lnTo>
                <a:lnTo>
                  <a:pt x="2256" y="154"/>
                </a:lnTo>
                <a:lnTo>
                  <a:pt x="2203" y="121"/>
                </a:lnTo>
                <a:lnTo>
                  <a:pt x="2147" y="90"/>
                </a:lnTo>
                <a:lnTo>
                  <a:pt x="2086" y="64"/>
                </a:lnTo>
                <a:lnTo>
                  <a:pt x="2022" y="44"/>
                </a:lnTo>
                <a:lnTo>
                  <a:pt x="1951" y="28"/>
                </a:lnTo>
                <a:lnTo>
                  <a:pt x="1888" y="17"/>
                </a:lnTo>
                <a:lnTo>
                  <a:pt x="1826" y="9"/>
                </a:lnTo>
                <a:lnTo>
                  <a:pt x="1766" y="3"/>
                </a:lnTo>
                <a:lnTo>
                  <a:pt x="1709" y="0"/>
                </a:lnTo>
                <a:lnTo>
                  <a:pt x="1652" y="0"/>
                </a:lnTo>
                <a:lnTo>
                  <a:pt x="1598" y="2"/>
                </a:lnTo>
                <a:lnTo>
                  <a:pt x="1546" y="7"/>
                </a:lnTo>
                <a:lnTo>
                  <a:pt x="1496" y="14"/>
                </a:lnTo>
                <a:lnTo>
                  <a:pt x="1447" y="23"/>
                </a:lnTo>
                <a:lnTo>
                  <a:pt x="1400" y="35"/>
                </a:lnTo>
                <a:lnTo>
                  <a:pt x="1355" y="48"/>
                </a:lnTo>
                <a:lnTo>
                  <a:pt x="1311" y="64"/>
                </a:lnTo>
                <a:lnTo>
                  <a:pt x="1269" y="83"/>
                </a:lnTo>
                <a:lnTo>
                  <a:pt x="1227" y="104"/>
                </a:lnTo>
                <a:lnTo>
                  <a:pt x="1188" y="127"/>
                </a:lnTo>
                <a:lnTo>
                  <a:pt x="1150" y="152"/>
                </a:lnTo>
                <a:lnTo>
                  <a:pt x="1113" y="180"/>
                </a:lnTo>
                <a:lnTo>
                  <a:pt x="1078" y="210"/>
                </a:lnTo>
                <a:lnTo>
                  <a:pt x="1043" y="241"/>
                </a:lnTo>
                <a:lnTo>
                  <a:pt x="1010" y="274"/>
                </a:lnTo>
                <a:lnTo>
                  <a:pt x="978" y="310"/>
                </a:lnTo>
                <a:lnTo>
                  <a:pt x="945" y="348"/>
                </a:lnTo>
                <a:lnTo>
                  <a:pt x="915" y="388"/>
                </a:lnTo>
                <a:lnTo>
                  <a:pt x="886" y="430"/>
                </a:lnTo>
                <a:lnTo>
                  <a:pt x="857" y="472"/>
                </a:lnTo>
                <a:lnTo>
                  <a:pt x="829" y="518"/>
                </a:lnTo>
                <a:lnTo>
                  <a:pt x="801" y="565"/>
                </a:lnTo>
                <a:lnTo>
                  <a:pt x="775" y="614"/>
                </a:lnTo>
                <a:lnTo>
                  <a:pt x="749" y="666"/>
                </a:lnTo>
                <a:lnTo>
                  <a:pt x="722" y="717"/>
                </a:lnTo>
                <a:lnTo>
                  <a:pt x="698" y="773"/>
                </a:lnTo>
                <a:lnTo>
                  <a:pt x="673" y="828"/>
                </a:lnTo>
                <a:lnTo>
                  <a:pt x="271" y="837"/>
                </a:lnTo>
                <a:close/>
              </a:path>
            </a:pathLst>
          </a:custGeom>
          <a:solidFill>
            <a:schemeClr val="accent1"/>
          </a:solidFill>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06" tIns="45702" rIns="91406" bIns="45702" numCol="1" anchor="t" anchorCtr="0" compatLnSpc="1">
            <a:prstTxWarp prst="textNoShape">
              <a:avLst/>
            </a:prstTxWarp>
          </a:bodyPr>
          <a:lstStyle/>
          <a:p>
            <a:endParaRPr lang="en-US">
              <a:solidFill>
                <a:srgbClr val="000000"/>
              </a:solidFill>
            </a:endParaRPr>
          </a:p>
        </p:txBody>
      </p:sp>
      <p:sp>
        <p:nvSpPr>
          <p:cNvPr id="336" name="Freeform 68"/>
          <p:cNvSpPr>
            <a:spLocks noEditPoints="1"/>
          </p:cNvSpPr>
          <p:nvPr/>
        </p:nvSpPr>
        <p:spPr bwMode="auto">
          <a:xfrm>
            <a:off x="784039" y="2818829"/>
            <a:ext cx="269164" cy="413776"/>
          </a:xfrm>
          <a:custGeom>
            <a:avLst/>
            <a:gdLst/>
            <a:ahLst/>
            <a:cxnLst>
              <a:cxn ang="0">
                <a:pos x="383" y="2588"/>
              </a:cxn>
              <a:cxn ang="0">
                <a:pos x="847" y="2588"/>
              </a:cxn>
              <a:cxn ang="0">
                <a:pos x="1202" y="2589"/>
              </a:cxn>
              <a:cxn ang="0">
                <a:pos x="1471" y="2589"/>
              </a:cxn>
              <a:cxn ang="0">
                <a:pos x="1678" y="2590"/>
              </a:cxn>
              <a:cxn ang="0">
                <a:pos x="1519" y="4847"/>
              </a:cxn>
              <a:cxn ang="0">
                <a:pos x="2063" y="2593"/>
              </a:cxn>
              <a:cxn ang="0">
                <a:pos x="2243" y="2594"/>
              </a:cxn>
              <a:cxn ang="0">
                <a:pos x="2469" y="2595"/>
              </a:cxn>
              <a:cxn ang="0">
                <a:pos x="2764" y="2595"/>
              </a:cxn>
              <a:cxn ang="0">
                <a:pos x="3156" y="2596"/>
              </a:cxn>
              <a:cxn ang="0">
                <a:pos x="3668" y="2596"/>
              </a:cxn>
              <a:cxn ang="0">
                <a:pos x="455" y="5941"/>
              </a:cxn>
              <a:cxn ang="0">
                <a:pos x="1994" y="2"/>
              </a:cxn>
              <a:cxn ang="0">
                <a:pos x="2167" y="24"/>
              </a:cxn>
              <a:cxn ang="0">
                <a:pos x="2331" y="70"/>
              </a:cxn>
              <a:cxn ang="0">
                <a:pos x="2485" y="139"/>
              </a:cxn>
              <a:cxn ang="0">
                <a:pos x="2624" y="229"/>
              </a:cxn>
              <a:cxn ang="0">
                <a:pos x="2750" y="339"/>
              </a:cxn>
              <a:cxn ang="0">
                <a:pos x="2858" y="464"/>
              </a:cxn>
              <a:cxn ang="0">
                <a:pos x="2949" y="604"/>
              </a:cxn>
              <a:cxn ang="0">
                <a:pos x="3018" y="757"/>
              </a:cxn>
              <a:cxn ang="0">
                <a:pos x="3065" y="921"/>
              </a:cxn>
              <a:cxn ang="0">
                <a:pos x="3087" y="1094"/>
              </a:cxn>
              <a:cxn ang="0">
                <a:pos x="3083" y="1270"/>
              </a:cxn>
              <a:cxn ang="0">
                <a:pos x="3053" y="1440"/>
              </a:cxn>
              <a:cxn ang="0">
                <a:pos x="2997" y="1601"/>
              </a:cxn>
              <a:cxn ang="0">
                <a:pos x="2921" y="1749"/>
              </a:cxn>
              <a:cxn ang="0">
                <a:pos x="2825" y="1884"/>
              </a:cxn>
              <a:cxn ang="0">
                <a:pos x="2710" y="2005"/>
              </a:cxn>
              <a:cxn ang="0">
                <a:pos x="2580" y="2108"/>
              </a:cxn>
              <a:cxn ang="0">
                <a:pos x="2434" y="2191"/>
              </a:cxn>
              <a:cxn ang="0">
                <a:pos x="2278" y="2253"/>
              </a:cxn>
              <a:cxn ang="0">
                <a:pos x="2110" y="2291"/>
              </a:cxn>
              <a:cxn ang="0">
                <a:pos x="1935" y="2305"/>
              </a:cxn>
              <a:cxn ang="0">
                <a:pos x="1760" y="2291"/>
              </a:cxn>
              <a:cxn ang="0">
                <a:pos x="1593" y="2253"/>
              </a:cxn>
              <a:cxn ang="0">
                <a:pos x="1435" y="2191"/>
              </a:cxn>
              <a:cxn ang="0">
                <a:pos x="1291" y="2108"/>
              </a:cxn>
              <a:cxn ang="0">
                <a:pos x="1160" y="2005"/>
              </a:cxn>
              <a:cxn ang="0">
                <a:pos x="1046" y="1884"/>
              </a:cxn>
              <a:cxn ang="0">
                <a:pos x="949" y="1749"/>
              </a:cxn>
              <a:cxn ang="0">
                <a:pos x="873" y="1601"/>
              </a:cxn>
              <a:cxn ang="0">
                <a:pos x="818" y="1440"/>
              </a:cxn>
              <a:cxn ang="0">
                <a:pos x="788" y="1270"/>
              </a:cxn>
              <a:cxn ang="0">
                <a:pos x="783" y="1094"/>
              </a:cxn>
              <a:cxn ang="0">
                <a:pos x="805" y="921"/>
              </a:cxn>
              <a:cxn ang="0">
                <a:pos x="852" y="757"/>
              </a:cxn>
              <a:cxn ang="0">
                <a:pos x="921" y="604"/>
              </a:cxn>
              <a:cxn ang="0">
                <a:pos x="1011" y="464"/>
              </a:cxn>
              <a:cxn ang="0">
                <a:pos x="1120" y="339"/>
              </a:cxn>
              <a:cxn ang="0">
                <a:pos x="1245" y="229"/>
              </a:cxn>
              <a:cxn ang="0">
                <a:pos x="1386" y="139"/>
              </a:cxn>
              <a:cxn ang="0">
                <a:pos x="1539" y="70"/>
              </a:cxn>
              <a:cxn ang="0">
                <a:pos x="1703" y="24"/>
              </a:cxn>
              <a:cxn ang="0">
                <a:pos x="1876" y="2"/>
              </a:cxn>
            </a:cxnLst>
            <a:rect l="0" t="0" r="r" b="b"/>
            <a:pathLst>
              <a:path w="3870" h="5941">
                <a:moveTo>
                  <a:pt x="0" y="2588"/>
                </a:moveTo>
                <a:lnTo>
                  <a:pt x="199" y="2588"/>
                </a:lnTo>
                <a:lnTo>
                  <a:pt x="383" y="2588"/>
                </a:lnTo>
                <a:lnTo>
                  <a:pt x="551" y="2588"/>
                </a:lnTo>
                <a:lnTo>
                  <a:pt x="706" y="2588"/>
                </a:lnTo>
                <a:lnTo>
                  <a:pt x="847" y="2588"/>
                </a:lnTo>
                <a:lnTo>
                  <a:pt x="976" y="2588"/>
                </a:lnTo>
                <a:lnTo>
                  <a:pt x="1094" y="2588"/>
                </a:lnTo>
                <a:lnTo>
                  <a:pt x="1202" y="2589"/>
                </a:lnTo>
                <a:lnTo>
                  <a:pt x="1300" y="2589"/>
                </a:lnTo>
                <a:lnTo>
                  <a:pt x="1389" y="2589"/>
                </a:lnTo>
                <a:lnTo>
                  <a:pt x="1471" y="2589"/>
                </a:lnTo>
                <a:lnTo>
                  <a:pt x="1545" y="2590"/>
                </a:lnTo>
                <a:lnTo>
                  <a:pt x="1614" y="2590"/>
                </a:lnTo>
                <a:lnTo>
                  <a:pt x="1678" y="2590"/>
                </a:lnTo>
                <a:lnTo>
                  <a:pt x="1738" y="2591"/>
                </a:lnTo>
                <a:lnTo>
                  <a:pt x="1794" y="2591"/>
                </a:lnTo>
                <a:lnTo>
                  <a:pt x="1519" y="4847"/>
                </a:lnTo>
                <a:lnTo>
                  <a:pt x="1928" y="5474"/>
                </a:lnTo>
                <a:lnTo>
                  <a:pt x="2352" y="4847"/>
                </a:lnTo>
                <a:lnTo>
                  <a:pt x="2063" y="2593"/>
                </a:lnTo>
                <a:lnTo>
                  <a:pt x="2120" y="2593"/>
                </a:lnTo>
                <a:lnTo>
                  <a:pt x="2180" y="2593"/>
                </a:lnTo>
                <a:lnTo>
                  <a:pt x="2243" y="2594"/>
                </a:lnTo>
                <a:lnTo>
                  <a:pt x="2312" y="2594"/>
                </a:lnTo>
                <a:lnTo>
                  <a:pt x="2387" y="2594"/>
                </a:lnTo>
                <a:lnTo>
                  <a:pt x="2469" y="2595"/>
                </a:lnTo>
                <a:lnTo>
                  <a:pt x="2559" y="2595"/>
                </a:lnTo>
                <a:lnTo>
                  <a:pt x="2657" y="2595"/>
                </a:lnTo>
                <a:lnTo>
                  <a:pt x="2764" y="2595"/>
                </a:lnTo>
                <a:lnTo>
                  <a:pt x="2883" y="2596"/>
                </a:lnTo>
                <a:lnTo>
                  <a:pt x="3014" y="2596"/>
                </a:lnTo>
                <a:lnTo>
                  <a:pt x="3156" y="2596"/>
                </a:lnTo>
                <a:lnTo>
                  <a:pt x="3312" y="2596"/>
                </a:lnTo>
                <a:lnTo>
                  <a:pt x="3483" y="2596"/>
                </a:lnTo>
                <a:lnTo>
                  <a:pt x="3668" y="2596"/>
                </a:lnTo>
                <a:lnTo>
                  <a:pt x="3870" y="2596"/>
                </a:lnTo>
                <a:lnTo>
                  <a:pt x="3415" y="5941"/>
                </a:lnTo>
                <a:lnTo>
                  <a:pt x="455" y="5941"/>
                </a:lnTo>
                <a:lnTo>
                  <a:pt x="0" y="2588"/>
                </a:lnTo>
                <a:close/>
                <a:moveTo>
                  <a:pt x="1935" y="0"/>
                </a:moveTo>
                <a:lnTo>
                  <a:pt x="1994" y="2"/>
                </a:lnTo>
                <a:lnTo>
                  <a:pt x="2052" y="6"/>
                </a:lnTo>
                <a:lnTo>
                  <a:pt x="2110" y="13"/>
                </a:lnTo>
                <a:lnTo>
                  <a:pt x="2167" y="24"/>
                </a:lnTo>
                <a:lnTo>
                  <a:pt x="2223" y="36"/>
                </a:lnTo>
                <a:lnTo>
                  <a:pt x="2278" y="52"/>
                </a:lnTo>
                <a:lnTo>
                  <a:pt x="2331" y="70"/>
                </a:lnTo>
                <a:lnTo>
                  <a:pt x="2383" y="90"/>
                </a:lnTo>
                <a:lnTo>
                  <a:pt x="2434" y="114"/>
                </a:lnTo>
                <a:lnTo>
                  <a:pt x="2485" y="139"/>
                </a:lnTo>
                <a:lnTo>
                  <a:pt x="2533" y="167"/>
                </a:lnTo>
                <a:lnTo>
                  <a:pt x="2580" y="198"/>
                </a:lnTo>
                <a:lnTo>
                  <a:pt x="2624" y="229"/>
                </a:lnTo>
                <a:lnTo>
                  <a:pt x="2668" y="263"/>
                </a:lnTo>
                <a:lnTo>
                  <a:pt x="2710" y="300"/>
                </a:lnTo>
                <a:lnTo>
                  <a:pt x="2750" y="339"/>
                </a:lnTo>
                <a:lnTo>
                  <a:pt x="2788" y="378"/>
                </a:lnTo>
                <a:lnTo>
                  <a:pt x="2825" y="420"/>
                </a:lnTo>
                <a:lnTo>
                  <a:pt x="2858" y="464"/>
                </a:lnTo>
                <a:lnTo>
                  <a:pt x="2891" y="509"/>
                </a:lnTo>
                <a:lnTo>
                  <a:pt x="2921" y="556"/>
                </a:lnTo>
                <a:lnTo>
                  <a:pt x="2949" y="604"/>
                </a:lnTo>
                <a:lnTo>
                  <a:pt x="2974" y="654"/>
                </a:lnTo>
                <a:lnTo>
                  <a:pt x="2997" y="705"/>
                </a:lnTo>
                <a:lnTo>
                  <a:pt x="3018" y="757"/>
                </a:lnTo>
                <a:lnTo>
                  <a:pt x="3037" y="810"/>
                </a:lnTo>
                <a:lnTo>
                  <a:pt x="3053" y="865"/>
                </a:lnTo>
                <a:lnTo>
                  <a:pt x="3065" y="921"/>
                </a:lnTo>
                <a:lnTo>
                  <a:pt x="3075" y="977"/>
                </a:lnTo>
                <a:lnTo>
                  <a:pt x="3083" y="1035"/>
                </a:lnTo>
                <a:lnTo>
                  <a:pt x="3087" y="1094"/>
                </a:lnTo>
                <a:lnTo>
                  <a:pt x="3089" y="1152"/>
                </a:lnTo>
                <a:lnTo>
                  <a:pt x="3087" y="1212"/>
                </a:lnTo>
                <a:lnTo>
                  <a:pt x="3083" y="1270"/>
                </a:lnTo>
                <a:lnTo>
                  <a:pt x="3075" y="1327"/>
                </a:lnTo>
                <a:lnTo>
                  <a:pt x="3065" y="1384"/>
                </a:lnTo>
                <a:lnTo>
                  <a:pt x="3053" y="1440"/>
                </a:lnTo>
                <a:lnTo>
                  <a:pt x="3037" y="1494"/>
                </a:lnTo>
                <a:lnTo>
                  <a:pt x="3018" y="1548"/>
                </a:lnTo>
                <a:lnTo>
                  <a:pt x="2997" y="1601"/>
                </a:lnTo>
                <a:lnTo>
                  <a:pt x="2974" y="1652"/>
                </a:lnTo>
                <a:lnTo>
                  <a:pt x="2949" y="1701"/>
                </a:lnTo>
                <a:lnTo>
                  <a:pt x="2921" y="1749"/>
                </a:lnTo>
                <a:lnTo>
                  <a:pt x="2891" y="1796"/>
                </a:lnTo>
                <a:lnTo>
                  <a:pt x="2858" y="1842"/>
                </a:lnTo>
                <a:lnTo>
                  <a:pt x="2825" y="1884"/>
                </a:lnTo>
                <a:lnTo>
                  <a:pt x="2788" y="1926"/>
                </a:lnTo>
                <a:lnTo>
                  <a:pt x="2750" y="1967"/>
                </a:lnTo>
                <a:lnTo>
                  <a:pt x="2710" y="2005"/>
                </a:lnTo>
                <a:lnTo>
                  <a:pt x="2668" y="2041"/>
                </a:lnTo>
                <a:lnTo>
                  <a:pt x="2624" y="2075"/>
                </a:lnTo>
                <a:lnTo>
                  <a:pt x="2580" y="2108"/>
                </a:lnTo>
                <a:lnTo>
                  <a:pt x="2533" y="2138"/>
                </a:lnTo>
                <a:lnTo>
                  <a:pt x="2485" y="2165"/>
                </a:lnTo>
                <a:lnTo>
                  <a:pt x="2434" y="2191"/>
                </a:lnTo>
                <a:lnTo>
                  <a:pt x="2383" y="2214"/>
                </a:lnTo>
                <a:lnTo>
                  <a:pt x="2331" y="2235"/>
                </a:lnTo>
                <a:lnTo>
                  <a:pt x="2278" y="2253"/>
                </a:lnTo>
                <a:lnTo>
                  <a:pt x="2223" y="2268"/>
                </a:lnTo>
                <a:lnTo>
                  <a:pt x="2167" y="2282"/>
                </a:lnTo>
                <a:lnTo>
                  <a:pt x="2110" y="2291"/>
                </a:lnTo>
                <a:lnTo>
                  <a:pt x="2052" y="2299"/>
                </a:lnTo>
                <a:lnTo>
                  <a:pt x="1994" y="2304"/>
                </a:lnTo>
                <a:lnTo>
                  <a:pt x="1935" y="2305"/>
                </a:lnTo>
                <a:lnTo>
                  <a:pt x="1876" y="2304"/>
                </a:lnTo>
                <a:lnTo>
                  <a:pt x="1817" y="2299"/>
                </a:lnTo>
                <a:lnTo>
                  <a:pt x="1760" y="2291"/>
                </a:lnTo>
                <a:lnTo>
                  <a:pt x="1703" y="2282"/>
                </a:lnTo>
                <a:lnTo>
                  <a:pt x="1647" y="2268"/>
                </a:lnTo>
                <a:lnTo>
                  <a:pt x="1593" y="2253"/>
                </a:lnTo>
                <a:lnTo>
                  <a:pt x="1539" y="2235"/>
                </a:lnTo>
                <a:lnTo>
                  <a:pt x="1487" y="2214"/>
                </a:lnTo>
                <a:lnTo>
                  <a:pt x="1435" y="2191"/>
                </a:lnTo>
                <a:lnTo>
                  <a:pt x="1386" y="2165"/>
                </a:lnTo>
                <a:lnTo>
                  <a:pt x="1337" y="2138"/>
                </a:lnTo>
                <a:lnTo>
                  <a:pt x="1291" y="2108"/>
                </a:lnTo>
                <a:lnTo>
                  <a:pt x="1245" y="2075"/>
                </a:lnTo>
                <a:lnTo>
                  <a:pt x="1203" y="2041"/>
                </a:lnTo>
                <a:lnTo>
                  <a:pt x="1160" y="2005"/>
                </a:lnTo>
                <a:lnTo>
                  <a:pt x="1120" y="1967"/>
                </a:lnTo>
                <a:lnTo>
                  <a:pt x="1081" y="1926"/>
                </a:lnTo>
                <a:lnTo>
                  <a:pt x="1046" y="1884"/>
                </a:lnTo>
                <a:lnTo>
                  <a:pt x="1011" y="1842"/>
                </a:lnTo>
                <a:lnTo>
                  <a:pt x="979" y="1796"/>
                </a:lnTo>
                <a:lnTo>
                  <a:pt x="949" y="1749"/>
                </a:lnTo>
                <a:lnTo>
                  <a:pt x="921" y="1701"/>
                </a:lnTo>
                <a:lnTo>
                  <a:pt x="896" y="1652"/>
                </a:lnTo>
                <a:lnTo>
                  <a:pt x="873" y="1601"/>
                </a:lnTo>
                <a:lnTo>
                  <a:pt x="852" y="1548"/>
                </a:lnTo>
                <a:lnTo>
                  <a:pt x="834" y="1494"/>
                </a:lnTo>
                <a:lnTo>
                  <a:pt x="818" y="1440"/>
                </a:lnTo>
                <a:lnTo>
                  <a:pt x="805" y="1384"/>
                </a:lnTo>
                <a:lnTo>
                  <a:pt x="795" y="1327"/>
                </a:lnTo>
                <a:lnTo>
                  <a:pt x="788" y="1270"/>
                </a:lnTo>
                <a:lnTo>
                  <a:pt x="783" y="1212"/>
                </a:lnTo>
                <a:lnTo>
                  <a:pt x="782" y="1152"/>
                </a:lnTo>
                <a:lnTo>
                  <a:pt x="783" y="1094"/>
                </a:lnTo>
                <a:lnTo>
                  <a:pt x="788" y="1035"/>
                </a:lnTo>
                <a:lnTo>
                  <a:pt x="795" y="977"/>
                </a:lnTo>
                <a:lnTo>
                  <a:pt x="805" y="921"/>
                </a:lnTo>
                <a:lnTo>
                  <a:pt x="818" y="865"/>
                </a:lnTo>
                <a:lnTo>
                  <a:pt x="834" y="810"/>
                </a:lnTo>
                <a:lnTo>
                  <a:pt x="852" y="757"/>
                </a:lnTo>
                <a:lnTo>
                  <a:pt x="873" y="705"/>
                </a:lnTo>
                <a:lnTo>
                  <a:pt x="896" y="654"/>
                </a:lnTo>
                <a:lnTo>
                  <a:pt x="921" y="604"/>
                </a:lnTo>
                <a:lnTo>
                  <a:pt x="949" y="556"/>
                </a:lnTo>
                <a:lnTo>
                  <a:pt x="979" y="509"/>
                </a:lnTo>
                <a:lnTo>
                  <a:pt x="1011" y="464"/>
                </a:lnTo>
                <a:lnTo>
                  <a:pt x="1046" y="420"/>
                </a:lnTo>
                <a:lnTo>
                  <a:pt x="1081" y="378"/>
                </a:lnTo>
                <a:lnTo>
                  <a:pt x="1120" y="339"/>
                </a:lnTo>
                <a:lnTo>
                  <a:pt x="1160" y="300"/>
                </a:lnTo>
                <a:lnTo>
                  <a:pt x="1203" y="263"/>
                </a:lnTo>
                <a:lnTo>
                  <a:pt x="1245" y="229"/>
                </a:lnTo>
                <a:lnTo>
                  <a:pt x="1291" y="198"/>
                </a:lnTo>
                <a:lnTo>
                  <a:pt x="1337" y="167"/>
                </a:lnTo>
                <a:lnTo>
                  <a:pt x="1386" y="139"/>
                </a:lnTo>
                <a:lnTo>
                  <a:pt x="1435" y="114"/>
                </a:lnTo>
                <a:lnTo>
                  <a:pt x="1487" y="90"/>
                </a:lnTo>
                <a:lnTo>
                  <a:pt x="1539" y="70"/>
                </a:lnTo>
                <a:lnTo>
                  <a:pt x="1593" y="52"/>
                </a:lnTo>
                <a:lnTo>
                  <a:pt x="1647" y="36"/>
                </a:lnTo>
                <a:lnTo>
                  <a:pt x="1703" y="24"/>
                </a:lnTo>
                <a:lnTo>
                  <a:pt x="1760" y="13"/>
                </a:lnTo>
                <a:lnTo>
                  <a:pt x="1817" y="6"/>
                </a:lnTo>
                <a:lnTo>
                  <a:pt x="1876" y="2"/>
                </a:lnTo>
                <a:lnTo>
                  <a:pt x="1935" y="0"/>
                </a:lnTo>
                <a:close/>
              </a:path>
            </a:pathLst>
          </a:custGeom>
          <a:solidFill>
            <a:schemeClr val="accent1"/>
          </a:solidFill>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lIns="91406" tIns="45702" rIns="91406" bIns="45702"/>
          <a:lstStyle/>
          <a:p>
            <a:endParaRPr lang="en-US">
              <a:solidFill>
                <a:srgbClr val="000000"/>
              </a:solidFill>
            </a:endParaRPr>
          </a:p>
        </p:txBody>
      </p:sp>
      <p:sp>
        <p:nvSpPr>
          <p:cNvPr id="337" name="Freeform 85"/>
          <p:cNvSpPr>
            <a:spLocks noEditPoints="1"/>
          </p:cNvSpPr>
          <p:nvPr/>
        </p:nvSpPr>
        <p:spPr bwMode="auto">
          <a:xfrm>
            <a:off x="1084464" y="2433555"/>
            <a:ext cx="330690" cy="363467"/>
          </a:xfrm>
          <a:custGeom>
            <a:avLst/>
            <a:gdLst/>
            <a:ahLst/>
            <a:cxnLst>
              <a:cxn ang="0">
                <a:pos x="502" y="304"/>
              </a:cxn>
              <a:cxn ang="0">
                <a:pos x="921" y="317"/>
              </a:cxn>
              <a:cxn ang="0">
                <a:pos x="1338" y="727"/>
              </a:cxn>
              <a:cxn ang="0">
                <a:pos x="1554" y="1301"/>
              </a:cxn>
              <a:cxn ang="0">
                <a:pos x="1463" y="1707"/>
              </a:cxn>
              <a:cxn ang="0">
                <a:pos x="1283" y="1707"/>
              </a:cxn>
              <a:cxn ang="0">
                <a:pos x="1104" y="1707"/>
              </a:cxn>
              <a:cxn ang="0">
                <a:pos x="924" y="1707"/>
              </a:cxn>
              <a:cxn ang="0">
                <a:pos x="833" y="1486"/>
              </a:cxn>
              <a:cxn ang="0">
                <a:pos x="651" y="1707"/>
              </a:cxn>
              <a:cxn ang="0">
                <a:pos x="489" y="1707"/>
              </a:cxn>
              <a:cxn ang="0">
                <a:pos x="326" y="1707"/>
              </a:cxn>
              <a:cxn ang="0">
                <a:pos x="162" y="1707"/>
              </a:cxn>
              <a:cxn ang="0">
                <a:pos x="0" y="1707"/>
              </a:cxn>
              <a:cxn ang="0">
                <a:pos x="447" y="727"/>
              </a:cxn>
              <a:cxn ang="0">
                <a:pos x="502" y="1176"/>
              </a:cxn>
              <a:cxn ang="0">
                <a:pos x="137" y="1028"/>
              </a:cxn>
              <a:cxn ang="0">
                <a:pos x="68" y="1173"/>
              </a:cxn>
              <a:cxn ang="0">
                <a:pos x="185" y="802"/>
              </a:cxn>
              <a:cxn ang="0">
                <a:pos x="256" y="946"/>
              </a:cxn>
              <a:cxn ang="0">
                <a:pos x="185" y="802"/>
              </a:cxn>
              <a:cxn ang="0">
                <a:pos x="137" y="802"/>
              </a:cxn>
              <a:cxn ang="0">
                <a:pos x="68" y="946"/>
              </a:cxn>
              <a:cxn ang="0">
                <a:pos x="567" y="577"/>
              </a:cxn>
              <a:cxn ang="0">
                <a:pos x="636" y="720"/>
              </a:cxn>
              <a:cxn ang="0">
                <a:pos x="567" y="577"/>
              </a:cxn>
              <a:cxn ang="0">
                <a:pos x="755" y="353"/>
              </a:cxn>
              <a:cxn ang="0">
                <a:pos x="684" y="497"/>
              </a:cxn>
              <a:cxn ang="0">
                <a:pos x="567" y="353"/>
              </a:cxn>
              <a:cxn ang="0">
                <a:pos x="636" y="497"/>
              </a:cxn>
              <a:cxn ang="0">
                <a:pos x="567" y="353"/>
              </a:cxn>
              <a:cxn ang="0">
                <a:pos x="1282" y="803"/>
              </a:cxn>
              <a:cxn ang="0">
                <a:pos x="1245" y="942"/>
              </a:cxn>
              <a:cxn ang="0">
                <a:pos x="1148" y="803"/>
              </a:cxn>
              <a:cxn ang="0">
                <a:pos x="1185" y="1089"/>
              </a:cxn>
              <a:cxn ang="0">
                <a:pos x="1148" y="803"/>
              </a:cxn>
              <a:cxn ang="0">
                <a:pos x="1088" y="803"/>
              </a:cxn>
              <a:cxn ang="0">
                <a:pos x="1050" y="1240"/>
              </a:cxn>
              <a:cxn ang="0">
                <a:pos x="953" y="803"/>
              </a:cxn>
              <a:cxn ang="0">
                <a:pos x="990" y="1389"/>
              </a:cxn>
              <a:cxn ang="0">
                <a:pos x="953" y="803"/>
              </a:cxn>
            </a:cxnLst>
            <a:rect l="0" t="0" r="r" b="b"/>
            <a:pathLst>
              <a:path w="1554" h="1707">
                <a:moveTo>
                  <a:pt x="502" y="1176"/>
                </a:moveTo>
                <a:lnTo>
                  <a:pt x="502" y="304"/>
                </a:lnTo>
                <a:lnTo>
                  <a:pt x="715" y="0"/>
                </a:lnTo>
                <a:lnTo>
                  <a:pt x="921" y="317"/>
                </a:lnTo>
                <a:lnTo>
                  <a:pt x="921" y="727"/>
                </a:lnTo>
                <a:lnTo>
                  <a:pt x="1338" y="727"/>
                </a:lnTo>
                <a:lnTo>
                  <a:pt x="1338" y="1301"/>
                </a:lnTo>
                <a:lnTo>
                  <a:pt x="1554" y="1301"/>
                </a:lnTo>
                <a:lnTo>
                  <a:pt x="1554" y="1707"/>
                </a:lnTo>
                <a:lnTo>
                  <a:pt x="1463" y="1707"/>
                </a:lnTo>
                <a:lnTo>
                  <a:pt x="1373" y="1707"/>
                </a:lnTo>
                <a:lnTo>
                  <a:pt x="1283" y="1707"/>
                </a:lnTo>
                <a:lnTo>
                  <a:pt x="1193" y="1707"/>
                </a:lnTo>
                <a:lnTo>
                  <a:pt x="1104" y="1707"/>
                </a:lnTo>
                <a:lnTo>
                  <a:pt x="1013" y="1707"/>
                </a:lnTo>
                <a:lnTo>
                  <a:pt x="924" y="1707"/>
                </a:lnTo>
                <a:lnTo>
                  <a:pt x="833" y="1707"/>
                </a:lnTo>
                <a:lnTo>
                  <a:pt x="833" y="1486"/>
                </a:lnTo>
                <a:lnTo>
                  <a:pt x="651" y="1486"/>
                </a:lnTo>
                <a:lnTo>
                  <a:pt x="651" y="1707"/>
                </a:lnTo>
                <a:lnTo>
                  <a:pt x="570" y="1707"/>
                </a:lnTo>
                <a:lnTo>
                  <a:pt x="489" y="1707"/>
                </a:lnTo>
                <a:lnTo>
                  <a:pt x="407" y="1707"/>
                </a:lnTo>
                <a:lnTo>
                  <a:pt x="326" y="1707"/>
                </a:lnTo>
                <a:lnTo>
                  <a:pt x="245" y="1707"/>
                </a:lnTo>
                <a:lnTo>
                  <a:pt x="162" y="1707"/>
                </a:lnTo>
                <a:lnTo>
                  <a:pt x="81" y="1707"/>
                </a:lnTo>
                <a:lnTo>
                  <a:pt x="0" y="1707"/>
                </a:lnTo>
                <a:lnTo>
                  <a:pt x="0" y="727"/>
                </a:lnTo>
                <a:lnTo>
                  <a:pt x="447" y="727"/>
                </a:lnTo>
                <a:lnTo>
                  <a:pt x="447" y="1176"/>
                </a:lnTo>
                <a:lnTo>
                  <a:pt x="502" y="1176"/>
                </a:lnTo>
                <a:close/>
                <a:moveTo>
                  <a:pt x="68" y="1028"/>
                </a:moveTo>
                <a:lnTo>
                  <a:pt x="137" y="1028"/>
                </a:lnTo>
                <a:lnTo>
                  <a:pt x="137" y="1173"/>
                </a:lnTo>
                <a:lnTo>
                  <a:pt x="68" y="1173"/>
                </a:lnTo>
                <a:lnTo>
                  <a:pt x="68" y="1028"/>
                </a:lnTo>
                <a:close/>
                <a:moveTo>
                  <a:pt x="185" y="802"/>
                </a:moveTo>
                <a:lnTo>
                  <a:pt x="256" y="802"/>
                </a:lnTo>
                <a:lnTo>
                  <a:pt x="256" y="946"/>
                </a:lnTo>
                <a:lnTo>
                  <a:pt x="185" y="946"/>
                </a:lnTo>
                <a:lnTo>
                  <a:pt x="185" y="802"/>
                </a:lnTo>
                <a:close/>
                <a:moveTo>
                  <a:pt x="68" y="802"/>
                </a:moveTo>
                <a:lnTo>
                  <a:pt x="137" y="802"/>
                </a:lnTo>
                <a:lnTo>
                  <a:pt x="137" y="946"/>
                </a:lnTo>
                <a:lnTo>
                  <a:pt x="68" y="946"/>
                </a:lnTo>
                <a:lnTo>
                  <a:pt x="68" y="802"/>
                </a:lnTo>
                <a:close/>
                <a:moveTo>
                  <a:pt x="567" y="577"/>
                </a:moveTo>
                <a:lnTo>
                  <a:pt x="636" y="577"/>
                </a:lnTo>
                <a:lnTo>
                  <a:pt x="636" y="720"/>
                </a:lnTo>
                <a:lnTo>
                  <a:pt x="567" y="720"/>
                </a:lnTo>
                <a:lnTo>
                  <a:pt x="567" y="577"/>
                </a:lnTo>
                <a:close/>
                <a:moveTo>
                  <a:pt x="684" y="353"/>
                </a:moveTo>
                <a:lnTo>
                  <a:pt x="755" y="353"/>
                </a:lnTo>
                <a:lnTo>
                  <a:pt x="755" y="497"/>
                </a:lnTo>
                <a:lnTo>
                  <a:pt x="684" y="497"/>
                </a:lnTo>
                <a:lnTo>
                  <a:pt x="684" y="353"/>
                </a:lnTo>
                <a:close/>
                <a:moveTo>
                  <a:pt x="567" y="353"/>
                </a:moveTo>
                <a:lnTo>
                  <a:pt x="636" y="353"/>
                </a:lnTo>
                <a:lnTo>
                  <a:pt x="636" y="497"/>
                </a:lnTo>
                <a:lnTo>
                  <a:pt x="567" y="497"/>
                </a:lnTo>
                <a:lnTo>
                  <a:pt x="567" y="353"/>
                </a:lnTo>
                <a:close/>
                <a:moveTo>
                  <a:pt x="1245" y="803"/>
                </a:moveTo>
                <a:lnTo>
                  <a:pt x="1282" y="803"/>
                </a:lnTo>
                <a:lnTo>
                  <a:pt x="1282" y="942"/>
                </a:lnTo>
                <a:lnTo>
                  <a:pt x="1245" y="942"/>
                </a:lnTo>
                <a:lnTo>
                  <a:pt x="1245" y="803"/>
                </a:lnTo>
                <a:close/>
                <a:moveTo>
                  <a:pt x="1148" y="803"/>
                </a:moveTo>
                <a:lnTo>
                  <a:pt x="1185" y="803"/>
                </a:lnTo>
                <a:lnTo>
                  <a:pt x="1185" y="1089"/>
                </a:lnTo>
                <a:lnTo>
                  <a:pt x="1148" y="1089"/>
                </a:lnTo>
                <a:lnTo>
                  <a:pt x="1148" y="803"/>
                </a:lnTo>
                <a:close/>
                <a:moveTo>
                  <a:pt x="1050" y="803"/>
                </a:moveTo>
                <a:lnTo>
                  <a:pt x="1088" y="803"/>
                </a:lnTo>
                <a:lnTo>
                  <a:pt x="1088" y="1240"/>
                </a:lnTo>
                <a:lnTo>
                  <a:pt x="1050" y="1240"/>
                </a:lnTo>
                <a:lnTo>
                  <a:pt x="1050" y="803"/>
                </a:lnTo>
                <a:close/>
                <a:moveTo>
                  <a:pt x="953" y="803"/>
                </a:moveTo>
                <a:lnTo>
                  <a:pt x="990" y="803"/>
                </a:lnTo>
                <a:lnTo>
                  <a:pt x="990" y="1389"/>
                </a:lnTo>
                <a:lnTo>
                  <a:pt x="953" y="1389"/>
                </a:lnTo>
                <a:lnTo>
                  <a:pt x="953" y="803"/>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lIns="91406" tIns="45702" rIns="91406" bIns="45702"/>
          <a:lstStyle/>
          <a:p>
            <a:endParaRPr lang="en-US">
              <a:solidFill>
                <a:srgbClr val="000000"/>
              </a:solidFill>
            </a:endParaRPr>
          </a:p>
        </p:txBody>
      </p:sp>
      <p:grpSp>
        <p:nvGrpSpPr>
          <p:cNvPr id="338" name="Group 227"/>
          <p:cNvGrpSpPr/>
          <p:nvPr/>
        </p:nvGrpSpPr>
        <p:grpSpPr>
          <a:xfrm>
            <a:off x="1749760" y="3841360"/>
            <a:ext cx="534691" cy="873380"/>
            <a:chOff x="5936146" y="3302644"/>
            <a:chExt cx="489666" cy="799834"/>
          </a:xfrm>
        </p:grpSpPr>
        <p:sp>
          <p:nvSpPr>
            <p:cNvPr id="339" name="Rectangle 99"/>
            <p:cNvSpPr>
              <a:spLocks noChangeArrowheads="1"/>
            </p:cNvSpPr>
            <p:nvPr/>
          </p:nvSpPr>
          <p:spPr bwMode="auto">
            <a:xfrm>
              <a:off x="6065091" y="3336144"/>
              <a:ext cx="360721" cy="73382"/>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40" name="Group 211"/>
            <p:cNvGrpSpPr/>
            <p:nvPr/>
          </p:nvGrpSpPr>
          <p:grpSpPr>
            <a:xfrm>
              <a:off x="5936146" y="3302644"/>
              <a:ext cx="104462" cy="108478"/>
              <a:chOff x="5936146" y="3302644"/>
              <a:chExt cx="104462" cy="108478"/>
            </a:xfrm>
          </p:grpSpPr>
          <p:sp>
            <p:nvSpPr>
              <p:cNvPr id="361" name="Freeform 100"/>
              <p:cNvSpPr>
                <a:spLocks/>
              </p:cNvSpPr>
              <p:nvPr/>
            </p:nvSpPr>
            <p:spPr bwMode="auto">
              <a:xfrm>
                <a:off x="5936146" y="3302644"/>
                <a:ext cx="104462" cy="95716"/>
              </a:xfrm>
              <a:custGeom>
                <a:avLst/>
                <a:gdLst/>
                <a:ahLst/>
                <a:cxnLst>
                  <a:cxn ang="0">
                    <a:pos x="0" y="101"/>
                  </a:cxn>
                  <a:cxn ang="0">
                    <a:pos x="8" y="104"/>
                  </a:cxn>
                  <a:cxn ang="0">
                    <a:pos x="27" y="112"/>
                  </a:cxn>
                  <a:cxn ang="0">
                    <a:pos x="48" y="123"/>
                  </a:cxn>
                  <a:cxn ang="0">
                    <a:pos x="57" y="128"/>
                  </a:cxn>
                  <a:cxn ang="0">
                    <a:pos x="65" y="133"/>
                  </a:cxn>
                  <a:cxn ang="0">
                    <a:pos x="78" y="143"/>
                  </a:cxn>
                  <a:cxn ang="0">
                    <a:pos x="90" y="152"/>
                  </a:cxn>
                  <a:cxn ang="0">
                    <a:pos x="99" y="159"/>
                  </a:cxn>
                  <a:cxn ang="0">
                    <a:pos x="103" y="163"/>
                  </a:cxn>
                  <a:cxn ang="0">
                    <a:pos x="106" y="156"/>
                  </a:cxn>
                  <a:cxn ang="0">
                    <a:pos x="118" y="139"/>
                  </a:cxn>
                  <a:cxn ang="0">
                    <a:pos x="135" y="112"/>
                  </a:cxn>
                  <a:cxn ang="0">
                    <a:pos x="156" y="81"/>
                  </a:cxn>
                  <a:cxn ang="0">
                    <a:pos x="169" y="65"/>
                  </a:cxn>
                  <a:cxn ang="0">
                    <a:pos x="182" y="50"/>
                  </a:cxn>
                  <a:cxn ang="0">
                    <a:pos x="195" y="36"/>
                  </a:cxn>
                  <a:cxn ang="0">
                    <a:pos x="209" y="24"/>
                  </a:cxn>
                  <a:cxn ang="0">
                    <a:pos x="228" y="7"/>
                  </a:cxn>
                  <a:cxn ang="0">
                    <a:pos x="236" y="0"/>
                  </a:cxn>
                  <a:cxn ang="0">
                    <a:pos x="255" y="11"/>
                  </a:cxn>
                  <a:cxn ang="0">
                    <a:pos x="246" y="21"/>
                  </a:cxn>
                  <a:cxn ang="0">
                    <a:pos x="235" y="33"/>
                  </a:cxn>
                  <a:cxn ang="0">
                    <a:pos x="223" y="46"/>
                  </a:cxn>
                  <a:cxn ang="0">
                    <a:pos x="211" y="64"/>
                  </a:cxn>
                  <a:cxn ang="0">
                    <a:pos x="197" y="83"/>
                  </a:cxn>
                  <a:cxn ang="0">
                    <a:pos x="185" y="104"/>
                  </a:cxn>
                  <a:cxn ang="0">
                    <a:pos x="173" y="126"/>
                  </a:cxn>
                  <a:cxn ang="0">
                    <a:pos x="162" y="149"/>
                  </a:cxn>
                  <a:cxn ang="0">
                    <a:pos x="148" y="181"/>
                  </a:cxn>
                  <a:cxn ang="0">
                    <a:pos x="133" y="217"/>
                  </a:cxn>
                  <a:cxn ang="0">
                    <a:pos x="125" y="238"/>
                  </a:cxn>
                  <a:cxn ang="0">
                    <a:pos x="123" y="239"/>
                  </a:cxn>
                  <a:cxn ang="0">
                    <a:pos x="115" y="231"/>
                  </a:cxn>
                  <a:cxn ang="0">
                    <a:pos x="102" y="217"/>
                  </a:cxn>
                  <a:cxn ang="0">
                    <a:pos x="90" y="205"/>
                  </a:cxn>
                  <a:cxn ang="0">
                    <a:pos x="81" y="198"/>
                  </a:cxn>
                  <a:cxn ang="0">
                    <a:pos x="71" y="190"/>
                  </a:cxn>
                  <a:cxn ang="0">
                    <a:pos x="62" y="185"/>
                  </a:cxn>
                  <a:cxn ang="0">
                    <a:pos x="46" y="176"/>
                  </a:cxn>
                  <a:cxn ang="0">
                    <a:pos x="27" y="165"/>
                  </a:cxn>
                  <a:cxn ang="0">
                    <a:pos x="15" y="160"/>
                  </a:cxn>
                </a:cxnLst>
                <a:rect l="0" t="0" r="r" b="b"/>
                <a:pathLst>
                  <a:path w="257" h="240">
                    <a:moveTo>
                      <a:pt x="12" y="160"/>
                    </a:moveTo>
                    <a:lnTo>
                      <a:pt x="0" y="101"/>
                    </a:lnTo>
                    <a:lnTo>
                      <a:pt x="3" y="102"/>
                    </a:lnTo>
                    <a:lnTo>
                      <a:pt x="8" y="104"/>
                    </a:lnTo>
                    <a:lnTo>
                      <a:pt x="16" y="108"/>
                    </a:lnTo>
                    <a:lnTo>
                      <a:pt x="27" y="112"/>
                    </a:lnTo>
                    <a:lnTo>
                      <a:pt x="37" y="118"/>
                    </a:lnTo>
                    <a:lnTo>
                      <a:pt x="48" y="123"/>
                    </a:lnTo>
                    <a:lnTo>
                      <a:pt x="53" y="126"/>
                    </a:lnTo>
                    <a:lnTo>
                      <a:pt x="57" y="128"/>
                    </a:lnTo>
                    <a:lnTo>
                      <a:pt x="61" y="131"/>
                    </a:lnTo>
                    <a:lnTo>
                      <a:pt x="65" y="133"/>
                    </a:lnTo>
                    <a:lnTo>
                      <a:pt x="71" y="137"/>
                    </a:lnTo>
                    <a:lnTo>
                      <a:pt x="78" y="143"/>
                    </a:lnTo>
                    <a:lnTo>
                      <a:pt x="85" y="148"/>
                    </a:lnTo>
                    <a:lnTo>
                      <a:pt x="90" y="152"/>
                    </a:lnTo>
                    <a:lnTo>
                      <a:pt x="95" y="156"/>
                    </a:lnTo>
                    <a:lnTo>
                      <a:pt x="99" y="159"/>
                    </a:lnTo>
                    <a:lnTo>
                      <a:pt x="102" y="161"/>
                    </a:lnTo>
                    <a:lnTo>
                      <a:pt x="103" y="163"/>
                    </a:lnTo>
                    <a:lnTo>
                      <a:pt x="103" y="160"/>
                    </a:lnTo>
                    <a:lnTo>
                      <a:pt x="106" y="156"/>
                    </a:lnTo>
                    <a:lnTo>
                      <a:pt x="111" y="148"/>
                    </a:lnTo>
                    <a:lnTo>
                      <a:pt x="118" y="139"/>
                    </a:lnTo>
                    <a:lnTo>
                      <a:pt x="125" y="127"/>
                    </a:lnTo>
                    <a:lnTo>
                      <a:pt x="135" y="112"/>
                    </a:lnTo>
                    <a:lnTo>
                      <a:pt x="145" y="98"/>
                    </a:lnTo>
                    <a:lnTo>
                      <a:pt x="156" y="81"/>
                    </a:lnTo>
                    <a:lnTo>
                      <a:pt x="162" y="73"/>
                    </a:lnTo>
                    <a:lnTo>
                      <a:pt x="169" y="65"/>
                    </a:lnTo>
                    <a:lnTo>
                      <a:pt x="176" y="57"/>
                    </a:lnTo>
                    <a:lnTo>
                      <a:pt x="182" y="50"/>
                    </a:lnTo>
                    <a:lnTo>
                      <a:pt x="189" y="42"/>
                    </a:lnTo>
                    <a:lnTo>
                      <a:pt x="195" y="36"/>
                    </a:lnTo>
                    <a:lnTo>
                      <a:pt x="202" y="29"/>
                    </a:lnTo>
                    <a:lnTo>
                      <a:pt x="209" y="24"/>
                    </a:lnTo>
                    <a:lnTo>
                      <a:pt x="220" y="15"/>
                    </a:lnTo>
                    <a:lnTo>
                      <a:pt x="228" y="7"/>
                    </a:lnTo>
                    <a:lnTo>
                      <a:pt x="235" y="3"/>
                    </a:lnTo>
                    <a:lnTo>
                      <a:pt x="236" y="0"/>
                    </a:lnTo>
                    <a:lnTo>
                      <a:pt x="257" y="9"/>
                    </a:lnTo>
                    <a:lnTo>
                      <a:pt x="255" y="11"/>
                    </a:lnTo>
                    <a:lnTo>
                      <a:pt x="250" y="17"/>
                    </a:lnTo>
                    <a:lnTo>
                      <a:pt x="246" y="21"/>
                    </a:lnTo>
                    <a:lnTo>
                      <a:pt x="240" y="27"/>
                    </a:lnTo>
                    <a:lnTo>
                      <a:pt x="235" y="33"/>
                    </a:lnTo>
                    <a:lnTo>
                      <a:pt x="230" y="40"/>
                    </a:lnTo>
                    <a:lnTo>
                      <a:pt x="223" y="46"/>
                    </a:lnTo>
                    <a:lnTo>
                      <a:pt x="217" y="56"/>
                    </a:lnTo>
                    <a:lnTo>
                      <a:pt x="211" y="64"/>
                    </a:lnTo>
                    <a:lnTo>
                      <a:pt x="203" y="73"/>
                    </a:lnTo>
                    <a:lnTo>
                      <a:pt x="197" y="83"/>
                    </a:lnTo>
                    <a:lnTo>
                      <a:pt x="191" y="93"/>
                    </a:lnTo>
                    <a:lnTo>
                      <a:pt x="185" y="104"/>
                    </a:lnTo>
                    <a:lnTo>
                      <a:pt x="180" y="115"/>
                    </a:lnTo>
                    <a:lnTo>
                      <a:pt x="173" y="126"/>
                    </a:lnTo>
                    <a:lnTo>
                      <a:pt x="168" y="137"/>
                    </a:lnTo>
                    <a:lnTo>
                      <a:pt x="162" y="149"/>
                    </a:lnTo>
                    <a:lnTo>
                      <a:pt x="157" y="160"/>
                    </a:lnTo>
                    <a:lnTo>
                      <a:pt x="148" y="181"/>
                    </a:lnTo>
                    <a:lnTo>
                      <a:pt x="140" y="199"/>
                    </a:lnTo>
                    <a:lnTo>
                      <a:pt x="133" y="217"/>
                    </a:lnTo>
                    <a:lnTo>
                      <a:pt x="128" y="228"/>
                    </a:lnTo>
                    <a:lnTo>
                      <a:pt x="125" y="238"/>
                    </a:lnTo>
                    <a:lnTo>
                      <a:pt x="124" y="240"/>
                    </a:lnTo>
                    <a:lnTo>
                      <a:pt x="123" y="239"/>
                    </a:lnTo>
                    <a:lnTo>
                      <a:pt x="120" y="235"/>
                    </a:lnTo>
                    <a:lnTo>
                      <a:pt x="115" y="231"/>
                    </a:lnTo>
                    <a:lnTo>
                      <a:pt x="110" y="225"/>
                    </a:lnTo>
                    <a:lnTo>
                      <a:pt x="102" y="217"/>
                    </a:lnTo>
                    <a:lnTo>
                      <a:pt x="94" y="209"/>
                    </a:lnTo>
                    <a:lnTo>
                      <a:pt x="90" y="205"/>
                    </a:lnTo>
                    <a:lnTo>
                      <a:pt x="86" y="202"/>
                    </a:lnTo>
                    <a:lnTo>
                      <a:pt x="81" y="198"/>
                    </a:lnTo>
                    <a:lnTo>
                      <a:pt x="77" y="194"/>
                    </a:lnTo>
                    <a:lnTo>
                      <a:pt x="71" y="190"/>
                    </a:lnTo>
                    <a:lnTo>
                      <a:pt x="67" y="188"/>
                    </a:lnTo>
                    <a:lnTo>
                      <a:pt x="62" y="185"/>
                    </a:lnTo>
                    <a:lnTo>
                      <a:pt x="57" y="181"/>
                    </a:lnTo>
                    <a:lnTo>
                      <a:pt x="46" y="176"/>
                    </a:lnTo>
                    <a:lnTo>
                      <a:pt x="36" y="170"/>
                    </a:lnTo>
                    <a:lnTo>
                      <a:pt x="27" y="165"/>
                    </a:lnTo>
                    <a:lnTo>
                      <a:pt x="19" y="163"/>
                    </a:lnTo>
                    <a:lnTo>
                      <a:pt x="15" y="160"/>
                    </a:lnTo>
                    <a:lnTo>
                      <a:pt x="12" y="16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2" name="Freeform 101"/>
              <p:cNvSpPr>
                <a:spLocks noEditPoints="1"/>
              </p:cNvSpPr>
              <p:nvPr/>
            </p:nvSpPr>
            <p:spPr bwMode="auto">
              <a:xfrm>
                <a:off x="5947572" y="3329763"/>
                <a:ext cx="71817" cy="81359"/>
              </a:xfrm>
              <a:custGeom>
                <a:avLst/>
                <a:gdLst/>
                <a:ahLst/>
                <a:cxnLst>
                  <a:cxn ang="0">
                    <a:pos x="0" y="0"/>
                  </a:cxn>
                  <a:cxn ang="0">
                    <a:pos x="121" y="0"/>
                  </a:cxn>
                  <a:cxn ang="0">
                    <a:pos x="118" y="3"/>
                  </a:cxn>
                  <a:cxn ang="0">
                    <a:pos x="117" y="4"/>
                  </a:cxn>
                  <a:cxn ang="0">
                    <a:pos x="115" y="7"/>
                  </a:cxn>
                  <a:cxn ang="0">
                    <a:pos x="114" y="8"/>
                  </a:cxn>
                  <a:cxn ang="0">
                    <a:pos x="111" y="11"/>
                  </a:cxn>
                  <a:cxn ang="0">
                    <a:pos x="110" y="15"/>
                  </a:cxn>
                  <a:cxn ang="0">
                    <a:pos x="109" y="17"/>
                  </a:cxn>
                  <a:cxn ang="0">
                    <a:pos x="106" y="20"/>
                  </a:cxn>
                  <a:cxn ang="0">
                    <a:pos x="22" y="20"/>
                  </a:cxn>
                  <a:cxn ang="0">
                    <a:pos x="22" y="40"/>
                  </a:cxn>
                  <a:cxn ang="0">
                    <a:pos x="20" y="40"/>
                  </a:cxn>
                  <a:cxn ang="0">
                    <a:pos x="18" y="38"/>
                  </a:cxn>
                  <a:cxn ang="0">
                    <a:pos x="16" y="37"/>
                  </a:cxn>
                  <a:cxn ang="0">
                    <a:pos x="15" y="36"/>
                  </a:cxn>
                  <a:cxn ang="0">
                    <a:pos x="11" y="34"/>
                  </a:cxn>
                  <a:cxn ang="0">
                    <a:pos x="8" y="33"/>
                  </a:cxn>
                  <a:cxn ang="0">
                    <a:pos x="4" y="32"/>
                  </a:cxn>
                  <a:cxn ang="0">
                    <a:pos x="0" y="31"/>
                  </a:cxn>
                  <a:cxn ang="0">
                    <a:pos x="0" y="0"/>
                  </a:cxn>
                  <a:cxn ang="0">
                    <a:pos x="176" y="24"/>
                  </a:cxn>
                  <a:cxn ang="0">
                    <a:pos x="176" y="203"/>
                  </a:cxn>
                  <a:cxn ang="0">
                    <a:pos x="0" y="203"/>
                  </a:cxn>
                  <a:cxn ang="0">
                    <a:pos x="0" y="114"/>
                  </a:cxn>
                  <a:cxn ang="0">
                    <a:pos x="3" y="115"/>
                  </a:cxn>
                  <a:cxn ang="0">
                    <a:pos x="7" y="115"/>
                  </a:cxn>
                  <a:cxn ang="0">
                    <a:pos x="10" y="118"/>
                  </a:cxn>
                  <a:cxn ang="0">
                    <a:pos x="11" y="118"/>
                  </a:cxn>
                  <a:cxn ang="0">
                    <a:pos x="14" y="119"/>
                  </a:cxn>
                  <a:cxn ang="0">
                    <a:pos x="16" y="120"/>
                  </a:cxn>
                  <a:cxn ang="0">
                    <a:pos x="19" y="123"/>
                  </a:cxn>
                  <a:cxn ang="0">
                    <a:pos x="22" y="124"/>
                  </a:cxn>
                  <a:cxn ang="0">
                    <a:pos x="22" y="184"/>
                  </a:cxn>
                  <a:cxn ang="0">
                    <a:pos x="155" y="184"/>
                  </a:cxn>
                  <a:cxn ang="0">
                    <a:pos x="155" y="61"/>
                  </a:cxn>
                  <a:cxn ang="0">
                    <a:pos x="158" y="56"/>
                  </a:cxn>
                  <a:cxn ang="0">
                    <a:pos x="160" y="50"/>
                  </a:cxn>
                  <a:cxn ang="0">
                    <a:pos x="163" y="46"/>
                  </a:cxn>
                  <a:cxn ang="0">
                    <a:pos x="164" y="42"/>
                  </a:cxn>
                  <a:cxn ang="0">
                    <a:pos x="167" y="38"/>
                  </a:cxn>
                  <a:cxn ang="0">
                    <a:pos x="169" y="33"/>
                  </a:cxn>
                  <a:cxn ang="0">
                    <a:pos x="173" y="29"/>
                  </a:cxn>
                  <a:cxn ang="0">
                    <a:pos x="176" y="24"/>
                  </a:cxn>
                </a:cxnLst>
                <a:rect l="0" t="0" r="r" b="b"/>
                <a:pathLst>
                  <a:path w="176" h="203">
                    <a:moveTo>
                      <a:pt x="0" y="0"/>
                    </a:moveTo>
                    <a:lnTo>
                      <a:pt x="121" y="0"/>
                    </a:lnTo>
                    <a:lnTo>
                      <a:pt x="118" y="3"/>
                    </a:lnTo>
                    <a:lnTo>
                      <a:pt x="117" y="4"/>
                    </a:lnTo>
                    <a:lnTo>
                      <a:pt x="115" y="7"/>
                    </a:lnTo>
                    <a:lnTo>
                      <a:pt x="114" y="8"/>
                    </a:lnTo>
                    <a:lnTo>
                      <a:pt x="111" y="11"/>
                    </a:lnTo>
                    <a:lnTo>
                      <a:pt x="110" y="15"/>
                    </a:lnTo>
                    <a:lnTo>
                      <a:pt x="109" y="17"/>
                    </a:lnTo>
                    <a:lnTo>
                      <a:pt x="106" y="20"/>
                    </a:lnTo>
                    <a:lnTo>
                      <a:pt x="22" y="20"/>
                    </a:lnTo>
                    <a:lnTo>
                      <a:pt x="22" y="40"/>
                    </a:lnTo>
                    <a:lnTo>
                      <a:pt x="20" y="40"/>
                    </a:lnTo>
                    <a:lnTo>
                      <a:pt x="18" y="38"/>
                    </a:lnTo>
                    <a:lnTo>
                      <a:pt x="16" y="37"/>
                    </a:lnTo>
                    <a:lnTo>
                      <a:pt x="15" y="36"/>
                    </a:lnTo>
                    <a:lnTo>
                      <a:pt x="11" y="34"/>
                    </a:lnTo>
                    <a:lnTo>
                      <a:pt x="8" y="33"/>
                    </a:lnTo>
                    <a:lnTo>
                      <a:pt x="4" y="32"/>
                    </a:lnTo>
                    <a:lnTo>
                      <a:pt x="0" y="31"/>
                    </a:lnTo>
                    <a:lnTo>
                      <a:pt x="0" y="0"/>
                    </a:lnTo>
                    <a:close/>
                    <a:moveTo>
                      <a:pt x="176" y="24"/>
                    </a:moveTo>
                    <a:lnTo>
                      <a:pt x="176" y="203"/>
                    </a:lnTo>
                    <a:lnTo>
                      <a:pt x="0" y="203"/>
                    </a:lnTo>
                    <a:lnTo>
                      <a:pt x="0" y="114"/>
                    </a:lnTo>
                    <a:lnTo>
                      <a:pt x="3" y="115"/>
                    </a:lnTo>
                    <a:lnTo>
                      <a:pt x="7" y="115"/>
                    </a:lnTo>
                    <a:lnTo>
                      <a:pt x="10" y="118"/>
                    </a:lnTo>
                    <a:lnTo>
                      <a:pt x="11" y="118"/>
                    </a:lnTo>
                    <a:lnTo>
                      <a:pt x="14" y="119"/>
                    </a:lnTo>
                    <a:lnTo>
                      <a:pt x="16" y="120"/>
                    </a:lnTo>
                    <a:lnTo>
                      <a:pt x="19" y="123"/>
                    </a:lnTo>
                    <a:lnTo>
                      <a:pt x="22" y="124"/>
                    </a:lnTo>
                    <a:lnTo>
                      <a:pt x="22" y="184"/>
                    </a:lnTo>
                    <a:lnTo>
                      <a:pt x="155" y="184"/>
                    </a:lnTo>
                    <a:lnTo>
                      <a:pt x="155" y="61"/>
                    </a:lnTo>
                    <a:lnTo>
                      <a:pt x="158" y="56"/>
                    </a:lnTo>
                    <a:lnTo>
                      <a:pt x="160" y="50"/>
                    </a:lnTo>
                    <a:lnTo>
                      <a:pt x="163" y="46"/>
                    </a:lnTo>
                    <a:lnTo>
                      <a:pt x="164" y="42"/>
                    </a:lnTo>
                    <a:lnTo>
                      <a:pt x="167" y="38"/>
                    </a:lnTo>
                    <a:lnTo>
                      <a:pt x="169" y="33"/>
                    </a:lnTo>
                    <a:lnTo>
                      <a:pt x="173" y="29"/>
                    </a:lnTo>
                    <a:lnTo>
                      <a:pt x="176" y="24"/>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1" name="Rectangle 102"/>
            <p:cNvSpPr>
              <a:spLocks noChangeArrowheads="1"/>
            </p:cNvSpPr>
            <p:nvPr/>
          </p:nvSpPr>
          <p:spPr bwMode="auto">
            <a:xfrm>
              <a:off x="6065091" y="3474934"/>
              <a:ext cx="360721" cy="717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42" name="Group 212"/>
            <p:cNvGrpSpPr/>
            <p:nvPr/>
          </p:nvGrpSpPr>
          <p:grpSpPr>
            <a:xfrm>
              <a:off x="5936146" y="3439838"/>
              <a:ext cx="104462" cy="108478"/>
              <a:chOff x="5936146" y="3439838"/>
              <a:chExt cx="104462" cy="108478"/>
            </a:xfrm>
          </p:grpSpPr>
          <p:sp>
            <p:nvSpPr>
              <p:cNvPr id="359" name="Freeform 103"/>
              <p:cNvSpPr>
                <a:spLocks/>
              </p:cNvSpPr>
              <p:nvPr/>
            </p:nvSpPr>
            <p:spPr bwMode="auto">
              <a:xfrm>
                <a:off x="5936146" y="3439838"/>
                <a:ext cx="104462" cy="95716"/>
              </a:xfrm>
              <a:custGeom>
                <a:avLst/>
                <a:gdLst/>
                <a:ahLst/>
                <a:cxnLst>
                  <a:cxn ang="0">
                    <a:pos x="0" y="100"/>
                  </a:cxn>
                  <a:cxn ang="0">
                    <a:pos x="8" y="104"/>
                  </a:cxn>
                  <a:cxn ang="0">
                    <a:pos x="27" y="112"/>
                  </a:cxn>
                  <a:cxn ang="0">
                    <a:pos x="48" y="123"/>
                  </a:cxn>
                  <a:cxn ang="0">
                    <a:pos x="57" y="128"/>
                  </a:cxn>
                  <a:cxn ang="0">
                    <a:pos x="65" y="133"/>
                  </a:cxn>
                  <a:cxn ang="0">
                    <a:pos x="78" y="142"/>
                  </a:cxn>
                  <a:cxn ang="0">
                    <a:pos x="90" y="152"/>
                  </a:cxn>
                  <a:cxn ang="0">
                    <a:pos x="99" y="160"/>
                  </a:cxn>
                  <a:cxn ang="0">
                    <a:pos x="103" y="162"/>
                  </a:cxn>
                  <a:cxn ang="0">
                    <a:pos x="106" y="156"/>
                  </a:cxn>
                  <a:cxn ang="0">
                    <a:pos x="118" y="138"/>
                  </a:cxn>
                  <a:cxn ang="0">
                    <a:pos x="135" y="112"/>
                  </a:cxn>
                  <a:cxn ang="0">
                    <a:pos x="156" y="80"/>
                  </a:cxn>
                  <a:cxn ang="0">
                    <a:pos x="169" y="65"/>
                  </a:cxn>
                  <a:cxn ang="0">
                    <a:pos x="182" y="50"/>
                  </a:cxn>
                  <a:cxn ang="0">
                    <a:pos x="195" y="36"/>
                  </a:cxn>
                  <a:cxn ang="0">
                    <a:pos x="209" y="24"/>
                  </a:cxn>
                  <a:cxn ang="0">
                    <a:pos x="228" y="7"/>
                  </a:cxn>
                  <a:cxn ang="0">
                    <a:pos x="236" y="0"/>
                  </a:cxn>
                  <a:cxn ang="0">
                    <a:pos x="255" y="10"/>
                  </a:cxn>
                  <a:cxn ang="0">
                    <a:pos x="246" y="21"/>
                  </a:cxn>
                  <a:cxn ang="0">
                    <a:pos x="235" y="33"/>
                  </a:cxn>
                  <a:cxn ang="0">
                    <a:pos x="223" y="47"/>
                  </a:cxn>
                  <a:cxn ang="0">
                    <a:pos x="211" y="63"/>
                  </a:cxn>
                  <a:cxn ang="0">
                    <a:pos x="197" y="83"/>
                  </a:cxn>
                  <a:cxn ang="0">
                    <a:pos x="185" y="104"/>
                  </a:cxn>
                  <a:cxn ang="0">
                    <a:pos x="173" y="127"/>
                  </a:cxn>
                  <a:cxn ang="0">
                    <a:pos x="162" y="149"/>
                  </a:cxn>
                  <a:cxn ang="0">
                    <a:pos x="148" y="181"/>
                  </a:cxn>
                  <a:cxn ang="0">
                    <a:pos x="133" y="216"/>
                  </a:cxn>
                  <a:cxn ang="0">
                    <a:pos x="125" y="237"/>
                  </a:cxn>
                  <a:cxn ang="0">
                    <a:pos x="123" y="239"/>
                  </a:cxn>
                  <a:cxn ang="0">
                    <a:pos x="115" y="231"/>
                  </a:cxn>
                  <a:cxn ang="0">
                    <a:pos x="102" y="216"/>
                  </a:cxn>
                  <a:cxn ang="0">
                    <a:pos x="90" y="206"/>
                  </a:cxn>
                  <a:cxn ang="0">
                    <a:pos x="81" y="198"/>
                  </a:cxn>
                  <a:cxn ang="0">
                    <a:pos x="71" y="191"/>
                  </a:cxn>
                  <a:cxn ang="0">
                    <a:pos x="62" y="185"/>
                  </a:cxn>
                  <a:cxn ang="0">
                    <a:pos x="46" y="175"/>
                  </a:cxn>
                  <a:cxn ang="0">
                    <a:pos x="27" y="166"/>
                  </a:cxn>
                  <a:cxn ang="0">
                    <a:pos x="15" y="161"/>
                  </a:cxn>
                </a:cxnLst>
                <a:rect l="0" t="0" r="r" b="b"/>
                <a:pathLst>
                  <a:path w="257" h="240">
                    <a:moveTo>
                      <a:pt x="12" y="160"/>
                    </a:moveTo>
                    <a:lnTo>
                      <a:pt x="0" y="100"/>
                    </a:lnTo>
                    <a:lnTo>
                      <a:pt x="3" y="102"/>
                    </a:lnTo>
                    <a:lnTo>
                      <a:pt x="8" y="104"/>
                    </a:lnTo>
                    <a:lnTo>
                      <a:pt x="16" y="108"/>
                    </a:lnTo>
                    <a:lnTo>
                      <a:pt x="27" y="112"/>
                    </a:lnTo>
                    <a:lnTo>
                      <a:pt x="37" y="117"/>
                    </a:lnTo>
                    <a:lnTo>
                      <a:pt x="48" y="123"/>
                    </a:lnTo>
                    <a:lnTo>
                      <a:pt x="53" y="125"/>
                    </a:lnTo>
                    <a:lnTo>
                      <a:pt x="57" y="128"/>
                    </a:lnTo>
                    <a:lnTo>
                      <a:pt x="61" y="131"/>
                    </a:lnTo>
                    <a:lnTo>
                      <a:pt x="65" y="133"/>
                    </a:lnTo>
                    <a:lnTo>
                      <a:pt x="71" y="138"/>
                    </a:lnTo>
                    <a:lnTo>
                      <a:pt x="78" y="142"/>
                    </a:lnTo>
                    <a:lnTo>
                      <a:pt x="85" y="148"/>
                    </a:lnTo>
                    <a:lnTo>
                      <a:pt x="90" y="152"/>
                    </a:lnTo>
                    <a:lnTo>
                      <a:pt x="95" y="156"/>
                    </a:lnTo>
                    <a:lnTo>
                      <a:pt x="99" y="160"/>
                    </a:lnTo>
                    <a:lnTo>
                      <a:pt x="102" y="161"/>
                    </a:lnTo>
                    <a:lnTo>
                      <a:pt x="103" y="162"/>
                    </a:lnTo>
                    <a:lnTo>
                      <a:pt x="103" y="161"/>
                    </a:lnTo>
                    <a:lnTo>
                      <a:pt x="106" y="156"/>
                    </a:lnTo>
                    <a:lnTo>
                      <a:pt x="111" y="148"/>
                    </a:lnTo>
                    <a:lnTo>
                      <a:pt x="118" y="138"/>
                    </a:lnTo>
                    <a:lnTo>
                      <a:pt x="125" y="127"/>
                    </a:lnTo>
                    <a:lnTo>
                      <a:pt x="135" y="112"/>
                    </a:lnTo>
                    <a:lnTo>
                      <a:pt x="145" y="98"/>
                    </a:lnTo>
                    <a:lnTo>
                      <a:pt x="156" y="80"/>
                    </a:lnTo>
                    <a:lnTo>
                      <a:pt x="162" y="72"/>
                    </a:lnTo>
                    <a:lnTo>
                      <a:pt x="169" y="65"/>
                    </a:lnTo>
                    <a:lnTo>
                      <a:pt x="176" y="57"/>
                    </a:lnTo>
                    <a:lnTo>
                      <a:pt x="182" y="50"/>
                    </a:lnTo>
                    <a:lnTo>
                      <a:pt x="189" y="42"/>
                    </a:lnTo>
                    <a:lnTo>
                      <a:pt x="195" y="36"/>
                    </a:lnTo>
                    <a:lnTo>
                      <a:pt x="202" y="30"/>
                    </a:lnTo>
                    <a:lnTo>
                      <a:pt x="209" y="24"/>
                    </a:lnTo>
                    <a:lnTo>
                      <a:pt x="220" y="14"/>
                    </a:lnTo>
                    <a:lnTo>
                      <a:pt x="228" y="7"/>
                    </a:lnTo>
                    <a:lnTo>
                      <a:pt x="235" y="3"/>
                    </a:lnTo>
                    <a:lnTo>
                      <a:pt x="236" y="0"/>
                    </a:lnTo>
                    <a:lnTo>
                      <a:pt x="257" y="9"/>
                    </a:lnTo>
                    <a:lnTo>
                      <a:pt x="255" y="10"/>
                    </a:lnTo>
                    <a:lnTo>
                      <a:pt x="250" y="17"/>
                    </a:lnTo>
                    <a:lnTo>
                      <a:pt x="246" y="21"/>
                    </a:lnTo>
                    <a:lnTo>
                      <a:pt x="240" y="26"/>
                    </a:lnTo>
                    <a:lnTo>
                      <a:pt x="235" y="33"/>
                    </a:lnTo>
                    <a:lnTo>
                      <a:pt x="230" y="40"/>
                    </a:lnTo>
                    <a:lnTo>
                      <a:pt x="223" y="47"/>
                    </a:lnTo>
                    <a:lnTo>
                      <a:pt x="217" y="55"/>
                    </a:lnTo>
                    <a:lnTo>
                      <a:pt x="211" y="63"/>
                    </a:lnTo>
                    <a:lnTo>
                      <a:pt x="203" y="72"/>
                    </a:lnTo>
                    <a:lnTo>
                      <a:pt x="197" y="83"/>
                    </a:lnTo>
                    <a:lnTo>
                      <a:pt x="191" y="94"/>
                    </a:lnTo>
                    <a:lnTo>
                      <a:pt x="185" y="104"/>
                    </a:lnTo>
                    <a:lnTo>
                      <a:pt x="180" y="115"/>
                    </a:lnTo>
                    <a:lnTo>
                      <a:pt x="173" y="127"/>
                    </a:lnTo>
                    <a:lnTo>
                      <a:pt x="168" y="137"/>
                    </a:lnTo>
                    <a:lnTo>
                      <a:pt x="162" y="149"/>
                    </a:lnTo>
                    <a:lnTo>
                      <a:pt x="157" y="160"/>
                    </a:lnTo>
                    <a:lnTo>
                      <a:pt x="148" y="181"/>
                    </a:lnTo>
                    <a:lnTo>
                      <a:pt x="140" y="200"/>
                    </a:lnTo>
                    <a:lnTo>
                      <a:pt x="133" y="216"/>
                    </a:lnTo>
                    <a:lnTo>
                      <a:pt x="128" y="228"/>
                    </a:lnTo>
                    <a:lnTo>
                      <a:pt x="125" y="237"/>
                    </a:lnTo>
                    <a:lnTo>
                      <a:pt x="124" y="240"/>
                    </a:lnTo>
                    <a:lnTo>
                      <a:pt x="123" y="239"/>
                    </a:lnTo>
                    <a:lnTo>
                      <a:pt x="120" y="235"/>
                    </a:lnTo>
                    <a:lnTo>
                      <a:pt x="115" y="231"/>
                    </a:lnTo>
                    <a:lnTo>
                      <a:pt x="110" y="224"/>
                    </a:lnTo>
                    <a:lnTo>
                      <a:pt x="102" y="216"/>
                    </a:lnTo>
                    <a:lnTo>
                      <a:pt x="94" y="210"/>
                    </a:lnTo>
                    <a:lnTo>
                      <a:pt x="90" y="206"/>
                    </a:lnTo>
                    <a:lnTo>
                      <a:pt x="86" y="202"/>
                    </a:lnTo>
                    <a:lnTo>
                      <a:pt x="81" y="198"/>
                    </a:lnTo>
                    <a:lnTo>
                      <a:pt x="77" y="194"/>
                    </a:lnTo>
                    <a:lnTo>
                      <a:pt x="71" y="191"/>
                    </a:lnTo>
                    <a:lnTo>
                      <a:pt x="67" y="187"/>
                    </a:lnTo>
                    <a:lnTo>
                      <a:pt x="62" y="185"/>
                    </a:lnTo>
                    <a:lnTo>
                      <a:pt x="57" y="181"/>
                    </a:lnTo>
                    <a:lnTo>
                      <a:pt x="46" y="175"/>
                    </a:lnTo>
                    <a:lnTo>
                      <a:pt x="36" y="170"/>
                    </a:lnTo>
                    <a:lnTo>
                      <a:pt x="27" y="166"/>
                    </a:lnTo>
                    <a:lnTo>
                      <a:pt x="19" y="162"/>
                    </a:lnTo>
                    <a:lnTo>
                      <a:pt x="15" y="161"/>
                    </a:lnTo>
                    <a:lnTo>
                      <a:pt x="12" y="160"/>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0" name="Freeform 104"/>
              <p:cNvSpPr>
                <a:spLocks noEditPoints="1"/>
              </p:cNvSpPr>
              <p:nvPr/>
            </p:nvSpPr>
            <p:spPr bwMode="auto">
              <a:xfrm>
                <a:off x="5947572" y="3466957"/>
                <a:ext cx="71817" cy="81359"/>
              </a:xfrm>
              <a:custGeom>
                <a:avLst/>
                <a:gdLst/>
                <a:ahLst/>
                <a:cxnLst>
                  <a:cxn ang="0">
                    <a:pos x="0" y="0"/>
                  </a:cxn>
                  <a:cxn ang="0">
                    <a:pos x="121" y="0"/>
                  </a:cxn>
                  <a:cxn ang="0">
                    <a:pos x="118" y="2"/>
                  </a:cxn>
                  <a:cxn ang="0">
                    <a:pos x="117" y="5"/>
                  </a:cxn>
                  <a:cxn ang="0">
                    <a:pos x="115" y="6"/>
                  </a:cxn>
                  <a:cxn ang="0">
                    <a:pos x="114" y="9"/>
                  </a:cxn>
                  <a:cxn ang="0">
                    <a:pos x="111" y="12"/>
                  </a:cxn>
                  <a:cxn ang="0">
                    <a:pos x="110" y="14"/>
                  </a:cxn>
                  <a:cxn ang="0">
                    <a:pos x="109" y="17"/>
                  </a:cxn>
                  <a:cxn ang="0">
                    <a:pos x="106" y="20"/>
                  </a:cxn>
                  <a:cxn ang="0">
                    <a:pos x="22" y="20"/>
                  </a:cxn>
                  <a:cxn ang="0">
                    <a:pos x="22" y="39"/>
                  </a:cxn>
                  <a:cxn ang="0">
                    <a:pos x="20" y="39"/>
                  </a:cxn>
                  <a:cxn ang="0">
                    <a:pos x="18" y="38"/>
                  </a:cxn>
                  <a:cxn ang="0">
                    <a:pos x="16" y="37"/>
                  </a:cxn>
                  <a:cxn ang="0">
                    <a:pos x="15" y="37"/>
                  </a:cxn>
                  <a:cxn ang="0">
                    <a:pos x="11" y="34"/>
                  </a:cxn>
                  <a:cxn ang="0">
                    <a:pos x="8" y="33"/>
                  </a:cxn>
                  <a:cxn ang="0">
                    <a:pos x="4" y="32"/>
                  </a:cxn>
                  <a:cxn ang="0">
                    <a:pos x="0" y="30"/>
                  </a:cxn>
                  <a:cxn ang="0">
                    <a:pos x="0" y="0"/>
                  </a:cxn>
                  <a:cxn ang="0">
                    <a:pos x="176" y="24"/>
                  </a:cxn>
                  <a:cxn ang="0">
                    <a:pos x="176" y="203"/>
                  </a:cxn>
                  <a:cxn ang="0">
                    <a:pos x="0" y="203"/>
                  </a:cxn>
                  <a:cxn ang="0">
                    <a:pos x="0" y="113"/>
                  </a:cxn>
                  <a:cxn ang="0">
                    <a:pos x="3" y="115"/>
                  </a:cxn>
                  <a:cxn ang="0">
                    <a:pos x="7" y="116"/>
                  </a:cxn>
                  <a:cxn ang="0">
                    <a:pos x="10" y="117"/>
                  </a:cxn>
                  <a:cxn ang="0">
                    <a:pos x="11" y="119"/>
                  </a:cxn>
                  <a:cxn ang="0">
                    <a:pos x="14" y="119"/>
                  </a:cxn>
                  <a:cxn ang="0">
                    <a:pos x="16" y="121"/>
                  </a:cxn>
                  <a:cxn ang="0">
                    <a:pos x="19" y="123"/>
                  </a:cxn>
                  <a:cxn ang="0">
                    <a:pos x="22" y="124"/>
                  </a:cxn>
                  <a:cxn ang="0">
                    <a:pos x="22" y="183"/>
                  </a:cxn>
                  <a:cxn ang="0">
                    <a:pos x="155" y="183"/>
                  </a:cxn>
                  <a:cxn ang="0">
                    <a:pos x="155" y="61"/>
                  </a:cxn>
                  <a:cxn ang="0">
                    <a:pos x="158" y="57"/>
                  </a:cxn>
                  <a:cxn ang="0">
                    <a:pos x="160" y="51"/>
                  </a:cxn>
                  <a:cxn ang="0">
                    <a:pos x="163" y="46"/>
                  </a:cxn>
                  <a:cxn ang="0">
                    <a:pos x="164" y="42"/>
                  </a:cxn>
                  <a:cxn ang="0">
                    <a:pos x="167" y="38"/>
                  </a:cxn>
                  <a:cxn ang="0">
                    <a:pos x="169" y="34"/>
                  </a:cxn>
                  <a:cxn ang="0">
                    <a:pos x="173" y="29"/>
                  </a:cxn>
                  <a:cxn ang="0">
                    <a:pos x="176" y="24"/>
                  </a:cxn>
                </a:cxnLst>
                <a:rect l="0" t="0" r="r" b="b"/>
                <a:pathLst>
                  <a:path w="176" h="203">
                    <a:moveTo>
                      <a:pt x="0" y="0"/>
                    </a:moveTo>
                    <a:lnTo>
                      <a:pt x="121" y="0"/>
                    </a:lnTo>
                    <a:lnTo>
                      <a:pt x="118" y="2"/>
                    </a:lnTo>
                    <a:lnTo>
                      <a:pt x="117" y="5"/>
                    </a:lnTo>
                    <a:lnTo>
                      <a:pt x="115" y="6"/>
                    </a:lnTo>
                    <a:lnTo>
                      <a:pt x="114" y="9"/>
                    </a:lnTo>
                    <a:lnTo>
                      <a:pt x="111" y="12"/>
                    </a:lnTo>
                    <a:lnTo>
                      <a:pt x="110" y="14"/>
                    </a:lnTo>
                    <a:lnTo>
                      <a:pt x="109" y="17"/>
                    </a:lnTo>
                    <a:lnTo>
                      <a:pt x="106" y="20"/>
                    </a:lnTo>
                    <a:lnTo>
                      <a:pt x="22" y="20"/>
                    </a:lnTo>
                    <a:lnTo>
                      <a:pt x="22" y="39"/>
                    </a:lnTo>
                    <a:lnTo>
                      <a:pt x="20" y="39"/>
                    </a:lnTo>
                    <a:lnTo>
                      <a:pt x="18" y="38"/>
                    </a:lnTo>
                    <a:lnTo>
                      <a:pt x="16" y="37"/>
                    </a:lnTo>
                    <a:lnTo>
                      <a:pt x="15" y="37"/>
                    </a:lnTo>
                    <a:lnTo>
                      <a:pt x="11" y="34"/>
                    </a:lnTo>
                    <a:lnTo>
                      <a:pt x="8" y="33"/>
                    </a:lnTo>
                    <a:lnTo>
                      <a:pt x="4" y="32"/>
                    </a:lnTo>
                    <a:lnTo>
                      <a:pt x="0" y="30"/>
                    </a:lnTo>
                    <a:lnTo>
                      <a:pt x="0" y="0"/>
                    </a:lnTo>
                    <a:close/>
                    <a:moveTo>
                      <a:pt x="176" y="24"/>
                    </a:moveTo>
                    <a:lnTo>
                      <a:pt x="176" y="203"/>
                    </a:lnTo>
                    <a:lnTo>
                      <a:pt x="0" y="203"/>
                    </a:lnTo>
                    <a:lnTo>
                      <a:pt x="0" y="113"/>
                    </a:lnTo>
                    <a:lnTo>
                      <a:pt x="3" y="115"/>
                    </a:lnTo>
                    <a:lnTo>
                      <a:pt x="7" y="116"/>
                    </a:lnTo>
                    <a:lnTo>
                      <a:pt x="10" y="117"/>
                    </a:lnTo>
                    <a:lnTo>
                      <a:pt x="11" y="119"/>
                    </a:lnTo>
                    <a:lnTo>
                      <a:pt x="14" y="119"/>
                    </a:lnTo>
                    <a:lnTo>
                      <a:pt x="16" y="121"/>
                    </a:lnTo>
                    <a:lnTo>
                      <a:pt x="19" y="123"/>
                    </a:lnTo>
                    <a:lnTo>
                      <a:pt x="22" y="124"/>
                    </a:lnTo>
                    <a:lnTo>
                      <a:pt x="22" y="183"/>
                    </a:lnTo>
                    <a:lnTo>
                      <a:pt x="155" y="183"/>
                    </a:lnTo>
                    <a:lnTo>
                      <a:pt x="155" y="61"/>
                    </a:lnTo>
                    <a:lnTo>
                      <a:pt x="158" y="57"/>
                    </a:lnTo>
                    <a:lnTo>
                      <a:pt x="160" y="51"/>
                    </a:lnTo>
                    <a:lnTo>
                      <a:pt x="163" y="46"/>
                    </a:lnTo>
                    <a:lnTo>
                      <a:pt x="164" y="42"/>
                    </a:lnTo>
                    <a:lnTo>
                      <a:pt x="167" y="38"/>
                    </a:lnTo>
                    <a:lnTo>
                      <a:pt x="169" y="34"/>
                    </a:lnTo>
                    <a:lnTo>
                      <a:pt x="173" y="29"/>
                    </a:lnTo>
                    <a:lnTo>
                      <a:pt x="176" y="24"/>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3" name="Rectangle 105"/>
            <p:cNvSpPr>
              <a:spLocks noChangeArrowheads="1"/>
            </p:cNvSpPr>
            <p:nvPr/>
          </p:nvSpPr>
          <p:spPr bwMode="auto">
            <a:xfrm>
              <a:off x="6065091" y="3612128"/>
              <a:ext cx="360721" cy="717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44" name="Group 213"/>
            <p:cNvGrpSpPr/>
            <p:nvPr/>
          </p:nvGrpSpPr>
          <p:grpSpPr>
            <a:xfrm>
              <a:off x="5936146" y="3577032"/>
              <a:ext cx="104462" cy="110075"/>
              <a:chOff x="5936146" y="3577032"/>
              <a:chExt cx="104462" cy="110075"/>
            </a:xfrm>
          </p:grpSpPr>
          <p:sp>
            <p:nvSpPr>
              <p:cNvPr id="357" name="Freeform 106"/>
              <p:cNvSpPr>
                <a:spLocks/>
              </p:cNvSpPr>
              <p:nvPr/>
            </p:nvSpPr>
            <p:spPr bwMode="auto">
              <a:xfrm>
                <a:off x="5936146" y="3577032"/>
                <a:ext cx="104462" cy="95716"/>
              </a:xfrm>
              <a:custGeom>
                <a:avLst/>
                <a:gdLst/>
                <a:ahLst/>
                <a:cxnLst>
                  <a:cxn ang="0">
                    <a:pos x="0" y="101"/>
                  </a:cxn>
                  <a:cxn ang="0">
                    <a:pos x="8" y="104"/>
                  </a:cxn>
                  <a:cxn ang="0">
                    <a:pos x="27" y="112"/>
                  </a:cxn>
                  <a:cxn ang="0">
                    <a:pos x="48" y="122"/>
                  </a:cxn>
                  <a:cxn ang="0">
                    <a:pos x="57" y="128"/>
                  </a:cxn>
                  <a:cxn ang="0">
                    <a:pos x="65" y="133"/>
                  </a:cxn>
                  <a:cxn ang="0">
                    <a:pos x="78" y="143"/>
                  </a:cxn>
                  <a:cxn ang="0">
                    <a:pos x="90" y="151"/>
                  </a:cxn>
                  <a:cxn ang="0">
                    <a:pos x="99" y="159"/>
                  </a:cxn>
                  <a:cxn ang="0">
                    <a:pos x="103" y="162"/>
                  </a:cxn>
                  <a:cxn ang="0">
                    <a:pos x="106" y="155"/>
                  </a:cxn>
                  <a:cxn ang="0">
                    <a:pos x="118" y="138"/>
                  </a:cxn>
                  <a:cxn ang="0">
                    <a:pos x="135" y="113"/>
                  </a:cxn>
                  <a:cxn ang="0">
                    <a:pos x="156" y="81"/>
                  </a:cxn>
                  <a:cxn ang="0">
                    <a:pos x="169" y="64"/>
                  </a:cxn>
                  <a:cxn ang="0">
                    <a:pos x="182" y="50"/>
                  </a:cxn>
                  <a:cxn ang="0">
                    <a:pos x="195" y="35"/>
                  </a:cxn>
                  <a:cxn ang="0">
                    <a:pos x="209" y="23"/>
                  </a:cxn>
                  <a:cxn ang="0">
                    <a:pos x="228" y="6"/>
                  </a:cxn>
                  <a:cxn ang="0">
                    <a:pos x="236" y="0"/>
                  </a:cxn>
                  <a:cxn ang="0">
                    <a:pos x="255" y="11"/>
                  </a:cxn>
                  <a:cxn ang="0">
                    <a:pos x="246" y="21"/>
                  </a:cxn>
                  <a:cxn ang="0">
                    <a:pos x="235" y="33"/>
                  </a:cxn>
                  <a:cxn ang="0">
                    <a:pos x="223" y="47"/>
                  </a:cxn>
                  <a:cxn ang="0">
                    <a:pos x="211" y="63"/>
                  </a:cxn>
                  <a:cxn ang="0">
                    <a:pos x="197" y="83"/>
                  </a:cxn>
                  <a:cxn ang="0">
                    <a:pos x="185" y="104"/>
                  </a:cxn>
                  <a:cxn ang="0">
                    <a:pos x="173" y="126"/>
                  </a:cxn>
                  <a:cxn ang="0">
                    <a:pos x="162" y="149"/>
                  </a:cxn>
                  <a:cxn ang="0">
                    <a:pos x="148" y="180"/>
                  </a:cxn>
                  <a:cxn ang="0">
                    <a:pos x="133" y="216"/>
                  </a:cxn>
                  <a:cxn ang="0">
                    <a:pos x="125" y="237"/>
                  </a:cxn>
                  <a:cxn ang="0">
                    <a:pos x="123" y="238"/>
                  </a:cxn>
                  <a:cxn ang="0">
                    <a:pos x="115" y="231"/>
                  </a:cxn>
                  <a:cxn ang="0">
                    <a:pos x="102" y="216"/>
                  </a:cxn>
                  <a:cxn ang="0">
                    <a:pos x="90" y="205"/>
                  </a:cxn>
                  <a:cxn ang="0">
                    <a:pos x="81" y="198"/>
                  </a:cxn>
                  <a:cxn ang="0">
                    <a:pos x="71" y="191"/>
                  </a:cxn>
                  <a:cxn ang="0">
                    <a:pos x="62" y="184"/>
                  </a:cxn>
                  <a:cxn ang="0">
                    <a:pos x="46" y="175"/>
                  </a:cxn>
                  <a:cxn ang="0">
                    <a:pos x="27" y="166"/>
                  </a:cxn>
                  <a:cxn ang="0">
                    <a:pos x="15" y="161"/>
                  </a:cxn>
                </a:cxnLst>
                <a:rect l="0" t="0" r="r" b="b"/>
                <a:pathLst>
                  <a:path w="257" h="240">
                    <a:moveTo>
                      <a:pt x="12" y="159"/>
                    </a:moveTo>
                    <a:lnTo>
                      <a:pt x="0" y="101"/>
                    </a:lnTo>
                    <a:lnTo>
                      <a:pt x="3" y="101"/>
                    </a:lnTo>
                    <a:lnTo>
                      <a:pt x="8" y="104"/>
                    </a:lnTo>
                    <a:lnTo>
                      <a:pt x="16" y="108"/>
                    </a:lnTo>
                    <a:lnTo>
                      <a:pt x="27" y="112"/>
                    </a:lnTo>
                    <a:lnTo>
                      <a:pt x="37" y="117"/>
                    </a:lnTo>
                    <a:lnTo>
                      <a:pt x="48" y="122"/>
                    </a:lnTo>
                    <a:lnTo>
                      <a:pt x="53" y="125"/>
                    </a:lnTo>
                    <a:lnTo>
                      <a:pt x="57" y="128"/>
                    </a:lnTo>
                    <a:lnTo>
                      <a:pt x="61" y="130"/>
                    </a:lnTo>
                    <a:lnTo>
                      <a:pt x="65" y="133"/>
                    </a:lnTo>
                    <a:lnTo>
                      <a:pt x="71" y="138"/>
                    </a:lnTo>
                    <a:lnTo>
                      <a:pt x="78" y="143"/>
                    </a:lnTo>
                    <a:lnTo>
                      <a:pt x="85" y="147"/>
                    </a:lnTo>
                    <a:lnTo>
                      <a:pt x="90" y="151"/>
                    </a:lnTo>
                    <a:lnTo>
                      <a:pt x="95" y="155"/>
                    </a:lnTo>
                    <a:lnTo>
                      <a:pt x="99" y="159"/>
                    </a:lnTo>
                    <a:lnTo>
                      <a:pt x="102" y="161"/>
                    </a:lnTo>
                    <a:lnTo>
                      <a:pt x="103" y="162"/>
                    </a:lnTo>
                    <a:lnTo>
                      <a:pt x="103" y="161"/>
                    </a:lnTo>
                    <a:lnTo>
                      <a:pt x="106" y="155"/>
                    </a:lnTo>
                    <a:lnTo>
                      <a:pt x="111" y="147"/>
                    </a:lnTo>
                    <a:lnTo>
                      <a:pt x="118" y="138"/>
                    </a:lnTo>
                    <a:lnTo>
                      <a:pt x="125" y="126"/>
                    </a:lnTo>
                    <a:lnTo>
                      <a:pt x="135" y="113"/>
                    </a:lnTo>
                    <a:lnTo>
                      <a:pt x="145" y="97"/>
                    </a:lnTo>
                    <a:lnTo>
                      <a:pt x="156" y="81"/>
                    </a:lnTo>
                    <a:lnTo>
                      <a:pt x="162" y="72"/>
                    </a:lnTo>
                    <a:lnTo>
                      <a:pt x="169" y="64"/>
                    </a:lnTo>
                    <a:lnTo>
                      <a:pt x="176" y="56"/>
                    </a:lnTo>
                    <a:lnTo>
                      <a:pt x="182" y="50"/>
                    </a:lnTo>
                    <a:lnTo>
                      <a:pt x="189" y="42"/>
                    </a:lnTo>
                    <a:lnTo>
                      <a:pt x="195" y="35"/>
                    </a:lnTo>
                    <a:lnTo>
                      <a:pt x="202" y="30"/>
                    </a:lnTo>
                    <a:lnTo>
                      <a:pt x="209" y="23"/>
                    </a:lnTo>
                    <a:lnTo>
                      <a:pt x="220" y="14"/>
                    </a:lnTo>
                    <a:lnTo>
                      <a:pt x="228" y="6"/>
                    </a:lnTo>
                    <a:lnTo>
                      <a:pt x="235" y="2"/>
                    </a:lnTo>
                    <a:lnTo>
                      <a:pt x="236" y="0"/>
                    </a:lnTo>
                    <a:lnTo>
                      <a:pt x="257" y="9"/>
                    </a:lnTo>
                    <a:lnTo>
                      <a:pt x="255" y="11"/>
                    </a:lnTo>
                    <a:lnTo>
                      <a:pt x="250" y="17"/>
                    </a:lnTo>
                    <a:lnTo>
                      <a:pt x="246" y="21"/>
                    </a:lnTo>
                    <a:lnTo>
                      <a:pt x="240" y="26"/>
                    </a:lnTo>
                    <a:lnTo>
                      <a:pt x="235" y="33"/>
                    </a:lnTo>
                    <a:lnTo>
                      <a:pt x="230" y="39"/>
                    </a:lnTo>
                    <a:lnTo>
                      <a:pt x="223" y="47"/>
                    </a:lnTo>
                    <a:lnTo>
                      <a:pt x="217" y="55"/>
                    </a:lnTo>
                    <a:lnTo>
                      <a:pt x="211" y="63"/>
                    </a:lnTo>
                    <a:lnTo>
                      <a:pt x="203" y="73"/>
                    </a:lnTo>
                    <a:lnTo>
                      <a:pt x="197" y="83"/>
                    </a:lnTo>
                    <a:lnTo>
                      <a:pt x="191" y="93"/>
                    </a:lnTo>
                    <a:lnTo>
                      <a:pt x="185" y="104"/>
                    </a:lnTo>
                    <a:lnTo>
                      <a:pt x="180" y="114"/>
                    </a:lnTo>
                    <a:lnTo>
                      <a:pt x="173" y="126"/>
                    </a:lnTo>
                    <a:lnTo>
                      <a:pt x="168" y="137"/>
                    </a:lnTo>
                    <a:lnTo>
                      <a:pt x="162" y="149"/>
                    </a:lnTo>
                    <a:lnTo>
                      <a:pt x="157" y="159"/>
                    </a:lnTo>
                    <a:lnTo>
                      <a:pt x="148" y="180"/>
                    </a:lnTo>
                    <a:lnTo>
                      <a:pt x="140" y="200"/>
                    </a:lnTo>
                    <a:lnTo>
                      <a:pt x="133" y="216"/>
                    </a:lnTo>
                    <a:lnTo>
                      <a:pt x="128" y="229"/>
                    </a:lnTo>
                    <a:lnTo>
                      <a:pt x="125" y="237"/>
                    </a:lnTo>
                    <a:lnTo>
                      <a:pt x="124" y="240"/>
                    </a:lnTo>
                    <a:lnTo>
                      <a:pt x="123" y="238"/>
                    </a:lnTo>
                    <a:lnTo>
                      <a:pt x="120" y="236"/>
                    </a:lnTo>
                    <a:lnTo>
                      <a:pt x="115" y="231"/>
                    </a:lnTo>
                    <a:lnTo>
                      <a:pt x="110" y="224"/>
                    </a:lnTo>
                    <a:lnTo>
                      <a:pt x="102" y="216"/>
                    </a:lnTo>
                    <a:lnTo>
                      <a:pt x="94" y="209"/>
                    </a:lnTo>
                    <a:lnTo>
                      <a:pt x="90" y="205"/>
                    </a:lnTo>
                    <a:lnTo>
                      <a:pt x="86" y="201"/>
                    </a:lnTo>
                    <a:lnTo>
                      <a:pt x="81" y="198"/>
                    </a:lnTo>
                    <a:lnTo>
                      <a:pt x="77" y="195"/>
                    </a:lnTo>
                    <a:lnTo>
                      <a:pt x="71" y="191"/>
                    </a:lnTo>
                    <a:lnTo>
                      <a:pt x="67" y="187"/>
                    </a:lnTo>
                    <a:lnTo>
                      <a:pt x="62" y="184"/>
                    </a:lnTo>
                    <a:lnTo>
                      <a:pt x="57" y="180"/>
                    </a:lnTo>
                    <a:lnTo>
                      <a:pt x="46" y="175"/>
                    </a:lnTo>
                    <a:lnTo>
                      <a:pt x="36" y="170"/>
                    </a:lnTo>
                    <a:lnTo>
                      <a:pt x="27" y="166"/>
                    </a:lnTo>
                    <a:lnTo>
                      <a:pt x="19" y="162"/>
                    </a:lnTo>
                    <a:lnTo>
                      <a:pt x="15" y="161"/>
                    </a:lnTo>
                    <a:lnTo>
                      <a:pt x="12" y="159"/>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8" name="Freeform 107"/>
              <p:cNvSpPr>
                <a:spLocks noEditPoints="1"/>
              </p:cNvSpPr>
              <p:nvPr/>
            </p:nvSpPr>
            <p:spPr bwMode="auto">
              <a:xfrm>
                <a:off x="5947572" y="3605748"/>
                <a:ext cx="71817" cy="81359"/>
              </a:xfrm>
              <a:custGeom>
                <a:avLst/>
                <a:gdLst/>
                <a:ahLst/>
                <a:cxnLst>
                  <a:cxn ang="0">
                    <a:pos x="0" y="0"/>
                  </a:cxn>
                  <a:cxn ang="0">
                    <a:pos x="121" y="0"/>
                  </a:cxn>
                  <a:cxn ang="0">
                    <a:pos x="118" y="1"/>
                  </a:cxn>
                  <a:cxn ang="0">
                    <a:pos x="117" y="4"/>
                  </a:cxn>
                  <a:cxn ang="0">
                    <a:pos x="115" y="5"/>
                  </a:cxn>
                  <a:cxn ang="0">
                    <a:pos x="114" y="8"/>
                  </a:cxn>
                  <a:cxn ang="0">
                    <a:pos x="111" y="10"/>
                  </a:cxn>
                  <a:cxn ang="0">
                    <a:pos x="110" y="13"/>
                  </a:cxn>
                  <a:cxn ang="0">
                    <a:pos x="109" y="16"/>
                  </a:cxn>
                  <a:cxn ang="0">
                    <a:pos x="106" y="18"/>
                  </a:cxn>
                  <a:cxn ang="0">
                    <a:pos x="22" y="18"/>
                  </a:cxn>
                  <a:cxn ang="0">
                    <a:pos x="22" y="39"/>
                  </a:cxn>
                  <a:cxn ang="0">
                    <a:pos x="20" y="38"/>
                  </a:cxn>
                  <a:cxn ang="0">
                    <a:pos x="18" y="37"/>
                  </a:cxn>
                  <a:cxn ang="0">
                    <a:pos x="16" y="35"/>
                  </a:cxn>
                  <a:cxn ang="0">
                    <a:pos x="15" y="35"/>
                  </a:cxn>
                  <a:cxn ang="0">
                    <a:pos x="11" y="34"/>
                  </a:cxn>
                  <a:cxn ang="0">
                    <a:pos x="8" y="32"/>
                  </a:cxn>
                  <a:cxn ang="0">
                    <a:pos x="4" y="30"/>
                  </a:cxn>
                  <a:cxn ang="0">
                    <a:pos x="0" y="29"/>
                  </a:cxn>
                  <a:cxn ang="0">
                    <a:pos x="0" y="0"/>
                  </a:cxn>
                  <a:cxn ang="0">
                    <a:pos x="176" y="22"/>
                  </a:cxn>
                  <a:cxn ang="0">
                    <a:pos x="176" y="202"/>
                  </a:cxn>
                  <a:cxn ang="0">
                    <a:pos x="0" y="202"/>
                  </a:cxn>
                  <a:cxn ang="0">
                    <a:pos x="0" y="112"/>
                  </a:cxn>
                  <a:cxn ang="0">
                    <a:pos x="3" y="113"/>
                  </a:cxn>
                  <a:cxn ang="0">
                    <a:pos x="7" y="115"/>
                  </a:cxn>
                  <a:cxn ang="0">
                    <a:pos x="10" y="116"/>
                  </a:cxn>
                  <a:cxn ang="0">
                    <a:pos x="11" y="117"/>
                  </a:cxn>
                  <a:cxn ang="0">
                    <a:pos x="14" y="119"/>
                  </a:cxn>
                  <a:cxn ang="0">
                    <a:pos x="16" y="120"/>
                  </a:cxn>
                  <a:cxn ang="0">
                    <a:pos x="19" y="121"/>
                  </a:cxn>
                  <a:cxn ang="0">
                    <a:pos x="22" y="123"/>
                  </a:cxn>
                  <a:cxn ang="0">
                    <a:pos x="22" y="182"/>
                  </a:cxn>
                  <a:cxn ang="0">
                    <a:pos x="155" y="182"/>
                  </a:cxn>
                  <a:cxn ang="0">
                    <a:pos x="155" y="61"/>
                  </a:cxn>
                  <a:cxn ang="0">
                    <a:pos x="158" y="55"/>
                  </a:cxn>
                  <a:cxn ang="0">
                    <a:pos x="160" y="50"/>
                  </a:cxn>
                  <a:cxn ang="0">
                    <a:pos x="163" y="45"/>
                  </a:cxn>
                  <a:cxn ang="0">
                    <a:pos x="164" y="41"/>
                  </a:cxn>
                  <a:cxn ang="0">
                    <a:pos x="167" y="37"/>
                  </a:cxn>
                  <a:cxn ang="0">
                    <a:pos x="169" y="33"/>
                  </a:cxn>
                  <a:cxn ang="0">
                    <a:pos x="173" y="28"/>
                  </a:cxn>
                  <a:cxn ang="0">
                    <a:pos x="176" y="22"/>
                  </a:cxn>
                </a:cxnLst>
                <a:rect l="0" t="0" r="r" b="b"/>
                <a:pathLst>
                  <a:path w="176" h="202">
                    <a:moveTo>
                      <a:pt x="0" y="0"/>
                    </a:moveTo>
                    <a:lnTo>
                      <a:pt x="121" y="0"/>
                    </a:lnTo>
                    <a:lnTo>
                      <a:pt x="118" y="1"/>
                    </a:lnTo>
                    <a:lnTo>
                      <a:pt x="117" y="4"/>
                    </a:lnTo>
                    <a:lnTo>
                      <a:pt x="115" y="5"/>
                    </a:lnTo>
                    <a:lnTo>
                      <a:pt x="114" y="8"/>
                    </a:lnTo>
                    <a:lnTo>
                      <a:pt x="111" y="10"/>
                    </a:lnTo>
                    <a:lnTo>
                      <a:pt x="110" y="13"/>
                    </a:lnTo>
                    <a:lnTo>
                      <a:pt x="109" y="16"/>
                    </a:lnTo>
                    <a:lnTo>
                      <a:pt x="106" y="18"/>
                    </a:lnTo>
                    <a:lnTo>
                      <a:pt x="22" y="18"/>
                    </a:lnTo>
                    <a:lnTo>
                      <a:pt x="22" y="39"/>
                    </a:lnTo>
                    <a:lnTo>
                      <a:pt x="20" y="38"/>
                    </a:lnTo>
                    <a:lnTo>
                      <a:pt x="18" y="37"/>
                    </a:lnTo>
                    <a:lnTo>
                      <a:pt x="16" y="35"/>
                    </a:lnTo>
                    <a:lnTo>
                      <a:pt x="15" y="35"/>
                    </a:lnTo>
                    <a:lnTo>
                      <a:pt x="11" y="34"/>
                    </a:lnTo>
                    <a:lnTo>
                      <a:pt x="8" y="32"/>
                    </a:lnTo>
                    <a:lnTo>
                      <a:pt x="4" y="30"/>
                    </a:lnTo>
                    <a:lnTo>
                      <a:pt x="0" y="29"/>
                    </a:lnTo>
                    <a:lnTo>
                      <a:pt x="0" y="0"/>
                    </a:lnTo>
                    <a:close/>
                    <a:moveTo>
                      <a:pt x="176" y="22"/>
                    </a:moveTo>
                    <a:lnTo>
                      <a:pt x="176" y="202"/>
                    </a:lnTo>
                    <a:lnTo>
                      <a:pt x="0" y="202"/>
                    </a:lnTo>
                    <a:lnTo>
                      <a:pt x="0" y="112"/>
                    </a:lnTo>
                    <a:lnTo>
                      <a:pt x="3" y="113"/>
                    </a:lnTo>
                    <a:lnTo>
                      <a:pt x="7" y="115"/>
                    </a:lnTo>
                    <a:lnTo>
                      <a:pt x="10" y="116"/>
                    </a:lnTo>
                    <a:lnTo>
                      <a:pt x="11" y="117"/>
                    </a:lnTo>
                    <a:lnTo>
                      <a:pt x="14" y="119"/>
                    </a:lnTo>
                    <a:lnTo>
                      <a:pt x="16" y="120"/>
                    </a:lnTo>
                    <a:lnTo>
                      <a:pt x="19" y="121"/>
                    </a:lnTo>
                    <a:lnTo>
                      <a:pt x="22" y="123"/>
                    </a:lnTo>
                    <a:lnTo>
                      <a:pt x="22" y="182"/>
                    </a:lnTo>
                    <a:lnTo>
                      <a:pt x="155" y="182"/>
                    </a:lnTo>
                    <a:lnTo>
                      <a:pt x="155" y="61"/>
                    </a:lnTo>
                    <a:lnTo>
                      <a:pt x="158" y="55"/>
                    </a:lnTo>
                    <a:lnTo>
                      <a:pt x="160" y="50"/>
                    </a:lnTo>
                    <a:lnTo>
                      <a:pt x="163" y="45"/>
                    </a:lnTo>
                    <a:lnTo>
                      <a:pt x="164" y="41"/>
                    </a:lnTo>
                    <a:lnTo>
                      <a:pt x="167" y="37"/>
                    </a:lnTo>
                    <a:lnTo>
                      <a:pt x="169" y="33"/>
                    </a:lnTo>
                    <a:lnTo>
                      <a:pt x="173" y="28"/>
                    </a:lnTo>
                    <a:lnTo>
                      <a:pt x="176" y="22"/>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5" name="Rectangle 108"/>
            <p:cNvSpPr>
              <a:spLocks noChangeArrowheads="1"/>
            </p:cNvSpPr>
            <p:nvPr/>
          </p:nvSpPr>
          <p:spPr bwMode="auto">
            <a:xfrm>
              <a:off x="6065091" y="3750917"/>
              <a:ext cx="360721" cy="717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46" name="Group 214"/>
            <p:cNvGrpSpPr/>
            <p:nvPr/>
          </p:nvGrpSpPr>
          <p:grpSpPr>
            <a:xfrm>
              <a:off x="5936146" y="3715822"/>
              <a:ext cx="104462" cy="108478"/>
              <a:chOff x="5936146" y="3715822"/>
              <a:chExt cx="104462" cy="108478"/>
            </a:xfrm>
          </p:grpSpPr>
          <p:sp>
            <p:nvSpPr>
              <p:cNvPr id="355" name="Freeform 109"/>
              <p:cNvSpPr>
                <a:spLocks/>
              </p:cNvSpPr>
              <p:nvPr/>
            </p:nvSpPr>
            <p:spPr bwMode="auto">
              <a:xfrm>
                <a:off x="5936146" y="3715822"/>
                <a:ext cx="104462" cy="95716"/>
              </a:xfrm>
              <a:custGeom>
                <a:avLst/>
                <a:gdLst/>
                <a:ahLst/>
                <a:cxnLst>
                  <a:cxn ang="0">
                    <a:pos x="0" y="100"/>
                  </a:cxn>
                  <a:cxn ang="0">
                    <a:pos x="8" y="103"/>
                  </a:cxn>
                  <a:cxn ang="0">
                    <a:pos x="27" y="110"/>
                  </a:cxn>
                  <a:cxn ang="0">
                    <a:pos x="48" y="121"/>
                  </a:cxn>
                  <a:cxn ang="0">
                    <a:pos x="57" y="126"/>
                  </a:cxn>
                  <a:cxn ang="0">
                    <a:pos x="65" y="132"/>
                  </a:cxn>
                  <a:cxn ang="0">
                    <a:pos x="78" y="142"/>
                  </a:cxn>
                  <a:cxn ang="0">
                    <a:pos x="90" y="151"/>
                  </a:cxn>
                  <a:cxn ang="0">
                    <a:pos x="99" y="158"/>
                  </a:cxn>
                  <a:cxn ang="0">
                    <a:pos x="103" y="161"/>
                  </a:cxn>
                  <a:cxn ang="0">
                    <a:pos x="106" y="154"/>
                  </a:cxn>
                  <a:cxn ang="0">
                    <a:pos x="118" y="137"/>
                  </a:cxn>
                  <a:cxn ang="0">
                    <a:pos x="135" y="112"/>
                  </a:cxn>
                  <a:cxn ang="0">
                    <a:pos x="156" y="80"/>
                  </a:cxn>
                  <a:cxn ang="0">
                    <a:pos x="169" y="64"/>
                  </a:cxn>
                  <a:cxn ang="0">
                    <a:pos x="182" y="48"/>
                  </a:cxn>
                  <a:cxn ang="0">
                    <a:pos x="195" y="35"/>
                  </a:cxn>
                  <a:cxn ang="0">
                    <a:pos x="209" y="22"/>
                  </a:cxn>
                  <a:cxn ang="0">
                    <a:pos x="228" y="5"/>
                  </a:cxn>
                  <a:cxn ang="0">
                    <a:pos x="236" y="0"/>
                  </a:cxn>
                  <a:cxn ang="0">
                    <a:pos x="255" y="10"/>
                  </a:cxn>
                  <a:cxn ang="0">
                    <a:pos x="246" y="21"/>
                  </a:cxn>
                  <a:cxn ang="0">
                    <a:pos x="235" y="31"/>
                  </a:cxn>
                  <a:cxn ang="0">
                    <a:pos x="223" y="46"/>
                  </a:cxn>
                  <a:cxn ang="0">
                    <a:pos x="211" y="63"/>
                  </a:cxn>
                  <a:cxn ang="0">
                    <a:pos x="197" y="81"/>
                  </a:cxn>
                  <a:cxn ang="0">
                    <a:pos x="185" y="103"/>
                  </a:cxn>
                  <a:cxn ang="0">
                    <a:pos x="173" y="125"/>
                  </a:cxn>
                  <a:cxn ang="0">
                    <a:pos x="162" y="147"/>
                  </a:cxn>
                  <a:cxn ang="0">
                    <a:pos x="148" y="179"/>
                  </a:cxn>
                  <a:cxn ang="0">
                    <a:pos x="133" y="215"/>
                  </a:cxn>
                  <a:cxn ang="0">
                    <a:pos x="125" y="236"/>
                  </a:cxn>
                  <a:cxn ang="0">
                    <a:pos x="123" y="237"/>
                  </a:cxn>
                  <a:cxn ang="0">
                    <a:pos x="115" y="229"/>
                  </a:cxn>
                  <a:cxn ang="0">
                    <a:pos x="102" y="216"/>
                  </a:cxn>
                  <a:cxn ang="0">
                    <a:pos x="90" y="204"/>
                  </a:cxn>
                  <a:cxn ang="0">
                    <a:pos x="81" y="196"/>
                  </a:cxn>
                  <a:cxn ang="0">
                    <a:pos x="71" y="190"/>
                  </a:cxn>
                  <a:cxn ang="0">
                    <a:pos x="62" y="183"/>
                  </a:cxn>
                  <a:cxn ang="0">
                    <a:pos x="46" y="174"/>
                  </a:cxn>
                  <a:cxn ang="0">
                    <a:pos x="27" y="165"/>
                  </a:cxn>
                  <a:cxn ang="0">
                    <a:pos x="15" y="159"/>
                  </a:cxn>
                </a:cxnLst>
                <a:rect l="0" t="0" r="r" b="b"/>
                <a:pathLst>
                  <a:path w="257" h="238">
                    <a:moveTo>
                      <a:pt x="12" y="158"/>
                    </a:moveTo>
                    <a:lnTo>
                      <a:pt x="0" y="100"/>
                    </a:lnTo>
                    <a:lnTo>
                      <a:pt x="3" y="100"/>
                    </a:lnTo>
                    <a:lnTo>
                      <a:pt x="8" y="103"/>
                    </a:lnTo>
                    <a:lnTo>
                      <a:pt x="16" y="106"/>
                    </a:lnTo>
                    <a:lnTo>
                      <a:pt x="27" y="110"/>
                    </a:lnTo>
                    <a:lnTo>
                      <a:pt x="37" y="116"/>
                    </a:lnTo>
                    <a:lnTo>
                      <a:pt x="48" y="121"/>
                    </a:lnTo>
                    <a:lnTo>
                      <a:pt x="53" y="124"/>
                    </a:lnTo>
                    <a:lnTo>
                      <a:pt x="57" y="126"/>
                    </a:lnTo>
                    <a:lnTo>
                      <a:pt x="61" y="129"/>
                    </a:lnTo>
                    <a:lnTo>
                      <a:pt x="65" y="132"/>
                    </a:lnTo>
                    <a:lnTo>
                      <a:pt x="71" y="137"/>
                    </a:lnTo>
                    <a:lnTo>
                      <a:pt x="78" y="142"/>
                    </a:lnTo>
                    <a:lnTo>
                      <a:pt x="85" y="146"/>
                    </a:lnTo>
                    <a:lnTo>
                      <a:pt x="90" y="151"/>
                    </a:lnTo>
                    <a:lnTo>
                      <a:pt x="95" y="155"/>
                    </a:lnTo>
                    <a:lnTo>
                      <a:pt x="99" y="158"/>
                    </a:lnTo>
                    <a:lnTo>
                      <a:pt x="102" y="159"/>
                    </a:lnTo>
                    <a:lnTo>
                      <a:pt x="103" y="161"/>
                    </a:lnTo>
                    <a:lnTo>
                      <a:pt x="103" y="159"/>
                    </a:lnTo>
                    <a:lnTo>
                      <a:pt x="106" y="154"/>
                    </a:lnTo>
                    <a:lnTo>
                      <a:pt x="111" y="147"/>
                    </a:lnTo>
                    <a:lnTo>
                      <a:pt x="118" y="137"/>
                    </a:lnTo>
                    <a:lnTo>
                      <a:pt x="125" y="125"/>
                    </a:lnTo>
                    <a:lnTo>
                      <a:pt x="135" y="112"/>
                    </a:lnTo>
                    <a:lnTo>
                      <a:pt x="145" y="96"/>
                    </a:lnTo>
                    <a:lnTo>
                      <a:pt x="156" y="80"/>
                    </a:lnTo>
                    <a:lnTo>
                      <a:pt x="162" y="71"/>
                    </a:lnTo>
                    <a:lnTo>
                      <a:pt x="169" y="64"/>
                    </a:lnTo>
                    <a:lnTo>
                      <a:pt x="176" y="55"/>
                    </a:lnTo>
                    <a:lnTo>
                      <a:pt x="182" y="48"/>
                    </a:lnTo>
                    <a:lnTo>
                      <a:pt x="189" y="42"/>
                    </a:lnTo>
                    <a:lnTo>
                      <a:pt x="195" y="35"/>
                    </a:lnTo>
                    <a:lnTo>
                      <a:pt x="202" y="29"/>
                    </a:lnTo>
                    <a:lnTo>
                      <a:pt x="209" y="22"/>
                    </a:lnTo>
                    <a:lnTo>
                      <a:pt x="220" y="13"/>
                    </a:lnTo>
                    <a:lnTo>
                      <a:pt x="228" y="5"/>
                    </a:lnTo>
                    <a:lnTo>
                      <a:pt x="235" y="1"/>
                    </a:lnTo>
                    <a:lnTo>
                      <a:pt x="236" y="0"/>
                    </a:lnTo>
                    <a:lnTo>
                      <a:pt x="257" y="8"/>
                    </a:lnTo>
                    <a:lnTo>
                      <a:pt x="255" y="10"/>
                    </a:lnTo>
                    <a:lnTo>
                      <a:pt x="250" y="15"/>
                    </a:lnTo>
                    <a:lnTo>
                      <a:pt x="246" y="21"/>
                    </a:lnTo>
                    <a:lnTo>
                      <a:pt x="240" y="25"/>
                    </a:lnTo>
                    <a:lnTo>
                      <a:pt x="235" y="31"/>
                    </a:lnTo>
                    <a:lnTo>
                      <a:pt x="230" y="38"/>
                    </a:lnTo>
                    <a:lnTo>
                      <a:pt x="223" y="46"/>
                    </a:lnTo>
                    <a:lnTo>
                      <a:pt x="217" y="54"/>
                    </a:lnTo>
                    <a:lnTo>
                      <a:pt x="211" y="63"/>
                    </a:lnTo>
                    <a:lnTo>
                      <a:pt x="203" y="72"/>
                    </a:lnTo>
                    <a:lnTo>
                      <a:pt x="197" y="81"/>
                    </a:lnTo>
                    <a:lnTo>
                      <a:pt x="191" y="92"/>
                    </a:lnTo>
                    <a:lnTo>
                      <a:pt x="185" y="103"/>
                    </a:lnTo>
                    <a:lnTo>
                      <a:pt x="180" y="113"/>
                    </a:lnTo>
                    <a:lnTo>
                      <a:pt x="173" y="125"/>
                    </a:lnTo>
                    <a:lnTo>
                      <a:pt x="168" y="137"/>
                    </a:lnTo>
                    <a:lnTo>
                      <a:pt x="162" y="147"/>
                    </a:lnTo>
                    <a:lnTo>
                      <a:pt x="157" y="158"/>
                    </a:lnTo>
                    <a:lnTo>
                      <a:pt x="148" y="179"/>
                    </a:lnTo>
                    <a:lnTo>
                      <a:pt x="140" y="199"/>
                    </a:lnTo>
                    <a:lnTo>
                      <a:pt x="133" y="215"/>
                    </a:lnTo>
                    <a:lnTo>
                      <a:pt x="128" y="228"/>
                    </a:lnTo>
                    <a:lnTo>
                      <a:pt x="125" y="236"/>
                    </a:lnTo>
                    <a:lnTo>
                      <a:pt x="124" y="238"/>
                    </a:lnTo>
                    <a:lnTo>
                      <a:pt x="123" y="237"/>
                    </a:lnTo>
                    <a:lnTo>
                      <a:pt x="120" y="234"/>
                    </a:lnTo>
                    <a:lnTo>
                      <a:pt x="115" y="229"/>
                    </a:lnTo>
                    <a:lnTo>
                      <a:pt x="110" y="223"/>
                    </a:lnTo>
                    <a:lnTo>
                      <a:pt x="102" y="216"/>
                    </a:lnTo>
                    <a:lnTo>
                      <a:pt x="94" y="208"/>
                    </a:lnTo>
                    <a:lnTo>
                      <a:pt x="90" y="204"/>
                    </a:lnTo>
                    <a:lnTo>
                      <a:pt x="86" y="200"/>
                    </a:lnTo>
                    <a:lnTo>
                      <a:pt x="81" y="196"/>
                    </a:lnTo>
                    <a:lnTo>
                      <a:pt x="77" y="194"/>
                    </a:lnTo>
                    <a:lnTo>
                      <a:pt x="71" y="190"/>
                    </a:lnTo>
                    <a:lnTo>
                      <a:pt x="67" y="187"/>
                    </a:lnTo>
                    <a:lnTo>
                      <a:pt x="62" y="183"/>
                    </a:lnTo>
                    <a:lnTo>
                      <a:pt x="57" y="180"/>
                    </a:lnTo>
                    <a:lnTo>
                      <a:pt x="46" y="174"/>
                    </a:lnTo>
                    <a:lnTo>
                      <a:pt x="36" y="168"/>
                    </a:lnTo>
                    <a:lnTo>
                      <a:pt x="27" y="165"/>
                    </a:lnTo>
                    <a:lnTo>
                      <a:pt x="19" y="162"/>
                    </a:lnTo>
                    <a:lnTo>
                      <a:pt x="15" y="159"/>
                    </a:lnTo>
                    <a:lnTo>
                      <a:pt x="12" y="158"/>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6" name="Freeform 110"/>
              <p:cNvSpPr>
                <a:spLocks noEditPoints="1"/>
              </p:cNvSpPr>
              <p:nvPr/>
            </p:nvSpPr>
            <p:spPr bwMode="auto">
              <a:xfrm>
                <a:off x="5947572" y="3744536"/>
                <a:ext cx="71817" cy="79764"/>
              </a:xfrm>
              <a:custGeom>
                <a:avLst/>
                <a:gdLst/>
                <a:ahLst/>
                <a:cxnLst>
                  <a:cxn ang="0">
                    <a:pos x="0" y="0"/>
                  </a:cxn>
                  <a:cxn ang="0">
                    <a:pos x="121" y="0"/>
                  </a:cxn>
                  <a:cxn ang="0">
                    <a:pos x="118" y="1"/>
                  </a:cxn>
                  <a:cxn ang="0">
                    <a:pos x="117" y="4"/>
                  </a:cxn>
                  <a:cxn ang="0">
                    <a:pos x="115" y="5"/>
                  </a:cxn>
                  <a:cxn ang="0">
                    <a:pos x="114" y="7"/>
                  </a:cxn>
                  <a:cxn ang="0">
                    <a:pos x="111" y="10"/>
                  </a:cxn>
                  <a:cxn ang="0">
                    <a:pos x="110" y="13"/>
                  </a:cxn>
                  <a:cxn ang="0">
                    <a:pos x="109" y="15"/>
                  </a:cxn>
                  <a:cxn ang="0">
                    <a:pos x="106" y="18"/>
                  </a:cxn>
                  <a:cxn ang="0">
                    <a:pos x="22" y="18"/>
                  </a:cxn>
                  <a:cxn ang="0">
                    <a:pos x="22" y="39"/>
                  </a:cxn>
                  <a:cxn ang="0">
                    <a:pos x="20" y="38"/>
                  </a:cxn>
                  <a:cxn ang="0">
                    <a:pos x="18" y="36"/>
                  </a:cxn>
                  <a:cxn ang="0">
                    <a:pos x="16" y="35"/>
                  </a:cxn>
                  <a:cxn ang="0">
                    <a:pos x="15" y="35"/>
                  </a:cxn>
                  <a:cxn ang="0">
                    <a:pos x="11" y="34"/>
                  </a:cxn>
                  <a:cxn ang="0">
                    <a:pos x="8" y="33"/>
                  </a:cxn>
                  <a:cxn ang="0">
                    <a:pos x="4" y="30"/>
                  </a:cxn>
                  <a:cxn ang="0">
                    <a:pos x="0" y="30"/>
                  </a:cxn>
                  <a:cxn ang="0">
                    <a:pos x="0" y="0"/>
                  </a:cxn>
                  <a:cxn ang="0">
                    <a:pos x="176" y="23"/>
                  </a:cxn>
                  <a:cxn ang="0">
                    <a:pos x="176" y="201"/>
                  </a:cxn>
                  <a:cxn ang="0">
                    <a:pos x="0" y="201"/>
                  </a:cxn>
                  <a:cxn ang="0">
                    <a:pos x="0" y="112"/>
                  </a:cxn>
                  <a:cxn ang="0">
                    <a:pos x="3" y="113"/>
                  </a:cxn>
                  <a:cxn ang="0">
                    <a:pos x="7" y="114"/>
                  </a:cxn>
                  <a:cxn ang="0">
                    <a:pos x="10" y="116"/>
                  </a:cxn>
                  <a:cxn ang="0">
                    <a:pos x="11" y="117"/>
                  </a:cxn>
                  <a:cxn ang="0">
                    <a:pos x="14" y="118"/>
                  </a:cxn>
                  <a:cxn ang="0">
                    <a:pos x="16" y="120"/>
                  </a:cxn>
                  <a:cxn ang="0">
                    <a:pos x="19" y="121"/>
                  </a:cxn>
                  <a:cxn ang="0">
                    <a:pos x="22" y="122"/>
                  </a:cxn>
                  <a:cxn ang="0">
                    <a:pos x="22" y="183"/>
                  </a:cxn>
                  <a:cxn ang="0">
                    <a:pos x="155" y="183"/>
                  </a:cxn>
                  <a:cxn ang="0">
                    <a:pos x="155" y="60"/>
                  </a:cxn>
                  <a:cxn ang="0">
                    <a:pos x="158" y="55"/>
                  </a:cxn>
                  <a:cxn ang="0">
                    <a:pos x="160" y="50"/>
                  </a:cxn>
                  <a:cxn ang="0">
                    <a:pos x="163" y="44"/>
                  </a:cxn>
                  <a:cxn ang="0">
                    <a:pos x="164" y="40"/>
                  </a:cxn>
                  <a:cxn ang="0">
                    <a:pos x="167" y="36"/>
                  </a:cxn>
                  <a:cxn ang="0">
                    <a:pos x="169" y="33"/>
                  </a:cxn>
                  <a:cxn ang="0">
                    <a:pos x="173" y="27"/>
                  </a:cxn>
                  <a:cxn ang="0">
                    <a:pos x="176" y="23"/>
                  </a:cxn>
                </a:cxnLst>
                <a:rect l="0" t="0" r="r" b="b"/>
                <a:pathLst>
                  <a:path w="176" h="201">
                    <a:moveTo>
                      <a:pt x="0" y="0"/>
                    </a:moveTo>
                    <a:lnTo>
                      <a:pt x="121" y="0"/>
                    </a:lnTo>
                    <a:lnTo>
                      <a:pt x="118" y="1"/>
                    </a:lnTo>
                    <a:lnTo>
                      <a:pt x="117" y="4"/>
                    </a:lnTo>
                    <a:lnTo>
                      <a:pt x="115" y="5"/>
                    </a:lnTo>
                    <a:lnTo>
                      <a:pt x="114" y="7"/>
                    </a:lnTo>
                    <a:lnTo>
                      <a:pt x="111" y="10"/>
                    </a:lnTo>
                    <a:lnTo>
                      <a:pt x="110" y="13"/>
                    </a:lnTo>
                    <a:lnTo>
                      <a:pt x="109" y="15"/>
                    </a:lnTo>
                    <a:lnTo>
                      <a:pt x="106" y="18"/>
                    </a:lnTo>
                    <a:lnTo>
                      <a:pt x="22" y="18"/>
                    </a:lnTo>
                    <a:lnTo>
                      <a:pt x="22" y="39"/>
                    </a:lnTo>
                    <a:lnTo>
                      <a:pt x="20" y="38"/>
                    </a:lnTo>
                    <a:lnTo>
                      <a:pt x="18" y="36"/>
                    </a:lnTo>
                    <a:lnTo>
                      <a:pt x="16" y="35"/>
                    </a:lnTo>
                    <a:lnTo>
                      <a:pt x="15" y="35"/>
                    </a:lnTo>
                    <a:lnTo>
                      <a:pt x="11" y="34"/>
                    </a:lnTo>
                    <a:lnTo>
                      <a:pt x="8" y="33"/>
                    </a:lnTo>
                    <a:lnTo>
                      <a:pt x="4" y="30"/>
                    </a:lnTo>
                    <a:lnTo>
                      <a:pt x="0" y="30"/>
                    </a:lnTo>
                    <a:lnTo>
                      <a:pt x="0" y="0"/>
                    </a:lnTo>
                    <a:close/>
                    <a:moveTo>
                      <a:pt x="176" y="23"/>
                    </a:moveTo>
                    <a:lnTo>
                      <a:pt x="176" y="201"/>
                    </a:lnTo>
                    <a:lnTo>
                      <a:pt x="0" y="201"/>
                    </a:lnTo>
                    <a:lnTo>
                      <a:pt x="0" y="112"/>
                    </a:lnTo>
                    <a:lnTo>
                      <a:pt x="3" y="113"/>
                    </a:lnTo>
                    <a:lnTo>
                      <a:pt x="7" y="114"/>
                    </a:lnTo>
                    <a:lnTo>
                      <a:pt x="10" y="116"/>
                    </a:lnTo>
                    <a:lnTo>
                      <a:pt x="11" y="117"/>
                    </a:lnTo>
                    <a:lnTo>
                      <a:pt x="14" y="118"/>
                    </a:lnTo>
                    <a:lnTo>
                      <a:pt x="16" y="120"/>
                    </a:lnTo>
                    <a:lnTo>
                      <a:pt x="19" y="121"/>
                    </a:lnTo>
                    <a:lnTo>
                      <a:pt x="22" y="122"/>
                    </a:lnTo>
                    <a:lnTo>
                      <a:pt x="22" y="183"/>
                    </a:lnTo>
                    <a:lnTo>
                      <a:pt x="155" y="183"/>
                    </a:lnTo>
                    <a:lnTo>
                      <a:pt x="155" y="60"/>
                    </a:lnTo>
                    <a:lnTo>
                      <a:pt x="158" y="55"/>
                    </a:lnTo>
                    <a:lnTo>
                      <a:pt x="160" y="50"/>
                    </a:lnTo>
                    <a:lnTo>
                      <a:pt x="163" y="44"/>
                    </a:lnTo>
                    <a:lnTo>
                      <a:pt x="164" y="40"/>
                    </a:lnTo>
                    <a:lnTo>
                      <a:pt x="167" y="36"/>
                    </a:lnTo>
                    <a:lnTo>
                      <a:pt x="169" y="33"/>
                    </a:lnTo>
                    <a:lnTo>
                      <a:pt x="173" y="27"/>
                    </a:lnTo>
                    <a:lnTo>
                      <a:pt x="176" y="23"/>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7" name="Rectangle 105"/>
            <p:cNvSpPr>
              <a:spLocks noChangeArrowheads="1"/>
            </p:cNvSpPr>
            <p:nvPr/>
          </p:nvSpPr>
          <p:spPr bwMode="auto">
            <a:xfrm>
              <a:off x="6065091" y="3890306"/>
              <a:ext cx="360721" cy="717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48" name="Group 215"/>
            <p:cNvGrpSpPr/>
            <p:nvPr/>
          </p:nvGrpSpPr>
          <p:grpSpPr>
            <a:xfrm>
              <a:off x="5936146" y="3855209"/>
              <a:ext cx="104462" cy="110075"/>
              <a:chOff x="5938900" y="3855209"/>
              <a:chExt cx="104462" cy="110075"/>
            </a:xfrm>
          </p:grpSpPr>
          <p:sp>
            <p:nvSpPr>
              <p:cNvPr id="353" name="Freeform 106"/>
              <p:cNvSpPr>
                <a:spLocks/>
              </p:cNvSpPr>
              <p:nvPr/>
            </p:nvSpPr>
            <p:spPr bwMode="auto">
              <a:xfrm>
                <a:off x="5938900" y="3855209"/>
                <a:ext cx="104462" cy="95716"/>
              </a:xfrm>
              <a:custGeom>
                <a:avLst/>
                <a:gdLst/>
                <a:ahLst/>
                <a:cxnLst>
                  <a:cxn ang="0">
                    <a:pos x="0" y="101"/>
                  </a:cxn>
                  <a:cxn ang="0">
                    <a:pos x="8" y="104"/>
                  </a:cxn>
                  <a:cxn ang="0">
                    <a:pos x="27" y="112"/>
                  </a:cxn>
                  <a:cxn ang="0">
                    <a:pos x="48" y="122"/>
                  </a:cxn>
                  <a:cxn ang="0">
                    <a:pos x="57" y="128"/>
                  </a:cxn>
                  <a:cxn ang="0">
                    <a:pos x="65" y="133"/>
                  </a:cxn>
                  <a:cxn ang="0">
                    <a:pos x="78" y="143"/>
                  </a:cxn>
                  <a:cxn ang="0">
                    <a:pos x="90" y="151"/>
                  </a:cxn>
                  <a:cxn ang="0">
                    <a:pos x="99" y="159"/>
                  </a:cxn>
                  <a:cxn ang="0">
                    <a:pos x="103" y="162"/>
                  </a:cxn>
                  <a:cxn ang="0">
                    <a:pos x="106" y="155"/>
                  </a:cxn>
                  <a:cxn ang="0">
                    <a:pos x="118" y="138"/>
                  </a:cxn>
                  <a:cxn ang="0">
                    <a:pos x="135" y="113"/>
                  </a:cxn>
                  <a:cxn ang="0">
                    <a:pos x="156" y="81"/>
                  </a:cxn>
                  <a:cxn ang="0">
                    <a:pos x="169" y="64"/>
                  </a:cxn>
                  <a:cxn ang="0">
                    <a:pos x="182" y="50"/>
                  </a:cxn>
                  <a:cxn ang="0">
                    <a:pos x="195" y="35"/>
                  </a:cxn>
                  <a:cxn ang="0">
                    <a:pos x="209" y="23"/>
                  </a:cxn>
                  <a:cxn ang="0">
                    <a:pos x="228" y="6"/>
                  </a:cxn>
                  <a:cxn ang="0">
                    <a:pos x="236" y="0"/>
                  </a:cxn>
                  <a:cxn ang="0">
                    <a:pos x="255" y="11"/>
                  </a:cxn>
                  <a:cxn ang="0">
                    <a:pos x="246" y="21"/>
                  </a:cxn>
                  <a:cxn ang="0">
                    <a:pos x="235" y="33"/>
                  </a:cxn>
                  <a:cxn ang="0">
                    <a:pos x="223" y="47"/>
                  </a:cxn>
                  <a:cxn ang="0">
                    <a:pos x="211" y="63"/>
                  </a:cxn>
                  <a:cxn ang="0">
                    <a:pos x="197" y="83"/>
                  </a:cxn>
                  <a:cxn ang="0">
                    <a:pos x="185" y="104"/>
                  </a:cxn>
                  <a:cxn ang="0">
                    <a:pos x="173" y="126"/>
                  </a:cxn>
                  <a:cxn ang="0">
                    <a:pos x="162" y="149"/>
                  </a:cxn>
                  <a:cxn ang="0">
                    <a:pos x="148" y="180"/>
                  </a:cxn>
                  <a:cxn ang="0">
                    <a:pos x="133" y="216"/>
                  </a:cxn>
                  <a:cxn ang="0">
                    <a:pos x="125" y="237"/>
                  </a:cxn>
                  <a:cxn ang="0">
                    <a:pos x="123" y="238"/>
                  </a:cxn>
                  <a:cxn ang="0">
                    <a:pos x="115" y="231"/>
                  </a:cxn>
                  <a:cxn ang="0">
                    <a:pos x="102" y="216"/>
                  </a:cxn>
                  <a:cxn ang="0">
                    <a:pos x="90" y="205"/>
                  </a:cxn>
                  <a:cxn ang="0">
                    <a:pos x="81" y="198"/>
                  </a:cxn>
                  <a:cxn ang="0">
                    <a:pos x="71" y="191"/>
                  </a:cxn>
                  <a:cxn ang="0">
                    <a:pos x="62" y="184"/>
                  </a:cxn>
                  <a:cxn ang="0">
                    <a:pos x="46" y="175"/>
                  </a:cxn>
                  <a:cxn ang="0">
                    <a:pos x="27" y="166"/>
                  </a:cxn>
                  <a:cxn ang="0">
                    <a:pos x="15" y="161"/>
                  </a:cxn>
                </a:cxnLst>
                <a:rect l="0" t="0" r="r" b="b"/>
                <a:pathLst>
                  <a:path w="257" h="240">
                    <a:moveTo>
                      <a:pt x="12" y="159"/>
                    </a:moveTo>
                    <a:lnTo>
                      <a:pt x="0" y="101"/>
                    </a:lnTo>
                    <a:lnTo>
                      <a:pt x="3" y="101"/>
                    </a:lnTo>
                    <a:lnTo>
                      <a:pt x="8" y="104"/>
                    </a:lnTo>
                    <a:lnTo>
                      <a:pt x="16" y="108"/>
                    </a:lnTo>
                    <a:lnTo>
                      <a:pt x="27" y="112"/>
                    </a:lnTo>
                    <a:lnTo>
                      <a:pt x="37" y="117"/>
                    </a:lnTo>
                    <a:lnTo>
                      <a:pt x="48" y="122"/>
                    </a:lnTo>
                    <a:lnTo>
                      <a:pt x="53" y="125"/>
                    </a:lnTo>
                    <a:lnTo>
                      <a:pt x="57" y="128"/>
                    </a:lnTo>
                    <a:lnTo>
                      <a:pt x="61" y="130"/>
                    </a:lnTo>
                    <a:lnTo>
                      <a:pt x="65" y="133"/>
                    </a:lnTo>
                    <a:lnTo>
                      <a:pt x="71" y="138"/>
                    </a:lnTo>
                    <a:lnTo>
                      <a:pt x="78" y="143"/>
                    </a:lnTo>
                    <a:lnTo>
                      <a:pt x="85" y="147"/>
                    </a:lnTo>
                    <a:lnTo>
                      <a:pt x="90" y="151"/>
                    </a:lnTo>
                    <a:lnTo>
                      <a:pt x="95" y="155"/>
                    </a:lnTo>
                    <a:lnTo>
                      <a:pt x="99" y="159"/>
                    </a:lnTo>
                    <a:lnTo>
                      <a:pt x="102" y="161"/>
                    </a:lnTo>
                    <a:lnTo>
                      <a:pt x="103" y="162"/>
                    </a:lnTo>
                    <a:lnTo>
                      <a:pt x="103" y="161"/>
                    </a:lnTo>
                    <a:lnTo>
                      <a:pt x="106" y="155"/>
                    </a:lnTo>
                    <a:lnTo>
                      <a:pt x="111" y="147"/>
                    </a:lnTo>
                    <a:lnTo>
                      <a:pt x="118" y="138"/>
                    </a:lnTo>
                    <a:lnTo>
                      <a:pt x="125" y="126"/>
                    </a:lnTo>
                    <a:lnTo>
                      <a:pt x="135" y="113"/>
                    </a:lnTo>
                    <a:lnTo>
                      <a:pt x="145" y="97"/>
                    </a:lnTo>
                    <a:lnTo>
                      <a:pt x="156" y="81"/>
                    </a:lnTo>
                    <a:lnTo>
                      <a:pt x="162" y="72"/>
                    </a:lnTo>
                    <a:lnTo>
                      <a:pt x="169" y="64"/>
                    </a:lnTo>
                    <a:lnTo>
                      <a:pt x="176" y="56"/>
                    </a:lnTo>
                    <a:lnTo>
                      <a:pt x="182" y="50"/>
                    </a:lnTo>
                    <a:lnTo>
                      <a:pt x="189" y="42"/>
                    </a:lnTo>
                    <a:lnTo>
                      <a:pt x="195" y="35"/>
                    </a:lnTo>
                    <a:lnTo>
                      <a:pt x="202" y="30"/>
                    </a:lnTo>
                    <a:lnTo>
                      <a:pt x="209" y="23"/>
                    </a:lnTo>
                    <a:lnTo>
                      <a:pt x="220" y="14"/>
                    </a:lnTo>
                    <a:lnTo>
                      <a:pt x="228" y="6"/>
                    </a:lnTo>
                    <a:lnTo>
                      <a:pt x="235" y="2"/>
                    </a:lnTo>
                    <a:lnTo>
                      <a:pt x="236" y="0"/>
                    </a:lnTo>
                    <a:lnTo>
                      <a:pt x="257" y="9"/>
                    </a:lnTo>
                    <a:lnTo>
                      <a:pt x="255" y="11"/>
                    </a:lnTo>
                    <a:lnTo>
                      <a:pt x="250" y="17"/>
                    </a:lnTo>
                    <a:lnTo>
                      <a:pt x="246" y="21"/>
                    </a:lnTo>
                    <a:lnTo>
                      <a:pt x="240" y="26"/>
                    </a:lnTo>
                    <a:lnTo>
                      <a:pt x="235" y="33"/>
                    </a:lnTo>
                    <a:lnTo>
                      <a:pt x="230" y="39"/>
                    </a:lnTo>
                    <a:lnTo>
                      <a:pt x="223" y="47"/>
                    </a:lnTo>
                    <a:lnTo>
                      <a:pt x="217" y="55"/>
                    </a:lnTo>
                    <a:lnTo>
                      <a:pt x="211" y="63"/>
                    </a:lnTo>
                    <a:lnTo>
                      <a:pt x="203" y="73"/>
                    </a:lnTo>
                    <a:lnTo>
                      <a:pt x="197" y="83"/>
                    </a:lnTo>
                    <a:lnTo>
                      <a:pt x="191" y="93"/>
                    </a:lnTo>
                    <a:lnTo>
                      <a:pt x="185" y="104"/>
                    </a:lnTo>
                    <a:lnTo>
                      <a:pt x="180" y="114"/>
                    </a:lnTo>
                    <a:lnTo>
                      <a:pt x="173" y="126"/>
                    </a:lnTo>
                    <a:lnTo>
                      <a:pt x="168" y="137"/>
                    </a:lnTo>
                    <a:lnTo>
                      <a:pt x="162" y="149"/>
                    </a:lnTo>
                    <a:lnTo>
                      <a:pt x="157" y="159"/>
                    </a:lnTo>
                    <a:lnTo>
                      <a:pt x="148" y="180"/>
                    </a:lnTo>
                    <a:lnTo>
                      <a:pt x="140" y="200"/>
                    </a:lnTo>
                    <a:lnTo>
                      <a:pt x="133" y="216"/>
                    </a:lnTo>
                    <a:lnTo>
                      <a:pt x="128" y="229"/>
                    </a:lnTo>
                    <a:lnTo>
                      <a:pt x="125" y="237"/>
                    </a:lnTo>
                    <a:lnTo>
                      <a:pt x="124" y="240"/>
                    </a:lnTo>
                    <a:lnTo>
                      <a:pt x="123" y="238"/>
                    </a:lnTo>
                    <a:lnTo>
                      <a:pt x="120" y="236"/>
                    </a:lnTo>
                    <a:lnTo>
                      <a:pt x="115" y="231"/>
                    </a:lnTo>
                    <a:lnTo>
                      <a:pt x="110" y="224"/>
                    </a:lnTo>
                    <a:lnTo>
                      <a:pt x="102" y="216"/>
                    </a:lnTo>
                    <a:lnTo>
                      <a:pt x="94" y="209"/>
                    </a:lnTo>
                    <a:lnTo>
                      <a:pt x="90" y="205"/>
                    </a:lnTo>
                    <a:lnTo>
                      <a:pt x="86" y="201"/>
                    </a:lnTo>
                    <a:lnTo>
                      <a:pt x="81" y="198"/>
                    </a:lnTo>
                    <a:lnTo>
                      <a:pt x="77" y="195"/>
                    </a:lnTo>
                    <a:lnTo>
                      <a:pt x="71" y="191"/>
                    </a:lnTo>
                    <a:lnTo>
                      <a:pt x="67" y="187"/>
                    </a:lnTo>
                    <a:lnTo>
                      <a:pt x="62" y="184"/>
                    </a:lnTo>
                    <a:lnTo>
                      <a:pt x="57" y="180"/>
                    </a:lnTo>
                    <a:lnTo>
                      <a:pt x="46" y="175"/>
                    </a:lnTo>
                    <a:lnTo>
                      <a:pt x="36" y="170"/>
                    </a:lnTo>
                    <a:lnTo>
                      <a:pt x="27" y="166"/>
                    </a:lnTo>
                    <a:lnTo>
                      <a:pt x="19" y="162"/>
                    </a:lnTo>
                    <a:lnTo>
                      <a:pt x="15" y="161"/>
                    </a:lnTo>
                    <a:lnTo>
                      <a:pt x="12" y="159"/>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4" name="Freeform 107"/>
              <p:cNvSpPr>
                <a:spLocks noEditPoints="1"/>
              </p:cNvSpPr>
              <p:nvPr/>
            </p:nvSpPr>
            <p:spPr bwMode="auto">
              <a:xfrm>
                <a:off x="5950326" y="3883925"/>
                <a:ext cx="71817" cy="81359"/>
              </a:xfrm>
              <a:custGeom>
                <a:avLst/>
                <a:gdLst/>
                <a:ahLst/>
                <a:cxnLst>
                  <a:cxn ang="0">
                    <a:pos x="0" y="0"/>
                  </a:cxn>
                  <a:cxn ang="0">
                    <a:pos x="121" y="0"/>
                  </a:cxn>
                  <a:cxn ang="0">
                    <a:pos x="118" y="1"/>
                  </a:cxn>
                  <a:cxn ang="0">
                    <a:pos x="117" y="4"/>
                  </a:cxn>
                  <a:cxn ang="0">
                    <a:pos x="115" y="5"/>
                  </a:cxn>
                  <a:cxn ang="0">
                    <a:pos x="114" y="8"/>
                  </a:cxn>
                  <a:cxn ang="0">
                    <a:pos x="111" y="10"/>
                  </a:cxn>
                  <a:cxn ang="0">
                    <a:pos x="110" y="13"/>
                  </a:cxn>
                  <a:cxn ang="0">
                    <a:pos x="109" y="16"/>
                  </a:cxn>
                  <a:cxn ang="0">
                    <a:pos x="106" y="18"/>
                  </a:cxn>
                  <a:cxn ang="0">
                    <a:pos x="22" y="18"/>
                  </a:cxn>
                  <a:cxn ang="0">
                    <a:pos x="22" y="39"/>
                  </a:cxn>
                  <a:cxn ang="0">
                    <a:pos x="20" y="38"/>
                  </a:cxn>
                  <a:cxn ang="0">
                    <a:pos x="18" y="37"/>
                  </a:cxn>
                  <a:cxn ang="0">
                    <a:pos x="16" y="35"/>
                  </a:cxn>
                  <a:cxn ang="0">
                    <a:pos x="15" y="35"/>
                  </a:cxn>
                  <a:cxn ang="0">
                    <a:pos x="11" y="34"/>
                  </a:cxn>
                  <a:cxn ang="0">
                    <a:pos x="8" y="32"/>
                  </a:cxn>
                  <a:cxn ang="0">
                    <a:pos x="4" y="30"/>
                  </a:cxn>
                  <a:cxn ang="0">
                    <a:pos x="0" y="29"/>
                  </a:cxn>
                  <a:cxn ang="0">
                    <a:pos x="0" y="0"/>
                  </a:cxn>
                  <a:cxn ang="0">
                    <a:pos x="176" y="22"/>
                  </a:cxn>
                  <a:cxn ang="0">
                    <a:pos x="176" y="202"/>
                  </a:cxn>
                  <a:cxn ang="0">
                    <a:pos x="0" y="202"/>
                  </a:cxn>
                  <a:cxn ang="0">
                    <a:pos x="0" y="112"/>
                  </a:cxn>
                  <a:cxn ang="0">
                    <a:pos x="3" y="113"/>
                  </a:cxn>
                  <a:cxn ang="0">
                    <a:pos x="7" y="115"/>
                  </a:cxn>
                  <a:cxn ang="0">
                    <a:pos x="10" y="116"/>
                  </a:cxn>
                  <a:cxn ang="0">
                    <a:pos x="11" y="117"/>
                  </a:cxn>
                  <a:cxn ang="0">
                    <a:pos x="14" y="119"/>
                  </a:cxn>
                  <a:cxn ang="0">
                    <a:pos x="16" y="120"/>
                  </a:cxn>
                  <a:cxn ang="0">
                    <a:pos x="19" y="121"/>
                  </a:cxn>
                  <a:cxn ang="0">
                    <a:pos x="22" y="123"/>
                  </a:cxn>
                  <a:cxn ang="0">
                    <a:pos x="22" y="182"/>
                  </a:cxn>
                  <a:cxn ang="0">
                    <a:pos x="155" y="182"/>
                  </a:cxn>
                  <a:cxn ang="0">
                    <a:pos x="155" y="61"/>
                  </a:cxn>
                  <a:cxn ang="0">
                    <a:pos x="158" y="55"/>
                  </a:cxn>
                  <a:cxn ang="0">
                    <a:pos x="160" y="50"/>
                  </a:cxn>
                  <a:cxn ang="0">
                    <a:pos x="163" y="45"/>
                  </a:cxn>
                  <a:cxn ang="0">
                    <a:pos x="164" y="41"/>
                  </a:cxn>
                  <a:cxn ang="0">
                    <a:pos x="167" y="37"/>
                  </a:cxn>
                  <a:cxn ang="0">
                    <a:pos x="169" y="33"/>
                  </a:cxn>
                  <a:cxn ang="0">
                    <a:pos x="173" y="28"/>
                  </a:cxn>
                  <a:cxn ang="0">
                    <a:pos x="176" y="22"/>
                  </a:cxn>
                </a:cxnLst>
                <a:rect l="0" t="0" r="r" b="b"/>
                <a:pathLst>
                  <a:path w="176" h="202">
                    <a:moveTo>
                      <a:pt x="0" y="0"/>
                    </a:moveTo>
                    <a:lnTo>
                      <a:pt x="121" y="0"/>
                    </a:lnTo>
                    <a:lnTo>
                      <a:pt x="118" y="1"/>
                    </a:lnTo>
                    <a:lnTo>
                      <a:pt x="117" y="4"/>
                    </a:lnTo>
                    <a:lnTo>
                      <a:pt x="115" y="5"/>
                    </a:lnTo>
                    <a:lnTo>
                      <a:pt x="114" y="8"/>
                    </a:lnTo>
                    <a:lnTo>
                      <a:pt x="111" y="10"/>
                    </a:lnTo>
                    <a:lnTo>
                      <a:pt x="110" y="13"/>
                    </a:lnTo>
                    <a:lnTo>
                      <a:pt x="109" y="16"/>
                    </a:lnTo>
                    <a:lnTo>
                      <a:pt x="106" y="18"/>
                    </a:lnTo>
                    <a:lnTo>
                      <a:pt x="22" y="18"/>
                    </a:lnTo>
                    <a:lnTo>
                      <a:pt x="22" y="39"/>
                    </a:lnTo>
                    <a:lnTo>
                      <a:pt x="20" y="38"/>
                    </a:lnTo>
                    <a:lnTo>
                      <a:pt x="18" y="37"/>
                    </a:lnTo>
                    <a:lnTo>
                      <a:pt x="16" y="35"/>
                    </a:lnTo>
                    <a:lnTo>
                      <a:pt x="15" y="35"/>
                    </a:lnTo>
                    <a:lnTo>
                      <a:pt x="11" y="34"/>
                    </a:lnTo>
                    <a:lnTo>
                      <a:pt x="8" y="32"/>
                    </a:lnTo>
                    <a:lnTo>
                      <a:pt x="4" y="30"/>
                    </a:lnTo>
                    <a:lnTo>
                      <a:pt x="0" y="29"/>
                    </a:lnTo>
                    <a:lnTo>
                      <a:pt x="0" y="0"/>
                    </a:lnTo>
                    <a:close/>
                    <a:moveTo>
                      <a:pt x="176" y="22"/>
                    </a:moveTo>
                    <a:lnTo>
                      <a:pt x="176" y="202"/>
                    </a:lnTo>
                    <a:lnTo>
                      <a:pt x="0" y="202"/>
                    </a:lnTo>
                    <a:lnTo>
                      <a:pt x="0" y="112"/>
                    </a:lnTo>
                    <a:lnTo>
                      <a:pt x="3" y="113"/>
                    </a:lnTo>
                    <a:lnTo>
                      <a:pt x="7" y="115"/>
                    </a:lnTo>
                    <a:lnTo>
                      <a:pt x="10" y="116"/>
                    </a:lnTo>
                    <a:lnTo>
                      <a:pt x="11" y="117"/>
                    </a:lnTo>
                    <a:lnTo>
                      <a:pt x="14" y="119"/>
                    </a:lnTo>
                    <a:lnTo>
                      <a:pt x="16" y="120"/>
                    </a:lnTo>
                    <a:lnTo>
                      <a:pt x="19" y="121"/>
                    </a:lnTo>
                    <a:lnTo>
                      <a:pt x="22" y="123"/>
                    </a:lnTo>
                    <a:lnTo>
                      <a:pt x="22" y="182"/>
                    </a:lnTo>
                    <a:lnTo>
                      <a:pt x="155" y="182"/>
                    </a:lnTo>
                    <a:lnTo>
                      <a:pt x="155" y="61"/>
                    </a:lnTo>
                    <a:lnTo>
                      <a:pt x="158" y="55"/>
                    </a:lnTo>
                    <a:lnTo>
                      <a:pt x="160" y="50"/>
                    </a:lnTo>
                    <a:lnTo>
                      <a:pt x="163" y="45"/>
                    </a:lnTo>
                    <a:lnTo>
                      <a:pt x="164" y="41"/>
                    </a:lnTo>
                    <a:lnTo>
                      <a:pt x="167" y="37"/>
                    </a:lnTo>
                    <a:lnTo>
                      <a:pt x="169" y="33"/>
                    </a:lnTo>
                    <a:lnTo>
                      <a:pt x="173" y="28"/>
                    </a:lnTo>
                    <a:lnTo>
                      <a:pt x="176" y="22"/>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49" name="Rectangle 108"/>
            <p:cNvSpPr>
              <a:spLocks noChangeArrowheads="1"/>
            </p:cNvSpPr>
            <p:nvPr/>
          </p:nvSpPr>
          <p:spPr bwMode="auto">
            <a:xfrm>
              <a:off x="6065091" y="4029095"/>
              <a:ext cx="360721" cy="71787"/>
            </a:xfrm>
            <a:prstGeom prst="rect">
              <a:avLst/>
            </a:pr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50" name="Group 216"/>
            <p:cNvGrpSpPr/>
            <p:nvPr/>
          </p:nvGrpSpPr>
          <p:grpSpPr>
            <a:xfrm>
              <a:off x="5936146" y="3993999"/>
              <a:ext cx="104462" cy="108479"/>
              <a:chOff x="5938900" y="3993999"/>
              <a:chExt cx="104462" cy="108479"/>
            </a:xfrm>
          </p:grpSpPr>
          <p:sp>
            <p:nvSpPr>
              <p:cNvPr id="351" name="Freeform 109"/>
              <p:cNvSpPr>
                <a:spLocks/>
              </p:cNvSpPr>
              <p:nvPr/>
            </p:nvSpPr>
            <p:spPr bwMode="auto">
              <a:xfrm>
                <a:off x="5938900" y="3993999"/>
                <a:ext cx="104462" cy="95716"/>
              </a:xfrm>
              <a:custGeom>
                <a:avLst/>
                <a:gdLst/>
                <a:ahLst/>
                <a:cxnLst>
                  <a:cxn ang="0">
                    <a:pos x="0" y="100"/>
                  </a:cxn>
                  <a:cxn ang="0">
                    <a:pos x="8" y="103"/>
                  </a:cxn>
                  <a:cxn ang="0">
                    <a:pos x="27" y="110"/>
                  </a:cxn>
                  <a:cxn ang="0">
                    <a:pos x="48" y="121"/>
                  </a:cxn>
                  <a:cxn ang="0">
                    <a:pos x="57" y="126"/>
                  </a:cxn>
                  <a:cxn ang="0">
                    <a:pos x="65" y="132"/>
                  </a:cxn>
                  <a:cxn ang="0">
                    <a:pos x="78" y="142"/>
                  </a:cxn>
                  <a:cxn ang="0">
                    <a:pos x="90" y="151"/>
                  </a:cxn>
                  <a:cxn ang="0">
                    <a:pos x="99" y="158"/>
                  </a:cxn>
                  <a:cxn ang="0">
                    <a:pos x="103" y="161"/>
                  </a:cxn>
                  <a:cxn ang="0">
                    <a:pos x="106" y="154"/>
                  </a:cxn>
                  <a:cxn ang="0">
                    <a:pos x="118" y="137"/>
                  </a:cxn>
                  <a:cxn ang="0">
                    <a:pos x="135" y="112"/>
                  </a:cxn>
                  <a:cxn ang="0">
                    <a:pos x="156" y="80"/>
                  </a:cxn>
                  <a:cxn ang="0">
                    <a:pos x="169" y="64"/>
                  </a:cxn>
                  <a:cxn ang="0">
                    <a:pos x="182" y="48"/>
                  </a:cxn>
                  <a:cxn ang="0">
                    <a:pos x="195" y="35"/>
                  </a:cxn>
                  <a:cxn ang="0">
                    <a:pos x="209" y="22"/>
                  </a:cxn>
                  <a:cxn ang="0">
                    <a:pos x="228" y="5"/>
                  </a:cxn>
                  <a:cxn ang="0">
                    <a:pos x="236" y="0"/>
                  </a:cxn>
                  <a:cxn ang="0">
                    <a:pos x="255" y="10"/>
                  </a:cxn>
                  <a:cxn ang="0">
                    <a:pos x="246" y="21"/>
                  </a:cxn>
                  <a:cxn ang="0">
                    <a:pos x="235" y="31"/>
                  </a:cxn>
                  <a:cxn ang="0">
                    <a:pos x="223" y="46"/>
                  </a:cxn>
                  <a:cxn ang="0">
                    <a:pos x="211" y="63"/>
                  </a:cxn>
                  <a:cxn ang="0">
                    <a:pos x="197" y="81"/>
                  </a:cxn>
                  <a:cxn ang="0">
                    <a:pos x="185" y="103"/>
                  </a:cxn>
                  <a:cxn ang="0">
                    <a:pos x="173" y="125"/>
                  </a:cxn>
                  <a:cxn ang="0">
                    <a:pos x="162" y="147"/>
                  </a:cxn>
                  <a:cxn ang="0">
                    <a:pos x="148" y="179"/>
                  </a:cxn>
                  <a:cxn ang="0">
                    <a:pos x="133" y="215"/>
                  </a:cxn>
                  <a:cxn ang="0">
                    <a:pos x="125" y="236"/>
                  </a:cxn>
                  <a:cxn ang="0">
                    <a:pos x="123" y="237"/>
                  </a:cxn>
                  <a:cxn ang="0">
                    <a:pos x="115" y="229"/>
                  </a:cxn>
                  <a:cxn ang="0">
                    <a:pos x="102" y="216"/>
                  </a:cxn>
                  <a:cxn ang="0">
                    <a:pos x="90" y="204"/>
                  </a:cxn>
                  <a:cxn ang="0">
                    <a:pos x="81" y="196"/>
                  </a:cxn>
                  <a:cxn ang="0">
                    <a:pos x="71" y="190"/>
                  </a:cxn>
                  <a:cxn ang="0">
                    <a:pos x="62" y="183"/>
                  </a:cxn>
                  <a:cxn ang="0">
                    <a:pos x="46" y="174"/>
                  </a:cxn>
                  <a:cxn ang="0">
                    <a:pos x="27" y="165"/>
                  </a:cxn>
                  <a:cxn ang="0">
                    <a:pos x="15" y="159"/>
                  </a:cxn>
                </a:cxnLst>
                <a:rect l="0" t="0" r="r" b="b"/>
                <a:pathLst>
                  <a:path w="257" h="238">
                    <a:moveTo>
                      <a:pt x="12" y="158"/>
                    </a:moveTo>
                    <a:lnTo>
                      <a:pt x="0" y="100"/>
                    </a:lnTo>
                    <a:lnTo>
                      <a:pt x="3" y="100"/>
                    </a:lnTo>
                    <a:lnTo>
                      <a:pt x="8" y="103"/>
                    </a:lnTo>
                    <a:lnTo>
                      <a:pt x="16" y="106"/>
                    </a:lnTo>
                    <a:lnTo>
                      <a:pt x="27" y="110"/>
                    </a:lnTo>
                    <a:lnTo>
                      <a:pt x="37" y="116"/>
                    </a:lnTo>
                    <a:lnTo>
                      <a:pt x="48" y="121"/>
                    </a:lnTo>
                    <a:lnTo>
                      <a:pt x="53" y="124"/>
                    </a:lnTo>
                    <a:lnTo>
                      <a:pt x="57" y="126"/>
                    </a:lnTo>
                    <a:lnTo>
                      <a:pt x="61" y="129"/>
                    </a:lnTo>
                    <a:lnTo>
                      <a:pt x="65" y="132"/>
                    </a:lnTo>
                    <a:lnTo>
                      <a:pt x="71" y="137"/>
                    </a:lnTo>
                    <a:lnTo>
                      <a:pt x="78" y="142"/>
                    </a:lnTo>
                    <a:lnTo>
                      <a:pt x="85" y="146"/>
                    </a:lnTo>
                    <a:lnTo>
                      <a:pt x="90" y="151"/>
                    </a:lnTo>
                    <a:lnTo>
                      <a:pt x="95" y="155"/>
                    </a:lnTo>
                    <a:lnTo>
                      <a:pt x="99" y="158"/>
                    </a:lnTo>
                    <a:lnTo>
                      <a:pt x="102" y="159"/>
                    </a:lnTo>
                    <a:lnTo>
                      <a:pt x="103" y="161"/>
                    </a:lnTo>
                    <a:lnTo>
                      <a:pt x="103" y="159"/>
                    </a:lnTo>
                    <a:lnTo>
                      <a:pt x="106" y="154"/>
                    </a:lnTo>
                    <a:lnTo>
                      <a:pt x="111" y="147"/>
                    </a:lnTo>
                    <a:lnTo>
                      <a:pt x="118" y="137"/>
                    </a:lnTo>
                    <a:lnTo>
                      <a:pt x="125" y="125"/>
                    </a:lnTo>
                    <a:lnTo>
                      <a:pt x="135" y="112"/>
                    </a:lnTo>
                    <a:lnTo>
                      <a:pt x="145" y="96"/>
                    </a:lnTo>
                    <a:lnTo>
                      <a:pt x="156" y="80"/>
                    </a:lnTo>
                    <a:lnTo>
                      <a:pt x="162" y="71"/>
                    </a:lnTo>
                    <a:lnTo>
                      <a:pt x="169" y="64"/>
                    </a:lnTo>
                    <a:lnTo>
                      <a:pt x="176" y="55"/>
                    </a:lnTo>
                    <a:lnTo>
                      <a:pt x="182" y="48"/>
                    </a:lnTo>
                    <a:lnTo>
                      <a:pt x="189" y="42"/>
                    </a:lnTo>
                    <a:lnTo>
                      <a:pt x="195" y="35"/>
                    </a:lnTo>
                    <a:lnTo>
                      <a:pt x="202" y="29"/>
                    </a:lnTo>
                    <a:lnTo>
                      <a:pt x="209" y="22"/>
                    </a:lnTo>
                    <a:lnTo>
                      <a:pt x="220" y="13"/>
                    </a:lnTo>
                    <a:lnTo>
                      <a:pt x="228" y="5"/>
                    </a:lnTo>
                    <a:lnTo>
                      <a:pt x="235" y="1"/>
                    </a:lnTo>
                    <a:lnTo>
                      <a:pt x="236" y="0"/>
                    </a:lnTo>
                    <a:lnTo>
                      <a:pt x="257" y="8"/>
                    </a:lnTo>
                    <a:lnTo>
                      <a:pt x="255" y="10"/>
                    </a:lnTo>
                    <a:lnTo>
                      <a:pt x="250" y="15"/>
                    </a:lnTo>
                    <a:lnTo>
                      <a:pt x="246" y="21"/>
                    </a:lnTo>
                    <a:lnTo>
                      <a:pt x="240" y="25"/>
                    </a:lnTo>
                    <a:lnTo>
                      <a:pt x="235" y="31"/>
                    </a:lnTo>
                    <a:lnTo>
                      <a:pt x="230" y="38"/>
                    </a:lnTo>
                    <a:lnTo>
                      <a:pt x="223" y="46"/>
                    </a:lnTo>
                    <a:lnTo>
                      <a:pt x="217" y="54"/>
                    </a:lnTo>
                    <a:lnTo>
                      <a:pt x="211" y="63"/>
                    </a:lnTo>
                    <a:lnTo>
                      <a:pt x="203" y="72"/>
                    </a:lnTo>
                    <a:lnTo>
                      <a:pt x="197" y="81"/>
                    </a:lnTo>
                    <a:lnTo>
                      <a:pt x="191" y="92"/>
                    </a:lnTo>
                    <a:lnTo>
                      <a:pt x="185" y="103"/>
                    </a:lnTo>
                    <a:lnTo>
                      <a:pt x="180" y="113"/>
                    </a:lnTo>
                    <a:lnTo>
                      <a:pt x="173" y="125"/>
                    </a:lnTo>
                    <a:lnTo>
                      <a:pt x="168" y="137"/>
                    </a:lnTo>
                    <a:lnTo>
                      <a:pt x="162" y="147"/>
                    </a:lnTo>
                    <a:lnTo>
                      <a:pt x="157" y="158"/>
                    </a:lnTo>
                    <a:lnTo>
                      <a:pt x="148" y="179"/>
                    </a:lnTo>
                    <a:lnTo>
                      <a:pt x="140" y="199"/>
                    </a:lnTo>
                    <a:lnTo>
                      <a:pt x="133" y="215"/>
                    </a:lnTo>
                    <a:lnTo>
                      <a:pt x="128" y="228"/>
                    </a:lnTo>
                    <a:lnTo>
                      <a:pt x="125" y="236"/>
                    </a:lnTo>
                    <a:lnTo>
                      <a:pt x="124" y="238"/>
                    </a:lnTo>
                    <a:lnTo>
                      <a:pt x="123" y="237"/>
                    </a:lnTo>
                    <a:lnTo>
                      <a:pt x="120" y="234"/>
                    </a:lnTo>
                    <a:lnTo>
                      <a:pt x="115" y="229"/>
                    </a:lnTo>
                    <a:lnTo>
                      <a:pt x="110" y="223"/>
                    </a:lnTo>
                    <a:lnTo>
                      <a:pt x="102" y="216"/>
                    </a:lnTo>
                    <a:lnTo>
                      <a:pt x="94" y="208"/>
                    </a:lnTo>
                    <a:lnTo>
                      <a:pt x="90" y="204"/>
                    </a:lnTo>
                    <a:lnTo>
                      <a:pt x="86" y="200"/>
                    </a:lnTo>
                    <a:lnTo>
                      <a:pt x="81" y="196"/>
                    </a:lnTo>
                    <a:lnTo>
                      <a:pt x="77" y="194"/>
                    </a:lnTo>
                    <a:lnTo>
                      <a:pt x="71" y="190"/>
                    </a:lnTo>
                    <a:lnTo>
                      <a:pt x="67" y="187"/>
                    </a:lnTo>
                    <a:lnTo>
                      <a:pt x="62" y="183"/>
                    </a:lnTo>
                    <a:lnTo>
                      <a:pt x="57" y="180"/>
                    </a:lnTo>
                    <a:lnTo>
                      <a:pt x="46" y="174"/>
                    </a:lnTo>
                    <a:lnTo>
                      <a:pt x="36" y="168"/>
                    </a:lnTo>
                    <a:lnTo>
                      <a:pt x="27" y="165"/>
                    </a:lnTo>
                    <a:lnTo>
                      <a:pt x="19" y="162"/>
                    </a:lnTo>
                    <a:lnTo>
                      <a:pt x="15" y="159"/>
                    </a:lnTo>
                    <a:lnTo>
                      <a:pt x="12" y="158"/>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2" name="Freeform 110"/>
              <p:cNvSpPr>
                <a:spLocks noEditPoints="1"/>
              </p:cNvSpPr>
              <p:nvPr/>
            </p:nvSpPr>
            <p:spPr bwMode="auto">
              <a:xfrm>
                <a:off x="5950326" y="4022714"/>
                <a:ext cx="71817" cy="79764"/>
              </a:xfrm>
              <a:custGeom>
                <a:avLst/>
                <a:gdLst/>
                <a:ahLst/>
                <a:cxnLst>
                  <a:cxn ang="0">
                    <a:pos x="0" y="0"/>
                  </a:cxn>
                  <a:cxn ang="0">
                    <a:pos x="121" y="0"/>
                  </a:cxn>
                  <a:cxn ang="0">
                    <a:pos x="118" y="1"/>
                  </a:cxn>
                  <a:cxn ang="0">
                    <a:pos x="117" y="4"/>
                  </a:cxn>
                  <a:cxn ang="0">
                    <a:pos x="115" y="5"/>
                  </a:cxn>
                  <a:cxn ang="0">
                    <a:pos x="114" y="7"/>
                  </a:cxn>
                  <a:cxn ang="0">
                    <a:pos x="111" y="10"/>
                  </a:cxn>
                  <a:cxn ang="0">
                    <a:pos x="110" y="13"/>
                  </a:cxn>
                  <a:cxn ang="0">
                    <a:pos x="109" y="15"/>
                  </a:cxn>
                  <a:cxn ang="0">
                    <a:pos x="106" y="18"/>
                  </a:cxn>
                  <a:cxn ang="0">
                    <a:pos x="22" y="18"/>
                  </a:cxn>
                  <a:cxn ang="0">
                    <a:pos x="22" y="39"/>
                  </a:cxn>
                  <a:cxn ang="0">
                    <a:pos x="20" y="38"/>
                  </a:cxn>
                  <a:cxn ang="0">
                    <a:pos x="18" y="36"/>
                  </a:cxn>
                  <a:cxn ang="0">
                    <a:pos x="16" y="35"/>
                  </a:cxn>
                  <a:cxn ang="0">
                    <a:pos x="15" y="35"/>
                  </a:cxn>
                  <a:cxn ang="0">
                    <a:pos x="11" y="34"/>
                  </a:cxn>
                  <a:cxn ang="0">
                    <a:pos x="8" y="33"/>
                  </a:cxn>
                  <a:cxn ang="0">
                    <a:pos x="4" y="30"/>
                  </a:cxn>
                  <a:cxn ang="0">
                    <a:pos x="0" y="30"/>
                  </a:cxn>
                  <a:cxn ang="0">
                    <a:pos x="0" y="0"/>
                  </a:cxn>
                  <a:cxn ang="0">
                    <a:pos x="176" y="23"/>
                  </a:cxn>
                  <a:cxn ang="0">
                    <a:pos x="176" y="201"/>
                  </a:cxn>
                  <a:cxn ang="0">
                    <a:pos x="0" y="201"/>
                  </a:cxn>
                  <a:cxn ang="0">
                    <a:pos x="0" y="112"/>
                  </a:cxn>
                  <a:cxn ang="0">
                    <a:pos x="3" y="113"/>
                  </a:cxn>
                  <a:cxn ang="0">
                    <a:pos x="7" y="114"/>
                  </a:cxn>
                  <a:cxn ang="0">
                    <a:pos x="10" y="116"/>
                  </a:cxn>
                  <a:cxn ang="0">
                    <a:pos x="11" y="117"/>
                  </a:cxn>
                  <a:cxn ang="0">
                    <a:pos x="14" y="118"/>
                  </a:cxn>
                  <a:cxn ang="0">
                    <a:pos x="16" y="120"/>
                  </a:cxn>
                  <a:cxn ang="0">
                    <a:pos x="19" y="121"/>
                  </a:cxn>
                  <a:cxn ang="0">
                    <a:pos x="22" y="122"/>
                  </a:cxn>
                  <a:cxn ang="0">
                    <a:pos x="22" y="183"/>
                  </a:cxn>
                  <a:cxn ang="0">
                    <a:pos x="155" y="183"/>
                  </a:cxn>
                  <a:cxn ang="0">
                    <a:pos x="155" y="60"/>
                  </a:cxn>
                  <a:cxn ang="0">
                    <a:pos x="158" y="55"/>
                  </a:cxn>
                  <a:cxn ang="0">
                    <a:pos x="160" y="50"/>
                  </a:cxn>
                  <a:cxn ang="0">
                    <a:pos x="163" y="44"/>
                  </a:cxn>
                  <a:cxn ang="0">
                    <a:pos x="164" y="40"/>
                  </a:cxn>
                  <a:cxn ang="0">
                    <a:pos x="167" y="36"/>
                  </a:cxn>
                  <a:cxn ang="0">
                    <a:pos x="169" y="33"/>
                  </a:cxn>
                  <a:cxn ang="0">
                    <a:pos x="173" y="27"/>
                  </a:cxn>
                  <a:cxn ang="0">
                    <a:pos x="176" y="23"/>
                  </a:cxn>
                </a:cxnLst>
                <a:rect l="0" t="0" r="r" b="b"/>
                <a:pathLst>
                  <a:path w="176" h="201">
                    <a:moveTo>
                      <a:pt x="0" y="0"/>
                    </a:moveTo>
                    <a:lnTo>
                      <a:pt x="121" y="0"/>
                    </a:lnTo>
                    <a:lnTo>
                      <a:pt x="118" y="1"/>
                    </a:lnTo>
                    <a:lnTo>
                      <a:pt x="117" y="4"/>
                    </a:lnTo>
                    <a:lnTo>
                      <a:pt x="115" y="5"/>
                    </a:lnTo>
                    <a:lnTo>
                      <a:pt x="114" y="7"/>
                    </a:lnTo>
                    <a:lnTo>
                      <a:pt x="111" y="10"/>
                    </a:lnTo>
                    <a:lnTo>
                      <a:pt x="110" y="13"/>
                    </a:lnTo>
                    <a:lnTo>
                      <a:pt x="109" y="15"/>
                    </a:lnTo>
                    <a:lnTo>
                      <a:pt x="106" y="18"/>
                    </a:lnTo>
                    <a:lnTo>
                      <a:pt x="22" y="18"/>
                    </a:lnTo>
                    <a:lnTo>
                      <a:pt x="22" y="39"/>
                    </a:lnTo>
                    <a:lnTo>
                      <a:pt x="20" y="38"/>
                    </a:lnTo>
                    <a:lnTo>
                      <a:pt x="18" y="36"/>
                    </a:lnTo>
                    <a:lnTo>
                      <a:pt x="16" y="35"/>
                    </a:lnTo>
                    <a:lnTo>
                      <a:pt x="15" y="35"/>
                    </a:lnTo>
                    <a:lnTo>
                      <a:pt x="11" y="34"/>
                    </a:lnTo>
                    <a:lnTo>
                      <a:pt x="8" y="33"/>
                    </a:lnTo>
                    <a:lnTo>
                      <a:pt x="4" y="30"/>
                    </a:lnTo>
                    <a:lnTo>
                      <a:pt x="0" y="30"/>
                    </a:lnTo>
                    <a:lnTo>
                      <a:pt x="0" y="0"/>
                    </a:lnTo>
                    <a:close/>
                    <a:moveTo>
                      <a:pt x="176" y="23"/>
                    </a:moveTo>
                    <a:lnTo>
                      <a:pt x="176" y="201"/>
                    </a:lnTo>
                    <a:lnTo>
                      <a:pt x="0" y="201"/>
                    </a:lnTo>
                    <a:lnTo>
                      <a:pt x="0" y="112"/>
                    </a:lnTo>
                    <a:lnTo>
                      <a:pt x="3" y="113"/>
                    </a:lnTo>
                    <a:lnTo>
                      <a:pt x="7" y="114"/>
                    </a:lnTo>
                    <a:lnTo>
                      <a:pt x="10" y="116"/>
                    </a:lnTo>
                    <a:lnTo>
                      <a:pt x="11" y="117"/>
                    </a:lnTo>
                    <a:lnTo>
                      <a:pt x="14" y="118"/>
                    </a:lnTo>
                    <a:lnTo>
                      <a:pt x="16" y="120"/>
                    </a:lnTo>
                    <a:lnTo>
                      <a:pt x="19" y="121"/>
                    </a:lnTo>
                    <a:lnTo>
                      <a:pt x="22" y="122"/>
                    </a:lnTo>
                    <a:lnTo>
                      <a:pt x="22" y="183"/>
                    </a:lnTo>
                    <a:lnTo>
                      <a:pt x="155" y="183"/>
                    </a:lnTo>
                    <a:lnTo>
                      <a:pt x="155" y="60"/>
                    </a:lnTo>
                    <a:lnTo>
                      <a:pt x="158" y="55"/>
                    </a:lnTo>
                    <a:lnTo>
                      <a:pt x="160" y="50"/>
                    </a:lnTo>
                    <a:lnTo>
                      <a:pt x="163" y="44"/>
                    </a:lnTo>
                    <a:lnTo>
                      <a:pt x="164" y="40"/>
                    </a:lnTo>
                    <a:lnTo>
                      <a:pt x="167" y="36"/>
                    </a:lnTo>
                    <a:lnTo>
                      <a:pt x="169" y="33"/>
                    </a:lnTo>
                    <a:lnTo>
                      <a:pt x="173" y="27"/>
                    </a:lnTo>
                    <a:lnTo>
                      <a:pt x="176" y="23"/>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363" name="Group 252"/>
          <p:cNvGrpSpPr/>
          <p:nvPr/>
        </p:nvGrpSpPr>
        <p:grpSpPr>
          <a:xfrm>
            <a:off x="1231408" y="4130306"/>
            <a:ext cx="322609" cy="295396"/>
            <a:chOff x="5376533" y="3774554"/>
            <a:chExt cx="375765" cy="344067"/>
          </a:xfrm>
        </p:grpSpPr>
        <p:sp>
          <p:nvSpPr>
            <p:cNvPr id="364" name="Freeform 229"/>
            <p:cNvSpPr>
              <a:spLocks/>
            </p:cNvSpPr>
            <p:nvPr/>
          </p:nvSpPr>
          <p:spPr bwMode="auto">
            <a:xfrm>
              <a:off x="5376533" y="3774554"/>
              <a:ext cx="375765" cy="344067"/>
            </a:xfrm>
            <a:custGeom>
              <a:avLst/>
              <a:gdLst/>
              <a:ahLst/>
              <a:cxnLst>
                <a:cxn ang="0">
                  <a:pos x="1089" y="12070"/>
                </a:cxn>
                <a:cxn ang="0">
                  <a:pos x="2438" y="9642"/>
                </a:cxn>
                <a:cxn ang="0">
                  <a:pos x="3782" y="7227"/>
                </a:cxn>
                <a:cxn ang="0">
                  <a:pos x="5126" y="4813"/>
                </a:cxn>
                <a:cxn ang="0">
                  <a:pos x="6477" y="2386"/>
                </a:cxn>
                <a:cxn ang="0">
                  <a:pos x="7402" y="715"/>
                </a:cxn>
                <a:cxn ang="0">
                  <a:pos x="7467" y="596"/>
                </a:cxn>
                <a:cxn ang="0">
                  <a:pos x="7545" y="485"/>
                </a:cxn>
                <a:cxn ang="0">
                  <a:pos x="7632" y="384"/>
                </a:cxn>
                <a:cxn ang="0">
                  <a:pos x="7732" y="292"/>
                </a:cxn>
                <a:cxn ang="0">
                  <a:pos x="7839" y="211"/>
                </a:cxn>
                <a:cxn ang="0">
                  <a:pos x="7956" y="143"/>
                </a:cxn>
                <a:cxn ang="0">
                  <a:pos x="8079" y="86"/>
                </a:cxn>
                <a:cxn ang="0">
                  <a:pos x="8210" y="43"/>
                </a:cxn>
                <a:cxn ang="0">
                  <a:pos x="8346" y="14"/>
                </a:cxn>
                <a:cxn ang="0">
                  <a:pos x="8487" y="1"/>
                </a:cxn>
                <a:cxn ang="0">
                  <a:pos x="8632" y="4"/>
                </a:cxn>
                <a:cxn ang="0">
                  <a:pos x="8773" y="22"/>
                </a:cxn>
                <a:cxn ang="0">
                  <a:pos x="8908" y="57"/>
                </a:cxn>
                <a:cxn ang="0">
                  <a:pos x="9039" y="106"/>
                </a:cxn>
                <a:cxn ang="0">
                  <a:pos x="9160" y="167"/>
                </a:cxn>
                <a:cxn ang="0">
                  <a:pos x="9275" y="242"/>
                </a:cxn>
                <a:cxn ang="0">
                  <a:pos x="9380" y="328"/>
                </a:cxn>
                <a:cxn ang="0">
                  <a:pos x="9476" y="426"/>
                </a:cxn>
                <a:cxn ang="0">
                  <a:pos x="9560" y="532"/>
                </a:cxn>
                <a:cxn ang="0">
                  <a:pos x="9633" y="648"/>
                </a:cxn>
                <a:cxn ang="0">
                  <a:pos x="9694" y="771"/>
                </a:cxn>
                <a:cxn ang="0">
                  <a:pos x="16846" y="13605"/>
                </a:cxn>
                <a:cxn ang="0">
                  <a:pos x="16919" y="13754"/>
                </a:cxn>
                <a:cxn ang="0">
                  <a:pos x="16984" y="13920"/>
                </a:cxn>
                <a:cxn ang="0">
                  <a:pos x="17034" y="14094"/>
                </a:cxn>
                <a:cxn ang="0">
                  <a:pos x="17056" y="14209"/>
                </a:cxn>
                <a:cxn ang="0">
                  <a:pos x="17067" y="14294"/>
                </a:cxn>
                <a:cxn ang="0">
                  <a:pos x="17070" y="14374"/>
                </a:cxn>
                <a:cxn ang="0">
                  <a:pos x="17056" y="14560"/>
                </a:cxn>
                <a:cxn ang="0">
                  <a:pos x="17016" y="14739"/>
                </a:cxn>
                <a:cxn ang="0">
                  <a:pos x="16951" y="14907"/>
                </a:cxn>
                <a:cxn ang="0">
                  <a:pos x="16863" y="15063"/>
                </a:cxn>
                <a:cxn ang="0">
                  <a:pos x="16755" y="15203"/>
                </a:cxn>
                <a:cxn ang="0">
                  <a:pos x="16629" y="15327"/>
                </a:cxn>
                <a:cxn ang="0">
                  <a:pos x="16486" y="15433"/>
                </a:cxn>
                <a:cxn ang="0">
                  <a:pos x="16330" y="15518"/>
                </a:cxn>
                <a:cxn ang="0">
                  <a:pos x="16160" y="15580"/>
                </a:cxn>
                <a:cxn ang="0">
                  <a:pos x="15981" y="15618"/>
                </a:cxn>
                <a:cxn ang="0">
                  <a:pos x="1503" y="15630"/>
                </a:cxn>
                <a:cxn ang="0">
                  <a:pos x="1108" y="15619"/>
                </a:cxn>
                <a:cxn ang="0">
                  <a:pos x="927" y="15584"/>
                </a:cxn>
                <a:cxn ang="0">
                  <a:pos x="755" y="15522"/>
                </a:cxn>
                <a:cxn ang="0">
                  <a:pos x="595" y="15438"/>
                </a:cxn>
                <a:cxn ang="0">
                  <a:pos x="450" y="15332"/>
                </a:cxn>
                <a:cxn ang="0">
                  <a:pos x="321" y="15209"/>
                </a:cxn>
                <a:cxn ang="0">
                  <a:pos x="211" y="15067"/>
                </a:cxn>
                <a:cxn ang="0">
                  <a:pos x="122" y="14911"/>
                </a:cxn>
                <a:cxn ang="0">
                  <a:pos x="55" y="14742"/>
                </a:cxn>
                <a:cxn ang="0">
                  <a:pos x="14" y="14562"/>
                </a:cxn>
                <a:cxn ang="0">
                  <a:pos x="0" y="14374"/>
                </a:cxn>
                <a:cxn ang="0">
                  <a:pos x="3" y="14220"/>
                </a:cxn>
                <a:cxn ang="0">
                  <a:pos x="12" y="14140"/>
                </a:cxn>
                <a:cxn ang="0">
                  <a:pos x="28" y="14063"/>
                </a:cxn>
                <a:cxn ang="0">
                  <a:pos x="53" y="13983"/>
                </a:cxn>
                <a:cxn ang="0">
                  <a:pos x="186" y="13702"/>
                </a:cxn>
              </a:cxnLst>
              <a:rect l="0" t="0" r="r" b="b"/>
              <a:pathLst>
                <a:path w="17070" h="15630">
                  <a:moveTo>
                    <a:pt x="186" y="13702"/>
                  </a:moveTo>
                  <a:lnTo>
                    <a:pt x="638" y="12884"/>
                  </a:lnTo>
                  <a:lnTo>
                    <a:pt x="1089" y="12070"/>
                  </a:lnTo>
                  <a:lnTo>
                    <a:pt x="1540" y="11258"/>
                  </a:lnTo>
                  <a:lnTo>
                    <a:pt x="1989" y="10450"/>
                  </a:lnTo>
                  <a:lnTo>
                    <a:pt x="2438" y="9642"/>
                  </a:lnTo>
                  <a:lnTo>
                    <a:pt x="2886" y="8836"/>
                  </a:lnTo>
                  <a:lnTo>
                    <a:pt x="3334" y="8032"/>
                  </a:lnTo>
                  <a:lnTo>
                    <a:pt x="3782" y="7227"/>
                  </a:lnTo>
                  <a:lnTo>
                    <a:pt x="4230" y="6423"/>
                  </a:lnTo>
                  <a:lnTo>
                    <a:pt x="4678" y="5618"/>
                  </a:lnTo>
                  <a:lnTo>
                    <a:pt x="5126" y="4813"/>
                  </a:lnTo>
                  <a:lnTo>
                    <a:pt x="5575" y="4006"/>
                  </a:lnTo>
                  <a:lnTo>
                    <a:pt x="6026" y="3197"/>
                  </a:lnTo>
                  <a:lnTo>
                    <a:pt x="6477" y="2386"/>
                  </a:lnTo>
                  <a:lnTo>
                    <a:pt x="6929" y="1573"/>
                  </a:lnTo>
                  <a:lnTo>
                    <a:pt x="7384" y="756"/>
                  </a:lnTo>
                  <a:lnTo>
                    <a:pt x="7402" y="715"/>
                  </a:lnTo>
                  <a:lnTo>
                    <a:pt x="7422" y="674"/>
                  </a:lnTo>
                  <a:lnTo>
                    <a:pt x="7445" y="635"/>
                  </a:lnTo>
                  <a:lnTo>
                    <a:pt x="7467" y="596"/>
                  </a:lnTo>
                  <a:lnTo>
                    <a:pt x="7492" y="558"/>
                  </a:lnTo>
                  <a:lnTo>
                    <a:pt x="7517" y="522"/>
                  </a:lnTo>
                  <a:lnTo>
                    <a:pt x="7545" y="485"/>
                  </a:lnTo>
                  <a:lnTo>
                    <a:pt x="7573" y="450"/>
                  </a:lnTo>
                  <a:lnTo>
                    <a:pt x="7603" y="417"/>
                  </a:lnTo>
                  <a:lnTo>
                    <a:pt x="7632" y="384"/>
                  </a:lnTo>
                  <a:lnTo>
                    <a:pt x="7664" y="352"/>
                  </a:lnTo>
                  <a:lnTo>
                    <a:pt x="7698" y="322"/>
                  </a:lnTo>
                  <a:lnTo>
                    <a:pt x="7732" y="292"/>
                  </a:lnTo>
                  <a:lnTo>
                    <a:pt x="7766" y="264"/>
                  </a:lnTo>
                  <a:lnTo>
                    <a:pt x="7802" y="237"/>
                  </a:lnTo>
                  <a:lnTo>
                    <a:pt x="7839" y="211"/>
                  </a:lnTo>
                  <a:lnTo>
                    <a:pt x="7877" y="187"/>
                  </a:lnTo>
                  <a:lnTo>
                    <a:pt x="7915" y="164"/>
                  </a:lnTo>
                  <a:lnTo>
                    <a:pt x="7956" y="143"/>
                  </a:lnTo>
                  <a:lnTo>
                    <a:pt x="7995" y="123"/>
                  </a:lnTo>
                  <a:lnTo>
                    <a:pt x="8037" y="103"/>
                  </a:lnTo>
                  <a:lnTo>
                    <a:pt x="8079" y="86"/>
                  </a:lnTo>
                  <a:lnTo>
                    <a:pt x="8122" y="70"/>
                  </a:lnTo>
                  <a:lnTo>
                    <a:pt x="8166" y="55"/>
                  </a:lnTo>
                  <a:lnTo>
                    <a:pt x="8210" y="43"/>
                  </a:lnTo>
                  <a:lnTo>
                    <a:pt x="8254" y="32"/>
                  </a:lnTo>
                  <a:lnTo>
                    <a:pt x="8299" y="22"/>
                  </a:lnTo>
                  <a:lnTo>
                    <a:pt x="8346" y="14"/>
                  </a:lnTo>
                  <a:lnTo>
                    <a:pt x="8392" y="9"/>
                  </a:lnTo>
                  <a:lnTo>
                    <a:pt x="8439" y="3"/>
                  </a:lnTo>
                  <a:lnTo>
                    <a:pt x="8487" y="1"/>
                  </a:lnTo>
                  <a:lnTo>
                    <a:pt x="8535" y="0"/>
                  </a:lnTo>
                  <a:lnTo>
                    <a:pt x="8583" y="1"/>
                  </a:lnTo>
                  <a:lnTo>
                    <a:pt x="8632" y="4"/>
                  </a:lnTo>
                  <a:lnTo>
                    <a:pt x="8679" y="9"/>
                  </a:lnTo>
                  <a:lnTo>
                    <a:pt x="8726" y="15"/>
                  </a:lnTo>
                  <a:lnTo>
                    <a:pt x="8773" y="22"/>
                  </a:lnTo>
                  <a:lnTo>
                    <a:pt x="8819" y="32"/>
                  </a:lnTo>
                  <a:lnTo>
                    <a:pt x="8864" y="44"/>
                  </a:lnTo>
                  <a:lnTo>
                    <a:pt x="8908" y="57"/>
                  </a:lnTo>
                  <a:lnTo>
                    <a:pt x="8952" y="71"/>
                  </a:lnTo>
                  <a:lnTo>
                    <a:pt x="8996" y="87"/>
                  </a:lnTo>
                  <a:lnTo>
                    <a:pt x="9039" y="106"/>
                  </a:lnTo>
                  <a:lnTo>
                    <a:pt x="9080" y="125"/>
                  </a:lnTo>
                  <a:lnTo>
                    <a:pt x="9121" y="146"/>
                  </a:lnTo>
                  <a:lnTo>
                    <a:pt x="9160" y="167"/>
                  </a:lnTo>
                  <a:lnTo>
                    <a:pt x="9200" y="191"/>
                  </a:lnTo>
                  <a:lnTo>
                    <a:pt x="9238" y="217"/>
                  </a:lnTo>
                  <a:lnTo>
                    <a:pt x="9275" y="242"/>
                  </a:lnTo>
                  <a:lnTo>
                    <a:pt x="9312" y="270"/>
                  </a:lnTo>
                  <a:lnTo>
                    <a:pt x="9346" y="299"/>
                  </a:lnTo>
                  <a:lnTo>
                    <a:pt x="9380" y="328"/>
                  </a:lnTo>
                  <a:lnTo>
                    <a:pt x="9413" y="359"/>
                  </a:lnTo>
                  <a:lnTo>
                    <a:pt x="9445" y="392"/>
                  </a:lnTo>
                  <a:lnTo>
                    <a:pt x="9476" y="426"/>
                  </a:lnTo>
                  <a:lnTo>
                    <a:pt x="9505" y="460"/>
                  </a:lnTo>
                  <a:lnTo>
                    <a:pt x="9534" y="496"/>
                  </a:lnTo>
                  <a:lnTo>
                    <a:pt x="9560" y="532"/>
                  </a:lnTo>
                  <a:lnTo>
                    <a:pt x="9586" y="570"/>
                  </a:lnTo>
                  <a:lnTo>
                    <a:pt x="9610" y="608"/>
                  </a:lnTo>
                  <a:lnTo>
                    <a:pt x="9633" y="648"/>
                  </a:lnTo>
                  <a:lnTo>
                    <a:pt x="9654" y="688"/>
                  </a:lnTo>
                  <a:lnTo>
                    <a:pt x="9674" y="730"/>
                  </a:lnTo>
                  <a:lnTo>
                    <a:pt x="9694" y="771"/>
                  </a:lnTo>
                  <a:lnTo>
                    <a:pt x="16795" y="13519"/>
                  </a:lnTo>
                  <a:lnTo>
                    <a:pt x="16820" y="13560"/>
                  </a:lnTo>
                  <a:lnTo>
                    <a:pt x="16846" y="13605"/>
                  </a:lnTo>
                  <a:lnTo>
                    <a:pt x="16870" y="13652"/>
                  </a:lnTo>
                  <a:lnTo>
                    <a:pt x="16895" y="13702"/>
                  </a:lnTo>
                  <a:lnTo>
                    <a:pt x="16919" y="13754"/>
                  </a:lnTo>
                  <a:lnTo>
                    <a:pt x="16942" y="13807"/>
                  </a:lnTo>
                  <a:lnTo>
                    <a:pt x="16963" y="13864"/>
                  </a:lnTo>
                  <a:lnTo>
                    <a:pt x="16984" y="13920"/>
                  </a:lnTo>
                  <a:lnTo>
                    <a:pt x="17002" y="13978"/>
                  </a:lnTo>
                  <a:lnTo>
                    <a:pt x="17019" y="14036"/>
                  </a:lnTo>
                  <a:lnTo>
                    <a:pt x="17034" y="14094"/>
                  </a:lnTo>
                  <a:lnTo>
                    <a:pt x="17047" y="14152"/>
                  </a:lnTo>
                  <a:lnTo>
                    <a:pt x="17052" y="14181"/>
                  </a:lnTo>
                  <a:lnTo>
                    <a:pt x="17056" y="14209"/>
                  </a:lnTo>
                  <a:lnTo>
                    <a:pt x="17060" y="14237"/>
                  </a:lnTo>
                  <a:lnTo>
                    <a:pt x="17064" y="14266"/>
                  </a:lnTo>
                  <a:lnTo>
                    <a:pt x="17067" y="14294"/>
                  </a:lnTo>
                  <a:lnTo>
                    <a:pt x="17068" y="14320"/>
                  </a:lnTo>
                  <a:lnTo>
                    <a:pt x="17070" y="14347"/>
                  </a:lnTo>
                  <a:lnTo>
                    <a:pt x="17070" y="14374"/>
                  </a:lnTo>
                  <a:lnTo>
                    <a:pt x="17069" y="14437"/>
                  </a:lnTo>
                  <a:lnTo>
                    <a:pt x="17064" y="14499"/>
                  </a:lnTo>
                  <a:lnTo>
                    <a:pt x="17056" y="14560"/>
                  </a:lnTo>
                  <a:lnTo>
                    <a:pt x="17045" y="14621"/>
                  </a:lnTo>
                  <a:lnTo>
                    <a:pt x="17032" y="14681"/>
                  </a:lnTo>
                  <a:lnTo>
                    <a:pt x="17016" y="14739"/>
                  </a:lnTo>
                  <a:lnTo>
                    <a:pt x="16996" y="14796"/>
                  </a:lnTo>
                  <a:lnTo>
                    <a:pt x="16975" y="14852"/>
                  </a:lnTo>
                  <a:lnTo>
                    <a:pt x="16951" y="14907"/>
                  </a:lnTo>
                  <a:lnTo>
                    <a:pt x="16924" y="14960"/>
                  </a:lnTo>
                  <a:lnTo>
                    <a:pt x="16895" y="15012"/>
                  </a:lnTo>
                  <a:lnTo>
                    <a:pt x="16863" y="15063"/>
                  </a:lnTo>
                  <a:lnTo>
                    <a:pt x="16830" y="15111"/>
                  </a:lnTo>
                  <a:lnTo>
                    <a:pt x="16794" y="15158"/>
                  </a:lnTo>
                  <a:lnTo>
                    <a:pt x="16755" y="15203"/>
                  </a:lnTo>
                  <a:lnTo>
                    <a:pt x="16716" y="15246"/>
                  </a:lnTo>
                  <a:lnTo>
                    <a:pt x="16673" y="15288"/>
                  </a:lnTo>
                  <a:lnTo>
                    <a:pt x="16629" y="15327"/>
                  </a:lnTo>
                  <a:lnTo>
                    <a:pt x="16584" y="15364"/>
                  </a:lnTo>
                  <a:lnTo>
                    <a:pt x="16535" y="15400"/>
                  </a:lnTo>
                  <a:lnTo>
                    <a:pt x="16486" y="15433"/>
                  </a:lnTo>
                  <a:lnTo>
                    <a:pt x="16436" y="15464"/>
                  </a:lnTo>
                  <a:lnTo>
                    <a:pt x="16383" y="15492"/>
                  </a:lnTo>
                  <a:lnTo>
                    <a:pt x="16330" y="15518"/>
                  </a:lnTo>
                  <a:lnTo>
                    <a:pt x="16274" y="15541"/>
                  </a:lnTo>
                  <a:lnTo>
                    <a:pt x="16218" y="15562"/>
                  </a:lnTo>
                  <a:lnTo>
                    <a:pt x="16160" y="15580"/>
                  </a:lnTo>
                  <a:lnTo>
                    <a:pt x="16101" y="15596"/>
                  </a:lnTo>
                  <a:lnTo>
                    <a:pt x="16042" y="15609"/>
                  </a:lnTo>
                  <a:lnTo>
                    <a:pt x="15981" y="15618"/>
                  </a:lnTo>
                  <a:lnTo>
                    <a:pt x="15919" y="15625"/>
                  </a:lnTo>
                  <a:lnTo>
                    <a:pt x="15857" y="15628"/>
                  </a:lnTo>
                  <a:lnTo>
                    <a:pt x="1503" y="15630"/>
                  </a:lnTo>
                  <a:lnTo>
                    <a:pt x="1234" y="15629"/>
                  </a:lnTo>
                  <a:lnTo>
                    <a:pt x="1171" y="15626"/>
                  </a:lnTo>
                  <a:lnTo>
                    <a:pt x="1108" y="15619"/>
                  </a:lnTo>
                  <a:lnTo>
                    <a:pt x="1047" y="15611"/>
                  </a:lnTo>
                  <a:lnTo>
                    <a:pt x="987" y="15599"/>
                  </a:lnTo>
                  <a:lnTo>
                    <a:pt x="927" y="15584"/>
                  </a:lnTo>
                  <a:lnTo>
                    <a:pt x="868" y="15566"/>
                  </a:lnTo>
                  <a:lnTo>
                    <a:pt x="811" y="15546"/>
                  </a:lnTo>
                  <a:lnTo>
                    <a:pt x="755" y="15522"/>
                  </a:lnTo>
                  <a:lnTo>
                    <a:pt x="700" y="15497"/>
                  </a:lnTo>
                  <a:lnTo>
                    <a:pt x="647" y="15469"/>
                  </a:lnTo>
                  <a:lnTo>
                    <a:pt x="595" y="15438"/>
                  </a:lnTo>
                  <a:lnTo>
                    <a:pt x="545" y="15405"/>
                  </a:lnTo>
                  <a:lnTo>
                    <a:pt x="497" y="15371"/>
                  </a:lnTo>
                  <a:lnTo>
                    <a:pt x="450" y="15332"/>
                  </a:lnTo>
                  <a:lnTo>
                    <a:pt x="405" y="15294"/>
                  </a:lnTo>
                  <a:lnTo>
                    <a:pt x="363" y="15252"/>
                  </a:lnTo>
                  <a:lnTo>
                    <a:pt x="321" y="15209"/>
                  </a:lnTo>
                  <a:lnTo>
                    <a:pt x="283" y="15163"/>
                  </a:lnTo>
                  <a:lnTo>
                    <a:pt x="245" y="15116"/>
                  </a:lnTo>
                  <a:lnTo>
                    <a:pt x="211" y="15067"/>
                  </a:lnTo>
                  <a:lnTo>
                    <a:pt x="179" y="15017"/>
                  </a:lnTo>
                  <a:lnTo>
                    <a:pt x="149" y="14964"/>
                  </a:lnTo>
                  <a:lnTo>
                    <a:pt x="122" y="14911"/>
                  </a:lnTo>
                  <a:lnTo>
                    <a:pt x="97" y="14856"/>
                  </a:lnTo>
                  <a:lnTo>
                    <a:pt x="75" y="14799"/>
                  </a:lnTo>
                  <a:lnTo>
                    <a:pt x="55" y="14742"/>
                  </a:lnTo>
                  <a:lnTo>
                    <a:pt x="38" y="14683"/>
                  </a:lnTo>
                  <a:lnTo>
                    <a:pt x="26" y="14623"/>
                  </a:lnTo>
                  <a:lnTo>
                    <a:pt x="14" y="14562"/>
                  </a:lnTo>
                  <a:lnTo>
                    <a:pt x="6" y="14501"/>
                  </a:lnTo>
                  <a:lnTo>
                    <a:pt x="1" y="14438"/>
                  </a:lnTo>
                  <a:lnTo>
                    <a:pt x="0" y="14374"/>
                  </a:lnTo>
                  <a:lnTo>
                    <a:pt x="0" y="14308"/>
                  </a:lnTo>
                  <a:lnTo>
                    <a:pt x="2" y="14248"/>
                  </a:lnTo>
                  <a:lnTo>
                    <a:pt x="3" y="14220"/>
                  </a:lnTo>
                  <a:lnTo>
                    <a:pt x="5" y="14192"/>
                  </a:lnTo>
                  <a:lnTo>
                    <a:pt x="9" y="14166"/>
                  </a:lnTo>
                  <a:lnTo>
                    <a:pt x="12" y="14140"/>
                  </a:lnTo>
                  <a:lnTo>
                    <a:pt x="16" y="14114"/>
                  </a:lnTo>
                  <a:lnTo>
                    <a:pt x="21" y="14089"/>
                  </a:lnTo>
                  <a:lnTo>
                    <a:pt x="28" y="14063"/>
                  </a:lnTo>
                  <a:lnTo>
                    <a:pt x="34" y="14037"/>
                  </a:lnTo>
                  <a:lnTo>
                    <a:pt x="43" y="14010"/>
                  </a:lnTo>
                  <a:lnTo>
                    <a:pt x="53" y="13983"/>
                  </a:lnTo>
                  <a:lnTo>
                    <a:pt x="64" y="13954"/>
                  </a:lnTo>
                  <a:lnTo>
                    <a:pt x="77" y="13926"/>
                  </a:lnTo>
                  <a:lnTo>
                    <a:pt x="186" y="13702"/>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65" name="Freeform 224"/>
            <p:cNvSpPr>
              <a:spLocks noEditPoints="1"/>
            </p:cNvSpPr>
            <p:nvPr/>
          </p:nvSpPr>
          <p:spPr bwMode="auto">
            <a:xfrm>
              <a:off x="5537042" y="3840142"/>
              <a:ext cx="57059" cy="242389"/>
            </a:xfrm>
            <a:custGeom>
              <a:avLst/>
              <a:gdLst/>
              <a:ahLst/>
              <a:cxnLst>
                <a:cxn ang="0">
                  <a:pos x="388" y="2489"/>
                </a:cxn>
                <a:cxn ang="0">
                  <a:pos x="353" y="2227"/>
                </a:cxn>
                <a:cxn ang="0">
                  <a:pos x="269" y="1818"/>
                </a:cxn>
                <a:cxn ang="0">
                  <a:pos x="50" y="870"/>
                </a:cxn>
                <a:cxn ang="0">
                  <a:pos x="12" y="638"/>
                </a:cxn>
                <a:cxn ang="0">
                  <a:pos x="0" y="494"/>
                </a:cxn>
                <a:cxn ang="0">
                  <a:pos x="5" y="389"/>
                </a:cxn>
                <a:cxn ang="0">
                  <a:pos x="23" y="297"/>
                </a:cxn>
                <a:cxn ang="0">
                  <a:pos x="59" y="215"/>
                </a:cxn>
                <a:cxn ang="0">
                  <a:pos x="110" y="143"/>
                </a:cxn>
                <a:cxn ang="0">
                  <a:pos x="174" y="84"/>
                </a:cxn>
                <a:cxn ang="0">
                  <a:pos x="248" y="40"/>
                </a:cxn>
                <a:cxn ang="0">
                  <a:pos x="332" y="12"/>
                </a:cxn>
                <a:cxn ang="0">
                  <a:pos x="425" y="0"/>
                </a:cxn>
                <a:cxn ang="0">
                  <a:pos x="522" y="5"/>
                </a:cxn>
                <a:cxn ang="0">
                  <a:pos x="609" y="24"/>
                </a:cxn>
                <a:cxn ang="0">
                  <a:pos x="688" y="61"/>
                </a:cxn>
                <a:cxn ang="0">
                  <a:pos x="759" y="113"/>
                </a:cxn>
                <a:cxn ang="0">
                  <a:pos x="819" y="179"/>
                </a:cxn>
                <a:cxn ang="0">
                  <a:pos x="863" y="255"/>
                </a:cxn>
                <a:cxn ang="0">
                  <a:pos x="892" y="339"/>
                </a:cxn>
                <a:cxn ang="0">
                  <a:pos x="904" y="432"/>
                </a:cxn>
                <a:cxn ang="0">
                  <a:pos x="900" y="546"/>
                </a:cxn>
                <a:cxn ang="0">
                  <a:pos x="879" y="705"/>
                </a:cxn>
                <a:cxn ang="0">
                  <a:pos x="800" y="1092"/>
                </a:cxn>
                <a:cxn ang="0">
                  <a:pos x="589" y="1984"/>
                </a:cxn>
                <a:cxn ang="0">
                  <a:pos x="533" y="2359"/>
                </a:cxn>
                <a:cxn ang="0">
                  <a:pos x="479" y="2958"/>
                </a:cxn>
                <a:cxn ang="0">
                  <a:pos x="565" y="2970"/>
                </a:cxn>
                <a:cxn ang="0">
                  <a:pos x="645" y="2998"/>
                </a:cxn>
                <a:cxn ang="0">
                  <a:pos x="717" y="3042"/>
                </a:cxn>
                <a:cxn ang="0">
                  <a:pos x="782" y="3103"/>
                </a:cxn>
                <a:cxn ang="0">
                  <a:pos x="835" y="3173"/>
                </a:cxn>
                <a:cxn ang="0">
                  <a:pos x="872" y="3249"/>
                </a:cxn>
                <a:cxn ang="0">
                  <a:pos x="892" y="3332"/>
                </a:cxn>
                <a:cxn ang="0">
                  <a:pos x="896" y="3422"/>
                </a:cxn>
                <a:cxn ang="0">
                  <a:pos x="884" y="3508"/>
                </a:cxn>
                <a:cxn ang="0">
                  <a:pos x="855" y="3588"/>
                </a:cxn>
                <a:cxn ang="0">
                  <a:pos x="811" y="3661"/>
                </a:cxn>
                <a:cxn ang="0">
                  <a:pos x="751" y="3726"/>
                </a:cxn>
                <a:cxn ang="0">
                  <a:pos x="681" y="3779"/>
                </a:cxn>
                <a:cxn ang="0">
                  <a:pos x="605" y="3815"/>
                </a:cxn>
                <a:cxn ang="0">
                  <a:pos x="523" y="3835"/>
                </a:cxn>
                <a:cxn ang="0">
                  <a:pos x="433" y="3839"/>
                </a:cxn>
                <a:cxn ang="0">
                  <a:pos x="348" y="3827"/>
                </a:cxn>
                <a:cxn ang="0">
                  <a:pos x="268" y="3799"/>
                </a:cxn>
                <a:cxn ang="0">
                  <a:pos x="195" y="3755"/>
                </a:cxn>
                <a:cxn ang="0">
                  <a:pos x="130" y="3694"/>
                </a:cxn>
                <a:cxn ang="0">
                  <a:pos x="77" y="3624"/>
                </a:cxn>
                <a:cxn ang="0">
                  <a:pos x="41" y="3549"/>
                </a:cxn>
                <a:cxn ang="0">
                  <a:pos x="20" y="3466"/>
                </a:cxn>
                <a:cxn ang="0">
                  <a:pos x="17" y="3377"/>
                </a:cxn>
                <a:cxn ang="0">
                  <a:pos x="28" y="3291"/>
                </a:cxn>
                <a:cxn ang="0">
                  <a:pos x="57" y="3211"/>
                </a:cxn>
                <a:cxn ang="0">
                  <a:pos x="100" y="3138"/>
                </a:cxn>
                <a:cxn ang="0">
                  <a:pos x="160" y="3072"/>
                </a:cxn>
                <a:cxn ang="0">
                  <a:pos x="229" y="3019"/>
                </a:cxn>
                <a:cxn ang="0">
                  <a:pos x="306" y="2982"/>
                </a:cxn>
                <a:cxn ang="0">
                  <a:pos x="389" y="2962"/>
                </a:cxn>
              </a:cxnLst>
              <a:rect l="0" t="0" r="r" b="b"/>
              <a:pathLst>
                <a:path w="904" h="3839">
                  <a:moveTo>
                    <a:pt x="513" y="2569"/>
                  </a:moveTo>
                  <a:lnTo>
                    <a:pt x="394" y="2569"/>
                  </a:lnTo>
                  <a:lnTo>
                    <a:pt x="391" y="2529"/>
                  </a:lnTo>
                  <a:lnTo>
                    <a:pt x="388" y="2489"/>
                  </a:lnTo>
                  <a:lnTo>
                    <a:pt x="383" y="2448"/>
                  </a:lnTo>
                  <a:lnTo>
                    <a:pt x="379" y="2406"/>
                  </a:lnTo>
                  <a:lnTo>
                    <a:pt x="368" y="2318"/>
                  </a:lnTo>
                  <a:lnTo>
                    <a:pt x="353" y="2227"/>
                  </a:lnTo>
                  <a:lnTo>
                    <a:pt x="336" y="2131"/>
                  </a:lnTo>
                  <a:lnTo>
                    <a:pt x="316" y="2031"/>
                  </a:lnTo>
                  <a:lnTo>
                    <a:pt x="294" y="1927"/>
                  </a:lnTo>
                  <a:lnTo>
                    <a:pt x="269" y="1818"/>
                  </a:lnTo>
                  <a:lnTo>
                    <a:pt x="127" y="1227"/>
                  </a:lnTo>
                  <a:lnTo>
                    <a:pt x="98" y="1099"/>
                  </a:lnTo>
                  <a:lnTo>
                    <a:pt x="72" y="980"/>
                  </a:lnTo>
                  <a:lnTo>
                    <a:pt x="50" y="870"/>
                  </a:lnTo>
                  <a:lnTo>
                    <a:pt x="32" y="771"/>
                  </a:lnTo>
                  <a:lnTo>
                    <a:pt x="24" y="724"/>
                  </a:lnTo>
                  <a:lnTo>
                    <a:pt x="18" y="680"/>
                  </a:lnTo>
                  <a:lnTo>
                    <a:pt x="12" y="638"/>
                  </a:lnTo>
                  <a:lnTo>
                    <a:pt x="8" y="598"/>
                  </a:lnTo>
                  <a:lnTo>
                    <a:pt x="5" y="561"/>
                  </a:lnTo>
                  <a:lnTo>
                    <a:pt x="2" y="526"/>
                  </a:lnTo>
                  <a:lnTo>
                    <a:pt x="0" y="494"/>
                  </a:lnTo>
                  <a:lnTo>
                    <a:pt x="0" y="464"/>
                  </a:lnTo>
                  <a:lnTo>
                    <a:pt x="0" y="437"/>
                  </a:lnTo>
                  <a:lnTo>
                    <a:pt x="2" y="413"/>
                  </a:lnTo>
                  <a:lnTo>
                    <a:pt x="5" y="389"/>
                  </a:lnTo>
                  <a:lnTo>
                    <a:pt x="8" y="364"/>
                  </a:lnTo>
                  <a:lnTo>
                    <a:pt x="12" y="341"/>
                  </a:lnTo>
                  <a:lnTo>
                    <a:pt x="18" y="319"/>
                  </a:lnTo>
                  <a:lnTo>
                    <a:pt x="23" y="297"/>
                  </a:lnTo>
                  <a:lnTo>
                    <a:pt x="31" y="275"/>
                  </a:lnTo>
                  <a:lnTo>
                    <a:pt x="40" y="255"/>
                  </a:lnTo>
                  <a:lnTo>
                    <a:pt x="49" y="235"/>
                  </a:lnTo>
                  <a:lnTo>
                    <a:pt x="59" y="215"/>
                  </a:lnTo>
                  <a:lnTo>
                    <a:pt x="70" y="196"/>
                  </a:lnTo>
                  <a:lnTo>
                    <a:pt x="82" y="178"/>
                  </a:lnTo>
                  <a:lnTo>
                    <a:pt x="95" y="161"/>
                  </a:lnTo>
                  <a:lnTo>
                    <a:pt x="110" y="143"/>
                  </a:lnTo>
                  <a:lnTo>
                    <a:pt x="124" y="127"/>
                  </a:lnTo>
                  <a:lnTo>
                    <a:pt x="140" y="112"/>
                  </a:lnTo>
                  <a:lnTo>
                    <a:pt x="156" y="98"/>
                  </a:lnTo>
                  <a:lnTo>
                    <a:pt x="174" y="84"/>
                  </a:lnTo>
                  <a:lnTo>
                    <a:pt x="192" y="71"/>
                  </a:lnTo>
                  <a:lnTo>
                    <a:pt x="211" y="60"/>
                  </a:lnTo>
                  <a:lnTo>
                    <a:pt x="229" y="50"/>
                  </a:lnTo>
                  <a:lnTo>
                    <a:pt x="248" y="40"/>
                  </a:lnTo>
                  <a:lnTo>
                    <a:pt x="268" y="31"/>
                  </a:lnTo>
                  <a:lnTo>
                    <a:pt x="289" y="24"/>
                  </a:lnTo>
                  <a:lnTo>
                    <a:pt x="310" y="18"/>
                  </a:lnTo>
                  <a:lnTo>
                    <a:pt x="332" y="12"/>
                  </a:lnTo>
                  <a:lnTo>
                    <a:pt x="355" y="8"/>
                  </a:lnTo>
                  <a:lnTo>
                    <a:pt x="378" y="5"/>
                  </a:lnTo>
                  <a:lnTo>
                    <a:pt x="402" y="2"/>
                  </a:lnTo>
                  <a:lnTo>
                    <a:pt x="425" y="0"/>
                  </a:lnTo>
                  <a:lnTo>
                    <a:pt x="451" y="0"/>
                  </a:lnTo>
                  <a:lnTo>
                    <a:pt x="475" y="0"/>
                  </a:lnTo>
                  <a:lnTo>
                    <a:pt x="499" y="2"/>
                  </a:lnTo>
                  <a:lnTo>
                    <a:pt x="522" y="5"/>
                  </a:lnTo>
                  <a:lnTo>
                    <a:pt x="544" y="8"/>
                  </a:lnTo>
                  <a:lnTo>
                    <a:pt x="566" y="12"/>
                  </a:lnTo>
                  <a:lnTo>
                    <a:pt x="588" y="18"/>
                  </a:lnTo>
                  <a:lnTo>
                    <a:pt x="609" y="24"/>
                  </a:lnTo>
                  <a:lnTo>
                    <a:pt x="629" y="32"/>
                  </a:lnTo>
                  <a:lnTo>
                    <a:pt x="649" y="41"/>
                  </a:lnTo>
                  <a:lnTo>
                    <a:pt x="669" y="50"/>
                  </a:lnTo>
                  <a:lnTo>
                    <a:pt x="688" y="61"/>
                  </a:lnTo>
                  <a:lnTo>
                    <a:pt x="707" y="72"/>
                  </a:lnTo>
                  <a:lnTo>
                    <a:pt x="725" y="85"/>
                  </a:lnTo>
                  <a:lnTo>
                    <a:pt x="742" y="99"/>
                  </a:lnTo>
                  <a:lnTo>
                    <a:pt x="759" y="113"/>
                  </a:lnTo>
                  <a:lnTo>
                    <a:pt x="776" y="129"/>
                  </a:lnTo>
                  <a:lnTo>
                    <a:pt x="791" y="145"/>
                  </a:lnTo>
                  <a:lnTo>
                    <a:pt x="805" y="162"/>
                  </a:lnTo>
                  <a:lnTo>
                    <a:pt x="819" y="179"/>
                  </a:lnTo>
                  <a:lnTo>
                    <a:pt x="832" y="197"/>
                  </a:lnTo>
                  <a:lnTo>
                    <a:pt x="843" y="216"/>
                  </a:lnTo>
                  <a:lnTo>
                    <a:pt x="854" y="235"/>
                  </a:lnTo>
                  <a:lnTo>
                    <a:pt x="863" y="255"/>
                  </a:lnTo>
                  <a:lnTo>
                    <a:pt x="872" y="275"/>
                  </a:lnTo>
                  <a:lnTo>
                    <a:pt x="880" y="296"/>
                  </a:lnTo>
                  <a:lnTo>
                    <a:pt x="886" y="317"/>
                  </a:lnTo>
                  <a:lnTo>
                    <a:pt x="892" y="339"/>
                  </a:lnTo>
                  <a:lnTo>
                    <a:pt x="896" y="361"/>
                  </a:lnTo>
                  <a:lnTo>
                    <a:pt x="900" y="384"/>
                  </a:lnTo>
                  <a:lnTo>
                    <a:pt x="902" y="408"/>
                  </a:lnTo>
                  <a:lnTo>
                    <a:pt x="904" y="432"/>
                  </a:lnTo>
                  <a:lnTo>
                    <a:pt x="904" y="456"/>
                  </a:lnTo>
                  <a:lnTo>
                    <a:pt x="904" y="483"/>
                  </a:lnTo>
                  <a:lnTo>
                    <a:pt x="902" y="513"/>
                  </a:lnTo>
                  <a:lnTo>
                    <a:pt x="900" y="546"/>
                  </a:lnTo>
                  <a:lnTo>
                    <a:pt x="895" y="581"/>
                  </a:lnTo>
                  <a:lnTo>
                    <a:pt x="891" y="620"/>
                  </a:lnTo>
                  <a:lnTo>
                    <a:pt x="885" y="661"/>
                  </a:lnTo>
                  <a:lnTo>
                    <a:pt x="879" y="705"/>
                  </a:lnTo>
                  <a:lnTo>
                    <a:pt x="870" y="752"/>
                  </a:lnTo>
                  <a:lnTo>
                    <a:pt x="851" y="854"/>
                  </a:lnTo>
                  <a:lnTo>
                    <a:pt x="828" y="967"/>
                  </a:lnTo>
                  <a:lnTo>
                    <a:pt x="800" y="1092"/>
                  </a:lnTo>
                  <a:lnTo>
                    <a:pt x="769" y="1227"/>
                  </a:lnTo>
                  <a:lnTo>
                    <a:pt x="625" y="1818"/>
                  </a:lnTo>
                  <a:lnTo>
                    <a:pt x="606" y="1899"/>
                  </a:lnTo>
                  <a:lnTo>
                    <a:pt x="589" y="1984"/>
                  </a:lnTo>
                  <a:lnTo>
                    <a:pt x="574" y="2072"/>
                  </a:lnTo>
                  <a:lnTo>
                    <a:pt x="558" y="2164"/>
                  </a:lnTo>
                  <a:lnTo>
                    <a:pt x="545" y="2259"/>
                  </a:lnTo>
                  <a:lnTo>
                    <a:pt x="533" y="2359"/>
                  </a:lnTo>
                  <a:lnTo>
                    <a:pt x="523" y="2462"/>
                  </a:lnTo>
                  <a:lnTo>
                    <a:pt x="513" y="2569"/>
                  </a:lnTo>
                  <a:close/>
                  <a:moveTo>
                    <a:pt x="456" y="2957"/>
                  </a:moveTo>
                  <a:lnTo>
                    <a:pt x="479" y="2958"/>
                  </a:lnTo>
                  <a:lnTo>
                    <a:pt x="501" y="2959"/>
                  </a:lnTo>
                  <a:lnTo>
                    <a:pt x="523" y="2962"/>
                  </a:lnTo>
                  <a:lnTo>
                    <a:pt x="544" y="2965"/>
                  </a:lnTo>
                  <a:lnTo>
                    <a:pt x="565" y="2970"/>
                  </a:lnTo>
                  <a:lnTo>
                    <a:pt x="585" y="2975"/>
                  </a:lnTo>
                  <a:lnTo>
                    <a:pt x="605" y="2982"/>
                  </a:lnTo>
                  <a:lnTo>
                    <a:pt x="625" y="2989"/>
                  </a:lnTo>
                  <a:lnTo>
                    <a:pt x="645" y="2998"/>
                  </a:lnTo>
                  <a:lnTo>
                    <a:pt x="664" y="3008"/>
                  </a:lnTo>
                  <a:lnTo>
                    <a:pt x="681" y="3018"/>
                  </a:lnTo>
                  <a:lnTo>
                    <a:pt x="699" y="3030"/>
                  </a:lnTo>
                  <a:lnTo>
                    <a:pt x="717" y="3042"/>
                  </a:lnTo>
                  <a:lnTo>
                    <a:pt x="735" y="3055"/>
                  </a:lnTo>
                  <a:lnTo>
                    <a:pt x="751" y="3071"/>
                  </a:lnTo>
                  <a:lnTo>
                    <a:pt x="767" y="3086"/>
                  </a:lnTo>
                  <a:lnTo>
                    <a:pt x="782" y="3103"/>
                  </a:lnTo>
                  <a:lnTo>
                    <a:pt x="798" y="3119"/>
                  </a:lnTo>
                  <a:lnTo>
                    <a:pt x="811" y="3136"/>
                  </a:lnTo>
                  <a:lnTo>
                    <a:pt x="823" y="3154"/>
                  </a:lnTo>
                  <a:lnTo>
                    <a:pt x="835" y="3173"/>
                  </a:lnTo>
                  <a:lnTo>
                    <a:pt x="845" y="3190"/>
                  </a:lnTo>
                  <a:lnTo>
                    <a:pt x="855" y="3210"/>
                  </a:lnTo>
                  <a:lnTo>
                    <a:pt x="864" y="3229"/>
                  </a:lnTo>
                  <a:lnTo>
                    <a:pt x="872" y="3249"/>
                  </a:lnTo>
                  <a:lnTo>
                    <a:pt x="879" y="3269"/>
                  </a:lnTo>
                  <a:lnTo>
                    <a:pt x="884" y="3290"/>
                  </a:lnTo>
                  <a:lnTo>
                    <a:pt x="888" y="3311"/>
                  </a:lnTo>
                  <a:lnTo>
                    <a:pt x="892" y="3332"/>
                  </a:lnTo>
                  <a:lnTo>
                    <a:pt x="894" y="3354"/>
                  </a:lnTo>
                  <a:lnTo>
                    <a:pt x="896" y="3376"/>
                  </a:lnTo>
                  <a:lnTo>
                    <a:pt x="896" y="3400"/>
                  </a:lnTo>
                  <a:lnTo>
                    <a:pt x="896" y="3422"/>
                  </a:lnTo>
                  <a:lnTo>
                    <a:pt x="894" y="3444"/>
                  </a:lnTo>
                  <a:lnTo>
                    <a:pt x="892" y="3466"/>
                  </a:lnTo>
                  <a:lnTo>
                    <a:pt x="888" y="3487"/>
                  </a:lnTo>
                  <a:lnTo>
                    <a:pt x="884" y="3508"/>
                  </a:lnTo>
                  <a:lnTo>
                    <a:pt x="879" y="3528"/>
                  </a:lnTo>
                  <a:lnTo>
                    <a:pt x="872" y="3549"/>
                  </a:lnTo>
                  <a:lnTo>
                    <a:pt x="864" y="3568"/>
                  </a:lnTo>
                  <a:lnTo>
                    <a:pt x="855" y="3588"/>
                  </a:lnTo>
                  <a:lnTo>
                    <a:pt x="845" y="3607"/>
                  </a:lnTo>
                  <a:lnTo>
                    <a:pt x="835" y="3624"/>
                  </a:lnTo>
                  <a:lnTo>
                    <a:pt x="823" y="3643"/>
                  </a:lnTo>
                  <a:lnTo>
                    <a:pt x="811" y="3661"/>
                  </a:lnTo>
                  <a:lnTo>
                    <a:pt x="798" y="3677"/>
                  </a:lnTo>
                  <a:lnTo>
                    <a:pt x="782" y="3694"/>
                  </a:lnTo>
                  <a:lnTo>
                    <a:pt x="767" y="3711"/>
                  </a:lnTo>
                  <a:lnTo>
                    <a:pt x="751" y="3726"/>
                  </a:lnTo>
                  <a:lnTo>
                    <a:pt x="735" y="3741"/>
                  </a:lnTo>
                  <a:lnTo>
                    <a:pt x="717" y="3755"/>
                  </a:lnTo>
                  <a:lnTo>
                    <a:pt x="699" y="3767"/>
                  </a:lnTo>
                  <a:lnTo>
                    <a:pt x="681" y="3779"/>
                  </a:lnTo>
                  <a:lnTo>
                    <a:pt x="664" y="3789"/>
                  </a:lnTo>
                  <a:lnTo>
                    <a:pt x="645" y="3799"/>
                  </a:lnTo>
                  <a:lnTo>
                    <a:pt x="625" y="3807"/>
                  </a:lnTo>
                  <a:lnTo>
                    <a:pt x="605" y="3815"/>
                  </a:lnTo>
                  <a:lnTo>
                    <a:pt x="585" y="3821"/>
                  </a:lnTo>
                  <a:lnTo>
                    <a:pt x="565" y="3827"/>
                  </a:lnTo>
                  <a:lnTo>
                    <a:pt x="544" y="3831"/>
                  </a:lnTo>
                  <a:lnTo>
                    <a:pt x="523" y="3835"/>
                  </a:lnTo>
                  <a:lnTo>
                    <a:pt x="501" y="3838"/>
                  </a:lnTo>
                  <a:lnTo>
                    <a:pt x="479" y="3839"/>
                  </a:lnTo>
                  <a:lnTo>
                    <a:pt x="456" y="3839"/>
                  </a:lnTo>
                  <a:lnTo>
                    <a:pt x="433" y="3839"/>
                  </a:lnTo>
                  <a:lnTo>
                    <a:pt x="411" y="3838"/>
                  </a:lnTo>
                  <a:lnTo>
                    <a:pt x="390" y="3835"/>
                  </a:lnTo>
                  <a:lnTo>
                    <a:pt x="368" y="3831"/>
                  </a:lnTo>
                  <a:lnTo>
                    <a:pt x="348" y="3827"/>
                  </a:lnTo>
                  <a:lnTo>
                    <a:pt x="327" y="3821"/>
                  </a:lnTo>
                  <a:lnTo>
                    <a:pt x="307" y="3815"/>
                  </a:lnTo>
                  <a:lnTo>
                    <a:pt x="287" y="3807"/>
                  </a:lnTo>
                  <a:lnTo>
                    <a:pt x="268" y="3799"/>
                  </a:lnTo>
                  <a:lnTo>
                    <a:pt x="249" y="3789"/>
                  </a:lnTo>
                  <a:lnTo>
                    <a:pt x="230" y="3779"/>
                  </a:lnTo>
                  <a:lnTo>
                    <a:pt x="213" y="3767"/>
                  </a:lnTo>
                  <a:lnTo>
                    <a:pt x="195" y="3755"/>
                  </a:lnTo>
                  <a:lnTo>
                    <a:pt x="178" y="3741"/>
                  </a:lnTo>
                  <a:lnTo>
                    <a:pt x="161" y="3726"/>
                  </a:lnTo>
                  <a:lnTo>
                    <a:pt x="145" y="3711"/>
                  </a:lnTo>
                  <a:lnTo>
                    <a:pt x="130" y="3694"/>
                  </a:lnTo>
                  <a:lnTo>
                    <a:pt x="114" y="3677"/>
                  </a:lnTo>
                  <a:lnTo>
                    <a:pt x="101" y="3661"/>
                  </a:lnTo>
                  <a:lnTo>
                    <a:pt x="89" y="3643"/>
                  </a:lnTo>
                  <a:lnTo>
                    <a:pt x="77" y="3624"/>
                  </a:lnTo>
                  <a:lnTo>
                    <a:pt x="67" y="3607"/>
                  </a:lnTo>
                  <a:lnTo>
                    <a:pt x="57" y="3588"/>
                  </a:lnTo>
                  <a:lnTo>
                    <a:pt x="48" y="3568"/>
                  </a:lnTo>
                  <a:lnTo>
                    <a:pt x="41" y="3549"/>
                  </a:lnTo>
                  <a:lnTo>
                    <a:pt x="34" y="3528"/>
                  </a:lnTo>
                  <a:lnTo>
                    <a:pt x="29" y="3508"/>
                  </a:lnTo>
                  <a:lnTo>
                    <a:pt x="23" y="3487"/>
                  </a:lnTo>
                  <a:lnTo>
                    <a:pt x="20" y="3466"/>
                  </a:lnTo>
                  <a:lnTo>
                    <a:pt x="18" y="3444"/>
                  </a:lnTo>
                  <a:lnTo>
                    <a:pt x="17" y="3422"/>
                  </a:lnTo>
                  <a:lnTo>
                    <a:pt x="16" y="3400"/>
                  </a:lnTo>
                  <a:lnTo>
                    <a:pt x="17" y="3377"/>
                  </a:lnTo>
                  <a:lnTo>
                    <a:pt x="18" y="3355"/>
                  </a:lnTo>
                  <a:lnTo>
                    <a:pt x="20" y="3333"/>
                  </a:lnTo>
                  <a:lnTo>
                    <a:pt x="23" y="3312"/>
                  </a:lnTo>
                  <a:lnTo>
                    <a:pt x="28" y="3291"/>
                  </a:lnTo>
                  <a:lnTo>
                    <a:pt x="33" y="3270"/>
                  </a:lnTo>
                  <a:lnTo>
                    <a:pt x="40" y="3250"/>
                  </a:lnTo>
                  <a:lnTo>
                    <a:pt x="48" y="3231"/>
                  </a:lnTo>
                  <a:lnTo>
                    <a:pt x="57" y="3211"/>
                  </a:lnTo>
                  <a:lnTo>
                    <a:pt x="65" y="3192"/>
                  </a:lnTo>
                  <a:lnTo>
                    <a:pt x="77" y="3174"/>
                  </a:lnTo>
                  <a:lnTo>
                    <a:pt x="88" y="3156"/>
                  </a:lnTo>
                  <a:lnTo>
                    <a:pt x="100" y="3138"/>
                  </a:lnTo>
                  <a:lnTo>
                    <a:pt x="114" y="3120"/>
                  </a:lnTo>
                  <a:lnTo>
                    <a:pt x="129" y="3104"/>
                  </a:lnTo>
                  <a:lnTo>
                    <a:pt x="144" y="3088"/>
                  </a:lnTo>
                  <a:lnTo>
                    <a:pt x="160" y="3072"/>
                  </a:lnTo>
                  <a:lnTo>
                    <a:pt x="176" y="3057"/>
                  </a:lnTo>
                  <a:lnTo>
                    <a:pt x="194" y="3043"/>
                  </a:lnTo>
                  <a:lnTo>
                    <a:pt x="212" y="3031"/>
                  </a:lnTo>
                  <a:lnTo>
                    <a:pt x="229" y="3019"/>
                  </a:lnTo>
                  <a:lnTo>
                    <a:pt x="247" y="3009"/>
                  </a:lnTo>
                  <a:lnTo>
                    <a:pt x="266" y="2999"/>
                  </a:lnTo>
                  <a:lnTo>
                    <a:pt x="286" y="2990"/>
                  </a:lnTo>
                  <a:lnTo>
                    <a:pt x="306" y="2982"/>
                  </a:lnTo>
                  <a:lnTo>
                    <a:pt x="326" y="2975"/>
                  </a:lnTo>
                  <a:lnTo>
                    <a:pt x="346" y="2970"/>
                  </a:lnTo>
                  <a:lnTo>
                    <a:pt x="368" y="2965"/>
                  </a:lnTo>
                  <a:lnTo>
                    <a:pt x="389" y="2962"/>
                  </a:lnTo>
                  <a:lnTo>
                    <a:pt x="411" y="2959"/>
                  </a:lnTo>
                  <a:lnTo>
                    <a:pt x="433" y="2958"/>
                  </a:lnTo>
                  <a:lnTo>
                    <a:pt x="456" y="2957"/>
                  </a:lnTo>
                  <a:close/>
                </a:path>
              </a:pathLst>
            </a:custGeom>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66" name="Freeform 70"/>
          <p:cNvSpPr>
            <a:spLocks noEditPoints="1"/>
          </p:cNvSpPr>
          <p:nvPr/>
        </p:nvSpPr>
        <p:spPr bwMode="auto">
          <a:xfrm>
            <a:off x="1444827" y="2812663"/>
            <a:ext cx="281600" cy="431553"/>
          </a:xfrm>
          <a:custGeom>
            <a:avLst/>
            <a:gdLst/>
            <a:ahLst/>
            <a:cxnLst>
              <a:cxn ang="0">
                <a:pos x="1949" y="4095"/>
              </a:cxn>
              <a:cxn ang="0">
                <a:pos x="3415" y="5941"/>
              </a:cxn>
              <a:cxn ang="0">
                <a:pos x="1935" y="0"/>
              </a:cxn>
              <a:cxn ang="0">
                <a:pos x="2110" y="13"/>
              </a:cxn>
              <a:cxn ang="0">
                <a:pos x="2277" y="52"/>
              </a:cxn>
              <a:cxn ang="0">
                <a:pos x="2434" y="114"/>
              </a:cxn>
              <a:cxn ang="0">
                <a:pos x="2579" y="198"/>
              </a:cxn>
              <a:cxn ang="0">
                <a:pos x="2709" y="300"/>
              </a:cxn>
              <a:cxn ang="0">
                <a:pos x="2824" y="420"/>
              </a:cxn>
              <a:cxn ang="0">
                <a:pos x="2920" y="555"/>
              </a:cxn>
              <a:cxn ang="0">
                <a:pos x="2997" y="705"/>
              </a:cxn>
              <a:cxn ang="0">
                <a:pos x="3052" y="865"/>
              </a:cxn>
              <a:cxn ang="0">
                <a:pos x="3082" y="1035"/>
              </a:cxn>
              <a:cxn ang="0">
                <a:pos x="3086" y="1211"/>
              </a:cxn>
              <a:cxn ang="0">
                <a:pos x="3064" y="1385"/>
              </a:cxn>
              <a:cxn ang="0">
                <a:pos x="3017" y="1548"/>
              </a:cxn>
              <a:cxn ang="0">
                <a:pos x="2948" y="1701"/>
              </a:cxn>
              <a:cxn ang="0">
                <a:pos x="2858" y="1842"/>
              </a:cxn>
              <a:cxn ang="0">
                <a:pos x="2750" y="1967"/>
              </a:cxn>
              <a:cxn ang="0">
                <a:pos x="2624" y="2075"/>
              </a:cxn>
              <a:cxn ang="0">
                <a:pos x="2484" y="2166"/>
              </a:cxn>
              <a:cxn ang="0">
                <a:pos x="2330" y="2235"/>
              </a:cxn>
              <a:cxn ang="0">
                <a:pos x="2166" y="2282"/>
              </a:cxn>
              <a:cxn ang="0">
                <a:pos x="1994" y="2304"/>
              </a:cxn>
              <a:cxn ang="0">
                <a:pos x="1817" y="2298"/>
              </a:cxn>
              <a:cxn ang="0">
                <a:pos x="1646" y="2268"/>
              </a:cxn>
              <a:cxn ang="0">
                <a:pos x="1487" y="2214"/>
              </a:cxn>
              <a:cxn ang="0">
                <a:pos x="1337" y="2138"/>
              </a:cxn>
              <a:cxn ang="0">
                <a:pos x="1202" y="2041"/>
              </a:cxn>
              <a:cxn ang="0">
                <a:pos x="1082" y="1927"/>
              </a:cxn>
              <a:cxn ang="0">
                <a:pos x="978" y="1796"/>
              </a:cxn>
              <a:cxn ang="0">
                <a:pos x="895" y="1652"/>
              </a:cxn>
              <a:cxn ang="0">
                <a:pos x="833" y="1494"/>
              </a:cxn>
              <a:cxn ang="0">
                <a:pos x="794" y="1327"/>
              </a:cxn>
              <a:cxn ang="0">
                <a:pos x="781" y="1152"/>
              </a:cxn>
              <a:cxn ang="0">
                <a:pos x="794" y="978"/>
              </a:cxn>
              <a:cxn ang="0">
                <a:pos x="833" y="810"/>
              </a:cxn>
              <a:cxn ang="0">
                <a:pos x="895" y="653"/>
              </a:cxn>
              <a:cxn ang="0">
                <a:pos x="978" y="508"/>
              </a:cxn>
              <a:cxn ang="0">
                <a:pos x="1082" y="378"/>
              </a:cxn>
              <a:cxn ang="0">
                <a:pos x="1202" y="263"/>
              </a:cxn>
              <a:cxn ang="0">
                <a:pos x="1337" y="167"/>
              </a:cxn>
              <a:cxn ang="0">
                <a:pos x="1487" y="91"/>
              </a:cxn>
              <a:cxn ang="0">
                <a:pos x="1646" y="36"/>
              </a:cxn>
              <a:cxn ang="0">
                <a:pos x="1817" y="6"/>
              </a:cxn>
            </a:cxnLst>
            <a:rect l="0" t="0" r="r" b="b"/>
            <a:pathLst>
              <a:path w="3870" h="5941">
                <a:moveTo>
                  <a:pt x="0" y="2587"/>
                </a:moveTo>
                <a:lnTo>
                  <a:pt x="1475" y="2587"/>
                </a:lnTo>
                <a:lnTo>
                  <a:pt x="1949" y="4095"/>
                </a:lnTo>
                <a:lnTo>
                  <a:pt x="2440" y="2596"/>
                </a:lnTo>
                <a:lnTo>
                  <a:pt x="3870" y="2596"/>
                </a:lnTo>
                <a:lnTo>
                  <a:pt x="3415" y="5941"/>
                </a:lnTo>
                <a:lnTo>
                  <a:pt x="455" y="5941"/>
                </a:lnTo>
                <a:lnTo>
                  <a:pt x="0" y="2587"/>
                </a:lnTo>
                <a:close/>
                <a:moveTo>
                  <a:pt x="1935" y="0"/>
                </a:moveTo>
                <a:lnTo>
                  <a:pt x="1994" y="1"/>
                </a:lnTo>
                <a:lnTo>
                  <a:pt x="2053" y="6"/>
                </a:lnTo>
                <a:lnTo>
                  <a:pt x="2110" y="13"/>
                </a:lnTo>
                <a:lnTo>
                  <a:pt x="2166" y="23"/>
                </a:lnTo>
                <a:lnTo>
                  <a:pt x="2222" y="36"/>
                </a:lnTo>
                <a:lnTo>
                  <a:pt x="2277" y="52"/>
                </a:lnTo>
                <a:lnTo>
                  <a:pt x="2330" y="70"/>
                </a:lnTo>
                <a:lnTo>
                  <a:pt x="2382" y="91"/>
                </a:lnTo>
                <a:lnTo>
                  <a:pt x="2434" y="114"/>
                </a:lnTo>
                <a:lnTo>
                  <a:pt x="2484" y="139"/>
                </a:lnTo>
                <a:lnTo>
                  <a:pt x="2532" y="167"/>
                </a:lnTo>
                <a:lnTo>
                  <a:pt x="2579" y="198"/>
                </a:lnTo>
                <a:lnTo>
                  <a:pt x="2624" y="230"/>
                </a:lnTo>
                <a:lnTo>
                  <a:pt x="2667" y="263"/>
                </a:lnTo>
                <a:lnTo>
                  <a:pt x="2709" y="300"/>
                </a:lnTo>
                <a:lnTo>
                  <a:pt x="2750" y="338"/>
                </a:lnTo>
                <a:lnTo>
                  <a:pt x="2787" y="378"/>
                </a:lnTo>
                <a:lnTo>
                  <a:pt x="2824" y="420"/>
                </a:lnTo>
                <a:lnTo>
                  <a:pt x="2858" y="464"/>
                </a:lnTo>
                <a:lnTo>
                  <a:pt x="2891" y="508"/>
                </a:lnTo>
                <a:lnTo>
                  <a:pt x="2920" y="555"/>
                </a:lnTo>
                <a:lnTo>
                  <a:pt x="2948" y="604"/>
                </a:lnTo>
                <a:lnTo>
                  <a:pt x="2973" y="653"/>
                </a:lnTo>
                <a:lnTo>
                  <a:pt x="2997" y="705"/>
                </a:lnTo>
                <a:lnTo>
                  <a:pt x="3017" y="757"/>
                </a:lnTo>
                <a:lnTo>
                  <a:pt x="3036" y="810"/>
                </a:lnTo>
                <a:lnTo>
                  <a:pt x="3052" y="865"/>
                </a:lnTo>
                <a:lnTo>
                  <a:pt x="3064" y="920"/>
                </a:lnTo>
                <a:lnTo>
                  <a:pt x="3075" y="978"/>
                </a:lnTo>
                <a:lnTo>
                  <a:pt x="3082" y="1035"/>
                </a:lnTo>
                <a:lnTo>
                  <a:pt x="3086" y="1094"/>
                </a:lnTo>
                <a:lnTo>
                  <a:pt x="3088" y="1152"/>
                </a:lnTo>
                <a:lnTo>
                  <a:pt x="3086" y="1211"/>
                </a:lnTo>
                <a:lnTo>
                  <a:pt x="3082" y="1270"/>
                </a:lnTo>
                <a:lnTo>
                  <a:pt x="3075" y="1327"/>
                </a:lnTo>
                <a:lnTo>
                  <a:pt x="3064" y="1385"/>
                </a:lnTo>
                <a:lnTo>
                  <a:pt x="3052" y="1440"/>
                </a:lnTo>
                <a:lnTo>
                  <a:pt x="3036" y="1494"/>
                </a:lnTo>
                <a:lnTo>
                  <a:pt x="3017" y="1548"/>
                </a:lnTo>
                <a:lnTo>
                  <a:pt x="2997" y="1601"/>
                </a:lnTo>
                <a:lnTo>
                  <a:pt x="2973" y="1652"/>
                </a:lnTo>
                <a:lnTo>
                  <a:pt x="2948" y="1701"/>
                </a:lnTo>
                <a:lnTo>
                  <a:pt x="2920" y="1750"/>
                </a:lnTo>
                <a:lnTo>
                  <a:pt x="2891" y="1796"/>
                </a:lnTo>
                <a:lnTo>
                  <a:pt x="2858" y="1842"/>
                </a:lnTo>
                <a:lnTo>
                  <a:pt x="2824" y="1884"/>
                </a:lnTo>
                <a:lnTo>
                  <a:pt x="2787" y="1927"/>
                </a:lnTo>
                <a:lnTo>
                  <a:pt x="2750" y="1967"/>
                </a:lnTo>
                <a:lnTo>
                  <a:pt x="2709" y="2005"/>
                </a:lnTo>
                <a:lnTo>
                  <a:pt x="2667" y="2041"/>
                </a:lnTo>
                <a:lnTo>
                  <a:pt x="2624" y="2075"/>
                </a:lnTo>
                <a:lnTo>
                  <a:pt x="2579" y="2108"/>
                </a:lnTo>
                <a:lnTo>
                  <a:pt x="2532" y="2138"/>
                </a:lnTo>
                <a:lnTo>
                  <a:pt x="2484" y="2166"/>
                </a:lnTo>
                <a:lnTo>
                  <a:pt x="2434" y="2191"/>
                </a:lnTo>
                <a:lnTo>
                  <a:pt x="2382" y="2214"/>
                </a:lnTo>
                <a:lnTo>
                  <a:pt x="2330" y="2235"/>
                </a:lnTo>
                <a:lnTo>
                  <a:pt x="2277" y="2253"/>
                </a:lnTo>
                <a:lnTo>
                  <a:pt x="2222" y="2268"/>
                </a:lnTo>
                <a:lnTo>
                  <a:pt x="2166" y="2282"/>
                </a:lnTo>
                <a:lnTo>
                  <a:pt x="2110" y="2291"/>
                </a:lnTo>
                <a:lnTo>
                  <a:pt x="2053" y="2298"/>
                </a:lnTo>
                <a:lnTo>
                  <a:pt x="1994" y="2304"/>
                </a:lnTo>
                <a:lnTo>
                  <a:pt x="1935" y="2305"/>
                </a:lnTo>
                <a:lnTo>
                  <a:pt x="1875" y="2304"/>
                </a:lnTo>
                <a:lnTo>
                  <a:pt x="1817" y="2298"/>
                </a:lnTo>
                <a:lnTo>
                  <a:pt x="1759" y="2291"/>
                </a:lnTo>
                <a:lnTo>
                  <a:pt x="1703" y="2282"/>
                </a:lnTo>
                <a:lnTo>
                  <a:pt x="1646" y="2268"/>
                </a:lnTo>
                <a:lnTo>
                  <a:pt x="1592" y="2253"/>
                </a:lnTo>
                <a:lnTo>
                  <a:pt x="1539" y="2235"/>
                </a:lnTo>
                <a:lnTo>
                  <a:pt x="1487" y="2214"/>
                </a:lnTo>
                <a:lnTo>
                  <a:pt x="1436" y="2191"/>
                </a:lnTo>
                <a:lnTo>
                  <a:pt x="1385" y="2166"/>
                </a:lnTo>
                <a:lnTo>
                  <a:pt x="1337" y="2138"/>
                </a:lnTo>
                <a:lnTo>
                  <a:pt x="1290" y="2108"/>
                </a:lnTo>
                <a:lnTo>
                  <a:pt x="1245" y="2075"/>
                </a:lnTo>
                <a:lnTo>
                  <a:pt x="1202" y="2041"/>
                </a:lnTo>
                <a:lnTo>
                  <a:pt x="1160" y="2005"/>
                </a:lnTo>
                <a:lnTo>
                  <a:pt x="1119" y="1967"/>
                </a:lnTo>
                <a:lnTo>
                  <a:pt x="1082" y="1927"/>
                </a:lnTo>
                <a:lnTo>
                  <a:pt x="1045" y="1884"/>
                </a:lnTo>
                <a:lnTo>
                  <a:pt x="1011" y="1842"/>
                </a:lnTo>
                <a:lnTo>
                  <a:pt x="978" y="1796"/>
                </a:lnTo>
                <a:lnTo>
                  <a:pt x="948" y="1750"/>
                </a:lnTo>
                <a:lnTo>
                  <a:pt x="921" y="1701"/>
                </a:lnTo>
                <a:lnTo>
                  <a:pt x="895" y="1652"/>
                </a:lnTo>
                <a:lnTo>
                  <a:pt x="872" y="1601"/>
                </a:lnTo>
                <a:lnTo>
                  <a:pt x="851" y="1548"/>
                </a:lnTo>
                <a:lnTo>
                  <a:pt x="833" y="1494"/>
                </a:lnTo>
                <a:lnTo>
                  <a:pt x="817" y="1440"/>
                </a:lnTo>
                <a:lnTo>
                  <a:pt x="805" y="1385"/>
                </a:lnTo>
                <a:lnTo>
                  <a:pt x="794" y="1327"/>
                </a:lnTo>
                <a:lnTo>
                  <a:pt x="787" y="1270"/>
                </a:lnTo>
                <a:lnTo>
                  <a:pt x="782" y="1211"/>
                </a:lnTo>
                <a:lnTo>
                  <a:pt x="781" y="1152"/>
                </a:lnTo>
                <a:lnTo>
                  <a:pt x="782" y="1094"/>
                </a:lnTo>
                <a:lnTo>
                  <a:pt x="787" y="1035"/>
                </a:lnTo>
                <a:lnTo>
                  <a:pt x="794" y="978"/>
                </a:lnTo>
                <a:lnTo>
                  <a:pt x="805" y="920"/>
                </a:lnTo>
                <a:lnTo>
                  <a:pt x="817" y="865"/>
                </a:lnTo>
                <a:lnTo>
                  <a:pt x="833" y="810"/>
                </a:lnTo>
                <a:lnTo>
                  <a:pt x="851" y="757"/>
                </a:lnTo>
                <a:lnTo>
                  <a:pt x="872" y="705"/>
                </a:lnTo>
                <a:lnTo>
                  <a:pt x="895" y="653"/>
                </a:lnTo>
                <a:lnTo>
                  <a:pt x="921" y="604"/>
                </a:lnTo>
                <a:lnTo>
                  <a:pt x="948" y="555"/>
                </a:lnTo>
                <a:lnTo>
                  <a:pt x="978" y="508"/>
                </a:lnTo>
                <a:lnTo>
                  <a:pt x="1011" y="464"/>
                </a:lnTo>
                <a:lnTo>
                  <a:pt x="1045" y="420"/>
                </a:lnTo>
                <a:lnTo>
                  <a:pt x="1082" y="378"/>
                </a:lnTo>
                <a:lnTo>
                  <a:pt x="1119" y="338"/>
                </a:lnTo>
                <a:lnTo>
                  <a:pt x="1160" y="300"/>
                </a:lnTo>
                <a:lnTo>
                  <a:pt x="1202" y="263"/>
                </a:lnTo>
                <a:lnTo>
                  <a:pt x="1245" y="230"/>
                </a:lnTo>
                <a:lnTo>
                  <a:pt x="1290" y="198"/>
                </a:lnTo>
                <a:lnTo>
                  <a:pt x="1337" y="167"/>
                </a:lnTo>
                <a:lnTo>
                  <a:pt x="1385" y="139"/>
                </a:lnTo>
                <a:lnTo>
                  <a:pt x="1436" y="114"/>
                </a:lnTo>
                <a:lnTo>
                  <a:pt x="1487" y="91"/>
                </a:lnTo>
                <a:lnTo>
                  <a:pt x="1539" y="70"/>
                </a:lnTo>
                <a:lnTo>
                  <a:pt x="1592" y="52"/>
                </a:lnTo>
                <a:lnTo>
                  <a:pt x="1646" y="36"/>
                </a:lnTo>
                <a:lnTo>
                  <a:pt x="1703" y="23"/>
                </a:lnTo>
                <a:lnTo>
                  <a:pt x="1759" y="13"/>
                </a:lnTo>
                <a:lnTo>
                  <a:pt x="1817" y="6"/>
                </a:lnTo>
                <a:lnTo>
                  <a:pt x="1875" y="1"/>
                </a:lnTo>
                <a:lnTo>
                  <a:pt x="1935" y="0"/>
                </a:lnTo>
                <a:close/>
              </a:path>
            </a:pathLst>
          </a:custGeom>
          <a:solidFill>
            <a:schemeClr val="accent1"/>
          </a:solidFill>
          <a:ln w="12700">
            <a:solidFill>
              <a:schemeClr val="accent1"/>
            </a:solidFill>
            <a:headEnd/>
            <a:tailEnd/>
          </a:ln>
        </p:spPr>
        <p:style>
          <a:lnRef idx="2">
            <a:schemeClr val="accent4"/>
          </a:lnRef>
          <a:fillRef idx="1">
            <a:schemeClr val="lt1"/>
          </a:fillRef>
          <a:effectRef idx="0">
            <a:schemeClr val="accent4"/>
          </a:effectRef>
          <a:fontRef idx="minor">
            <a:schemeClr val="dk1"/>
          </a:fontRef>
        </p:style>
        <p:txBody>
          <a:bodyPr lIns="91406" tIns="45702" rIns="91406" bIns="45702"/>
          <a:lstStyle/>
          <a:p>
            <a:endParaRPr lang="en-US">
              <a:solidFill>
                <a:srgbClr val="000000"/>
              </a:solidFill>
            </a:endParaRPr>
          </a:p>
        </p:txBody>
      </p:sp>
      <p:cxnSp>
        <p:nvCxnSpPr>
          <p:cNvPr id="367" name="Straight Arrow Connector 366"/>
          <p:cNvCxnSpPr/>
          <p:nvPr/>
        </p:nvCxnSpPr>
        <p:spPr>
          <a:xfrm rot="5400000">
            <a:off x="1349559" y="3450815"/>
            <a:ext cx="466643" cy="1734"/>
          </a:xfrm>
          <a:prstGeom prst="straightConnector1">
            <a:avLst/>
          </a:prstGeom>
          <a:ln w="12700">
            <a:solidFill>
              <a:schemeClr val="accent1"/>
            </a:solidFill>
            <a:tailEnd type="triangle"/>
          </a:ln>
        </p:spPr>
        <p:style>
          <a:lnRef idx="2">
            <a:schemeClr val="accent4"/>
          </a:lnRef>
          <a:fillRef idx="1">
            <a:schemeClr val="lt1"/>
          </a:fillRef>
          <a:effectRef idx="0">
            <a:schemeClr val="accent4"/>
          </a:effectRef>
          <a:fontRef idx="minor">
            <a:schemeClr val="dk1"/>
          </a:fontRef>
        </p:style>
      </p:cxnSp>
      <p:cxnSp>
        <p:nvCxnSpPr>
          <p:cNvPr id="368" name="Straight Arrow Connector 367"/>
          <p:cNvCxnSpPr/>
          <p:nvPr/>
        </p:nvCxnSpPr>
        <p:spPr>
          <a:xfrm rot="16200000" flipH="1">
            <a:off x="777398" y="3376445"/>
            <a:ext cx="454170" cy="162946"/>
          </a:xfrm>
          <a:prstGeom prst="straightConnector1">
            <a:avLst/>
          </a:prstGeom>
          <a:ln w="12700">
            <a:solidFill>
              <a:schemeClr val="accent1"/>
            </a:solidFill>
            <a:tailEnd type="triangle"/>
          </a:ln>
        </p:spPr>
        <p:style>
          <a:lnRef idx="2">
            <a:schemeClr val="accent4"/>
          </a:lnRef>
          <a:fillRef idx="1">
            <a:schemeClr val="lt1"/>
          </a:fillRef>
          <a:effectRef idx="0">
            <a:schemeClr val="accent4"/>
          </a:effectRef>
          <a:fontRef idx="minor">
            <a:schemeClr val="dk1"/>
          </a:fontRef>
        </p:style>
      </p:cxnSp>
      <p:cxnSp>
        <p:nvCxnSpPr>
          <p:cNvPr id="369" name="Straight Arrow Connector 368"/>
          <p:cNvCxnSpPr/>
          <p:nvPr/>
        </p:nvCxnSpPr>
        <p:spPr>
          <a:xfrm rot="5400000">
            <a:off x="1963095" y="3376445"/>
            <a:ext cx="454170" cy="162946"/>
          </a:xfrm>
          <a:prstGeom prst="straightConnector1">
            <a:avLst/>
          </a:prstGeom>
          <a:ln w="12700">
            <a:solidFill>
              <a:schemeClr val="accent1"/>
            </a:solidFill>
            <a:tailEnd type="triangle"/>
          </a:ln>
        </p:spPr>
        <p:style>
          <a:lnRef idx="2">
            <a:schemeClr val="accent4"/>
          </a:lnRef>
          <a:fillRef idx="1">
            <a:schemeClr val="lt1"/>
          </a:fillRef>
          <a:effectRef idx="0">
            <a:schemeClr val="accent4"/>
          </a:effectRef>
          <a:fontRef idx="minor">
            <a:schemeClr val="dk1"/>
          </a:fontRef>
        </p:style>
      </p:cxnSp>
      <p:cxnSp>
        <p:nvCxnSpPr>
          <p:cNvPr id="370" name="Straight Arrow Connector 369"/>
          <p:cNvCxnSpPr/>
          <p:nvPr/>
        </p:nvCxnSpPr>
        <p:spPr>
          <a:xfrm rot="10800000">
            <a:off x="2303574" y="4300348"/>
            <a:ext cx="522462" cy="1734"/>
          </a:xfrm>
          <a:prstGeom prst="straightConnector1">
            <a:avLst/>
          </a:prstGeom>
          <a:ln w="12700">
            <a:solidFill>
              <a:schemeClr val="accent1"/>
            </a:solidFill>
            <a:tailEnd type="triangle"/>
          </a:ln>
        </p:spPr>
        <p:style>
          <a:lnRef idx="2">
            <a:schemeClr val="accent3"/>
          </a:lnRef>
          <a:fillRef idx="1">
            <a:schemeClr val="lt1"/>
          </a:fillRef>
          <a:effectRef idx="0">
            <a:schemeClr val="accent3"/>
          </a:effectRef>
          <a:fontRef idx="minor">
            <a:schemeClr val="dk1"/>
          </a:fontRef>
        </p:style>
      </p:cxnSp>
      <p:cxnSp>
        <p:nvCxnSpPr>
          <p:cNvPr id="371" name="Straight Arrow Connector 370"/>
          <p:cNvCxnSpPr/>
          <p:nvPr/>
        </p:nvCxnSpPr>
        <p:spPr>
          <a:xfrm rot="10800000">
            <a:off x="2052022" y="5395581"/>
            <a:ext cx="774013" cy="1734"/>
          </a:xfrm>
          <a:prstGeom prst="straightConnector1">
            <a:avLst/>
          </a:prstGeom>
          <a:ln w="12700">
            <a:solidFill>
              <a:schemeClr val="accent1"/>
            </a:solidFill>
            <a:tailEnd type="triangle"/>
          </a:ln>
        </p:spPr>
        <p:style>
          <a:lnRef idx="2">
            <a:schemeClr val="accent4"/>
          </a:lnRef>
          <a:fillRef idx="1">
            <a:schemeClr val="lt1"/>
          </a:fillRef>
          <a:effectRef idx="0">
            <a:schemeClr val="accent4"/>
          </a:effectRef>
          <a:fontRef idx="minor">
            <a:schemeClr val="dk1"/>
          </a:fontRef>
        </p:style>
      </p:cxnSp>
      <p:cxnSp>
        <p:nvCxnSpPr>
          <p:cNvPr id="372" name="Straight Arrow Connector 371"/>
          <p:cNvCxnSpPr/>
          <p:nvPr/>
        </p:nvCxnSpPr>
        <p:spPr>
          <a:xfrm rot="5400000" flipH="1" flipV="1">
            <a:off x="1446944" y="5016977"/>
            <a:ext cx="284007" cy="1734"/>
          </a:xfrm>
          <a:prstGeom prst="straightConnector1">
            <a:avLst/>
          </a:prstGeom>
          <a:ln w="12700">
            <a:solidFill>
              <a:schemeClr val="accent1"/>
            </a:solidFill>
            <a:tailEnd type="triangle"/>
          </a:ln>
        </p:spPr>
        <p:style>
          <a:lnRef idx="2">
            <a:schemeClr val="accent4"/>
          </a:lnRef>
          <a:fillRef idx="1">
            <a:schemeClr val="lt1"/>
          </a:fillRef>
          <a:effectRef idx="0">
            <a:schemeClr val="accent4"/>
          </a:effectRef>
          <a:fontRef idx="minor">
            <a:schemeClr val="dk1"/>
          </a:fontRef>
        </p:style>
      </p:cxnSp>
      <p:grpSp>
        <p:nvGrpSpPr>
          <p:cNvPr id="374" name="Group 306"/>
          <p:cNvGrpSpPr/>
          <p:nvPr/>
        </p:nvGrpSpPr>
        <p:grpSpPr>
          <a:xfrm>
            <a:off x="744591" y="1577057"/>
            <a:ext cx="413382" cy="499949"/>
            <a:chOff x="3757614" y="2076450"/>
            <a:chExt cx="627564" cy="574625"/>
          </a:xfrm>
          <a:effectLst>
            <a:outerShdw blurRad="50800" dist="38100" dir="2700000" algn="tl" rotWithShape="0">
              <a:prstClr val="black">
                <a:alpha val="40000"/>
              </a:prstClr>
            </a:outerShdw>
          </a:effectLst>
        </p:grpSpPr>
        <p:sp>
          <p:nvSpPr>
            <p:cNvPr id="375" name="Freeform 229"/>
            <p:cNvSpPr>
              <a:spLocks/>
            </p:cNvSpPr>
            <p:nvPr/>
          </p:nvSpPr>
          <p:spPr bwMode="auto">
            <a:xfrm>
              <a:off x="3757614" y="2076450"/>
              <a:ext cx="627564" cy="574625"/>
            </a:xfrm>
            <a:custGeom>
              <a:avLst/>
              <a:gdLst/>
              <a:ahLst/>
              <a:cxnLst>
                <a:cxn ang="0">
                  <a:pos x="1089" y="12070"/>
                </a:cxn>
                <a:cxn ang="0">
                  <a:pos x="2438" y="9642"/>
                </a:cxn>
                <a:cxn ang="0">
                  <a:pos x="3782" y="7227"/>
                </a:cxn>
                <a:cxn ang="0">
                  <a:pos x="5126" y="4813"/>
                </a:cxn>
                <a:cxn ang="0">
                  <a:pos x="6477" y="2386"/>
                </a:cxn>
                <a:cxn ang="0">
                  <a:pos x="7402" y="715"/>
                </a:cxn>
                <a:cxn ang="0">
                  <a:pos x="7467" y="596"/>
                </a:cxn>
                <a:cxn ang="0">
                  <a:pos x="7545" y="485"/>
                </a:cxn>
                <a:cxn ang="0">
                  <a:pos x="7632" y="384"/>
                </a:cxn>
                <a:cxn ang="0">
                  <a:pos x="7732" y="292"/>
                </a:cxn>
                <a:cxn ang="0">
                  <a:pos x="7839" y="211"/>
                </a:cxn>
                <a:cxn ang="0">
                  <a:pos x="7956" y="143"/>
                </a:cxn>
                <a:cxn ang="0">
                  <a:pos x="8079" y="86"/>
                </a:cxn>
                <a:cxn ang="0">
                  <a:pos x="8210" y="43"/>
                </a:cxn>
                <a:cxn ang="0">
                  <a:pos x="8346" y="14"/>
                </a:cxn>
                <a:cxn ang="0">
                  <a:pos x="8487" y="1"/>
                </a:cxn>
                <a:cxn ang="0">
                  <a:pos x="8632" y="4"/>
                </a:cxn>
                <a:cxn ang="0">
                  <a:pos x="8773" y="22"/>
                </a:cxn>
                <a:cxn ang="0">
                  <a:pos x="8908" y="57"/>
                </a:cxn>
                <a:cxn ang="0">
                  <a:pos x="9039" y="106"/>
                </a:cxn>
                <a:cxn ang="0">
                  <a:pos x="9160" y="167"/>
                </a:cxn>
                <a:cxn ang="0">
                  <a:pos x="9275" y="242"/>
                </a:cxn>
                <a:cxn ang="0">
                  <a:pos x="9380" y="328"/>
                </a:cxn>
                <a:cxn ang="0">
                  <a:pos x="9476" y="426"/>
                </a:cxn>
                <a:cxn ang="0">
                  <a:pos x="9560" y="532"/>
                </a:cxn>
                <a:cxn ang="0">
                  <a:pos x="9633" y="648"/>
                </a:cxn>
                <a:cxn ang="0">
                  <a:pos x="9694" y="771"/>
                </a:cxn>
                <a:cxn ang="0">
                  <a:pos x="16846" y="13605"/>
                </a:cxn>
                <a:cxn ang="0">
                  <a:pos x="16919" y="13754"/>
                </a:cxn>
                <a:cxn ang="0">
                  <a:pos x="16984" y="13920"/>
                </a:cxn>
                <a:cxn ang="0">
                  <a:pos x="17034" y="14094"/>
                </a:cxn>
                <a:cxn ang="0">
                  <a:pos x="17056" y="14209"/>
                </a:cxn>
                <a:cxn ang="0">
                  <a:pos x="17067" y="14294"/>
                </a:cxn>
                <a:cxn ang="0">
                  <a:pos x="17070" y="14374"/>
                </a:cxn>
                <a:cxn ang="0">
                  <a:pos x="17056" y="14560"/>
                </a:cxn>
                <a:cxn ang="0">
                  <a:pos x="17016" y="14739"/>
                </a:cxn>
                <a:cxn ang="0">
                  <a:pos x="16951" y="14907"/>
                </a:cxn>
                <a:cxn ang="0">
                  <a:pos x="16863" y="15063"/>
                </a:cxn>
                <a:cxn ang="0">
                  <a:pos x="16755" y="15203"/>
                </a:cxn>
                <a:cxn ang="0">
                  <a:pos x="16629" y="15327"/>
                </a:cxn>
                <a:cxn ang="0">
                  <a:pos x="16486" y="15433"/>
                </a:cxn>
                <a:cxn ang="0">
                  <a:pos x="16330" y="15518"/>
                </a:cxn>
                <a:cxn ang="0">
                  <a:pos x="16160" y="15580"/>
                </a:cxn>
                <a:cxn ang="0">
                  <a:pos x="15981" y="15618"/>
                </a:cxn>
                <a:cxn ang="0">
                  <a:pos x="1503" y="15630"/>
                </a:cxn>
                <a:cxn ang="0">
                  <a:pos x="1108" y="15619"/>
                </a:cxn>
                <a:cxn ang="0">
                  <a:pos x="927" y="15584"/>
                </a:cxn>
                <a:cxn ang="0">
                  <a:pos x="755" y="15522"/>
                </a:cxn>
                <a:cxn ang="0">
                  <a:pos x="595" y="15438"/>
                </a:cxn>
                <a:cxn ang="0">
                  <a:pos x="450" y="15332"/>
                </a:cxn>
                <a:cxn ang="0">
                  <a:pos x="321" y="15209"/>
                </a:cxn>
                <a:cxn ang="0">
                  <a:pos x="211" y="15067"/>
                </a:cxn>
                <a:cxn ang="0">
                  <a:pos x="122" y="14911"/>
                </a:cxn>
                <a:cxn ang="0">
                  <a:pos x="55" y="14742"/>
                </a:cxn>
                <a:cxn ang="0">
                  <a:pos x="14" y="14562"/>
                </a:cxn>
                <a:cxn ang="0">
                  <a:pos x="0" y="14374"/>
                </a:cxn>
                <a:cxn ang="0">
                  <a:pos x="3" y="14220"/>
                </a:cxn>
                <a:cxn ang="0">
                  <a:pos x="12" y="14140"/>
                </a:cxn>
                <a:cxn ang="0">
                  <a:pos x="28" y="14063"/>
                </a:cxn>
                <a:cxn ang="0">
                  <a:pos x="53" y="13983"/>
                </a:cxn>
                <a:cxn ang="0">
                  <a:pos x="186" y="13702"/>
                </a:cxn>
              </a:cxnLst>
              <a:rect l="0" t="0" r="r" b="b"/>
              <a:pathLst>
                <a:path w="17070" h="15630">
                  <a:moveTo>
                    <a:pt x="186" y="13702"/>
                  </a:moveTo>
                  <a:lnTo>
                    <a:pt x="638" y="12884"/>
                  </a:lnTo>
                  <a:lnTo>
                    <a:pt x="1089" y="12070"/>
                  </a:lnTo>
                  <a:lnTo>
                    <a:pt x="1540" y="11258"/>
                  </a:lnTo>
                  <a:lnTo>
                    <a:pt x="1989" y="10450"/>
                  </a:lnTo>
                  <a:lnTo>
                    <a:pt x="2438" y="9642"/>
                  </a:lnTo>
                  <a:lnTo>
                    <a:pt x="2886" y="8836"/>
                  </a:lnTo>
                  <a:lnTo>
                    <a:pt x="3334" y="8032"/>
                  </a:lnTo>
                  <a:lnTo>
                    <a:pt x="3782" y="7227"/>
                  </a:lnTo>
                  <a:lnTo>
                    <a:pt x="4230" y="6423"/>
                  </a:lnTo>
                  <a:lnTo>
                    <a:pt x="4678" y="5618"/>
                  </a:lnTo>
                  <a:lnTo>
                    <a:pt x="5126" y="4813"/>
                  </a:lnTo>
                  <a:lnTo>
                    <a:pt x="5575" y="4006"/>
                  </a:lnTo>
                  <a:lnTo>
                    <a:pt x="6026" y="3197"/>
                  </a:lnTo>
                  <a:lnTo>
                    <a:pt x="6477" y="2386"/>
                  </a:lnTo>
                  <a:lnTo>
                    <a:pt x="6929" y="1573"/>
                  </a:lnTo>
                  <a:lnTo>
                    <a:pt x="7384" y="756"/>
                  </a:lnTo>
                  <a:lnTo>
                    <a:pt x="7402" y="715"/>
                  </a:lnTo>
                  <a:lnTo>
                    <a:pt x="7422" y="674"/>
                  </a:lnTo>
                  <a:lnTo>
                    <a:pt x="7445" y="635"/>
                  </a:lnTo>
                  <a:lnTo>
                    <a:pt x="7467" y="596"/>
                  </a:lnTo>
                  <a:lnTo>
                    <a:pt x="7492" y="558"/>
                  </a:lnTo>
                  <a:lnTo>
                    <a:pt x="7517" y="522"/>
                  </a:lnTo>
                  <a:lnTo>
                    <a:pt x="7545" y="485"/>
                  </a:lnTo>
                  <a:lnTo>
                    <a:pt x="7573" y="450"/>
                  </a:lnTo>
                  <a:lnTo>
                    <a:pt x="7603" y="417"/>
                  </a:lnTo>
                  <a:lnTo>
                    <a:pt x="7632" y="384"/>
                  </a:lnTo>
                  <a:lnTo>
                    <a:pt x="7664" y="352"/>
                  </a:lnTo>
                  <a:lnTo>
                    <a:pt x="7698" y="322"/>
                  </a:lnTo>
                  <a:lnTo>
                    <a:pt x="7732" y="292"/>
                  </a:lnTo>
                  <a:lnTo>
                    <a:pt x="7766" y="264"/>
                  </a:lnTo>
                  <a:lnTo>
                    <a:pt x="7802" y="237"/>
                  </a:lnTo>
                  <a:lnTo>
                    <a:pt x="7839" y="211"/>
                  </a:lnTo>
                  <a:lnTo>
                    <a:pt x="7877" y="187"/>
                  </a:lnTo>
                  <a:lnTo>
                    <a:pt x="7915" y="164"/>
                  </a:lnTo>
                  <a:lnTo>
                    <a:pt x="7956" y="143"/>
                  </a:lnTo>
                  <a:lnTo>
                    <a:pt x="7995" y="123"/>
                  </a:lnTo>
                  <a:lnTo>
                    <a:pt x="8037" y="103"/>
                  </a:lnTo>
                  <a:lnTo>
                    <a:pt x="8079" y="86"/>
                  </a:lnTo>
                  <a:lnTo>
                    <a:pt x="8122" y="70"/>
                  </a:lnTo>
                  <a:lnTo>
                    <a:pt x="8166" y="55"/>
                  </a:lnTo>
                  <a:lnTo>
                    <a:pt x="8210" y="43"/>
                  </a:lnTo>
                  <a:lnTo>
                    <a:pt x="8254" y="32"/>
                  </a:lnTo>
                  <a:lnTo>
                    <a:pt x="8299" y="22"/>
                  </a:lnTo>
                  <a:lnTo>
                    <a:pt x="8346" y="14"/>
                  </a:lnTo>
                  <a:lnTo>
                    <a:pt x="8392" y="9"/>
                  </a:lnTo>
                  <a:lnTo>
                    <a:pt x="8439" y="3"/>
                  </a:lnTo>
                  <a:lnTo>
                    <a:pt x="8487" y="1"/>
                  </a:lnTo>
                  <a:lnTo>
                    <a:pt x="8535" y="0"/>
                  </a:lnTo>
                  <a:lnTo>
                    <a:pt x="8583" y="1"/>
                  </a:lnTo>
                  <a:lnTo>
                    <a:pt x="8632" y="4"/>
                  </a:lnTo>
                  <a:lnTo>
                    <a:pt x="8679" y="9"/>
                  </a:lnTo>
                  <a:lnTo>
                    <a:pt x="8726" y="15"/>
                  </a:lnTo>
                  <a:lnTo>
                    <a:pt x="8773" y="22"/>
                  </a:lnTo>
                  <a:lnTo>
                    <a:pt x="8819" y="32"/>
                  </a:lnTo>
                  <a:lnTo>
                    <a:pt x="8864" y="44"/>
                  </a:lnTo>
                  <a:lnTo>
                    <a:pt x="8908" y="57"/>
                  </a:lnTo>
                  <a:lnTo>
                    <a:pt x="8952" y="71"/>
                  </a:lnTo>
                  <a:lnTo>
                    <a:pt x="8996" y="87"/>
                  </a:lnTo>
                  <a:lnTo>
                    <a:pt x="9039" y="106"/>
                  </a:lnTo>
                  <a:lnTo>
                    <a:pt x="9080" y="125"/>
                  </a:lnTo>
                  <a:lnTo>
                    <a:pt x="9121" y="146"/>
                  </a:lnTo>
                  <a:lnTo>
                    <a:pt x="9160" y="167"/>
                  </a:lnTo>
                  <a:lnTo>
                    <a:pt x="9200" y="191"/>
                  </a:lnTo>
                  <a:lnTo>
                    <a:pt x="9238" y="217"/>
                  </a:lnTo>
                  <a:lnTo>
                    <a:pt x="9275" y="242"/>
                  </a:lnTo>
                  <a:lnTo>
                    <a:pt x="9312" y="270"/>
                  </a:lnTo>
                  <a:lnTo>
                    <a:pt x="9346" y="299"/>
                  </a:lnTo>
                  <a:lnTo>
                    <a:pt x="9380" y="328"/>
                  </a:lnTo>
                  <a:lnTo>
                    <a:pt x="9413" y="359"/>
                  </a:lnTo>
                  <a:lnTo>
                    <a:pt x="9445" y="392"/>
                  </a:lnTo>
                  <a:lnTo>
                    <a:pt x="9476" y="426"/>
                  </a:lnTo>
                  <a:lnTo>
                    <a:pt x="9505" y="460"/>
                  </a:lnTo>
                  <a:lnTo>
                    <a:pt x="9534" y="496"/>
                  </a:lnTo>
                  <a:lnTo>
                    <a:pt x="9560" y="532"/>
                  </a:lnTo>
                  <a:lnTo>
                    <a:pt x="9586" y="570"/>
                  </a:lnTo>
                  <a:lnTo>
                    <a:pt x="9610" y="608"/>
                  </a:lnTo>
                  <a:lnTo>
                    <a:pt x="9633" y="648"/>
                  </a:lnTo>
                  <a:lnTo>
                    <a:pt x="9654" y="688"/>
                  </a:lnTo>
                  <a:lnTo>
                    <a:pt x="9674" y="730"/>
                  </a:lnTo>
                  <a:lnTo>
                    <a:pt x="9694" y="771"/>
                  </a:lnTo>
                  <a:lnTo>
                    <a:pt x="16795" y="13519"/>
                  </a:lnTo>
                  <a:lnTo>
                    <a:pt x="16820" y="13560"/>
                  </a:lnTo>
                  <a:lnTo>
                    <a:pt x="16846" y="13605"/>
                  </a:lnTo>
                  <a:lnTo>
                    <a:pt x="16870" y="13652"/>
                  </a:lnTo>
                  <a:lnTo>
                    <a:pt x="16895" y="13702"/>
                  </a:lnTo>
                  <a:lnTo>
                    <a:pt x="16919" y="13754"/>
                  </a:lnTo>
                  <a:lnTo>
                    <a:pt x="16942" y="13807"/>
                  </a:lnTo>
                  <a:lnTo>
                    <a:pt x="16963" y="13864"/>
                  </a:lnTo>
                  <a:lnTo>
                    <a:pt x="16984" y="13920"/>
                  </a:lnTo>
                  <a:lnTo>
                    <a:pt x="17002" y="13978"/>
                  </a:lnTo>
                  <a:lnTo>
                    <a:pt x="17019" y="14036"/>
                  </a:lnTo>
                  <a:lnTo>
                    <a:pt x="17034" y="14094"/>
                  </a:lnTo>
                  <a:lnTo>
                    <a:pt x="17047" y="14152"/>
                  </a:lnTo>
                  <a:lnTo>
                    <a:pt x="17052" y="14181"/>
                  </a:lnTo>
                  <a:lnTo>
                    <a:pt x="17056" y="14209"/>
                  </a:lnTo>
                  <a:lnTo>
                    <a:pt x="17060" y="14237"/>
                  </a:lnTo>
                  <a:lnTo>
                    <a:pt x="17064" y="14266"/>
                  </a:lnTo>
                  <a:lnTo>
                    <a:pt x="17067" y="14294"/>
                  </a:lnTo>
                  <a:lnTo>
                    <a:pt x="17068" y="14320"/>
                  </a:lnTo>
                  <a:lnTo>
                    <a:pt x="17070" y="14347"/>
                  </a:lnTo>
                  <a:lnTo>
                    <a:pt x="17070" y="14374"/>
                  </a:lnTo>
                  <a:lnTo>
                    <a:pt x="17069" y="14437"/>
                  </a:lnTo>
                  <a:lnTo>
                    <a:pt x="17064" y="14499"/>
                  </a:lnTo>
                  <a:lnTo>
                    <a:pt x="17056" y="14560"/>
                  </a:lnTo>
                  <a:lnTo>
                    <a:pt x="17045" y="14621"/>
                  </a:lnTo>
                  <a:lnTo>
                    <a:pt x="17032" y="14681"/>
                  </a:lnTo>
                  <a:lnTo>
                    <a:pt x="17016" y="14739"/>
                  </a:lnTo>
                  <a:lnTo>
                    <a:pt x="16996" y="14796"/>
                  </a:lnTo>
                  <a:lnTo>
                    <a:pt x="16975" y="14852"/>
                  </a:lnTo>
                  <a:lnTo>
                    <a:pt x="16951" y="14907"/>
                  </a:lnTo>
                  <a:lnTo>
                    <a:pt x="16924" y="14960"/>
                  </a:lnTo>
                  <a:lnTo>
                    <a:pt x="16895" y="15012"/>
                  </a:lnTo>
                  <a:lnTo>
                    <a:pt x="16863" y="15063"/>
                  </a:lnTo>
                  <a:lnTo>
                    <a:pt x="16830" y="15111"/>
                  </a:lnTo>
                  <a:lnTo>
                    <a:pt x="16794" y="15158"/>
                  </a:lnTo>
                  <a:lnTo>
                    <a:pt x="16755" y="15203"/>
                  </a:lnTo>
                  <a:lnTo>
                    <a:pt x="16716" y="15246"/>
                  </a:lnTo>
                  <a:lnTo>
                    <a:pt x="16673" y="15288"/>
                  </a:lnTo>
                  <a:lnTo>
                    <a:pt x="16629" y="15327"/>
                  </a:lnTo>
                  <a:lnTo>
                    <a:pt x="16584" y="15364"/>
                  </a:lnTo>
                  <a:lnTo>
                    <a:pt x="16535" y="15400"/>
                  </a:lnTo>
                  <a:lnTo>
                    <a:pt x="16486" y="15433"/>
                  </a:lnTo>
                  <a:lnTo>
                    <a:pt x="16436" y="15464"/>
                  </a:lnTo>
                  <a:lnTo>
                    <a:pt x="16383" y="15492"/>
                  </a:lnTo>
                  <a:lnTo>
                    <a:pt x="16330" y="15518"/>
                  </a:lnTo>
                  <a:lnTo>
                    <a:pt x="16274" y="15541"/>
                  </a:lnTo>
                  <a:lnTo>
                    <a:pt x="16218" y="15562"/>
                  </a:lnTo>
                  <a:lnTo>
                    <a:pt x="16160" y="15580"/>
                  </a:lnTo>
                  <a:lnTo>
                    <a:pt x="16101" y="15596"/>
                  </a:lnTo>
                  <a:lnTo>
                    <a:pt x="16042" y="15609"/>
                  </a:lnTo>
                  <a:lnTo>
                    <a:pt x="15981" y="15618"/>
                  </a:lnTo>
                  <a:lnTo>
                    <a:pt x="15919" y="15625"/>
                  </a:lnTo>
                  <a:lnTo>
                    <a:pt x="15857" y="15628"/>
                  </a:lnTo>
                  <a:lnTo>
                    <a:pt x="1503" y="15630"/>
                  </a:lnTo>
                  <a:lnTo>
                    <a:pt x="1234" y="15629"/>
                  </a:lnTo>
                  <a:lnTo>
                    <a:pt x="1171" y="15626"/>
                  </a:lnTo>
                  <a:lnTo>
                    <a:pt x="1108" y="15619"/>
                  </a:lnTo>
                  <a:lnTo>
                    <a:pt x="1047" y="15611"/>
                  </a:lnTo>
                  <a:lnTo>
                    <a:pt x="987" y="15599"/>
                  </a:lnTo>
                  <a:lnTo>
                    <a:pt x="927" y="15584"/>
                  </a:lnTo>
                  <a:lnTo>
                    <a:pt x="868" y="15566"/>
                  </a:lnTo>
                  <a:lnTo>
                    <a:pt x="811" y="15546"/>
                  </a:lnTo>
                  <a:lnTo>
                    <a:pt x="755" y="15522"/>
                  </a:lnTo>
                  <a:lnTo>
                    <a:pt x="700" y="15497"/>
                  </a:lnTo>
                  <a:lnTo>
                    <a:pt x="647" y="15469"/>
                  </a:lnTo>
                  <a:lnTo>
                    <a:pt x="595" y="15438"/>
                  </a:lnTo>
                  <a:lnTo>
                    <a:pt x="545" y="15405"/>
                  </a:lnTo>
                  <a:lnTo>
                    <a:pt x="497" y="15371"/>
                  </a:lnTo>
                  <a:lnTo>
                    <a:pt x="450" y="15332"/>
                  </a:lnTo>
                  <a:lnTo>
                    <a:pt x="405" y="15294"/>
                  </a:lnTo>
                  <a:lnTo>
                    <a:pt x="363" y="15252"/>
                  </a:lnTo>
                  <a:lnTo>
                    <a:pt x="321" y="15209"/>
                  </a:lnTo>
                  <a:lnTo>
                    <a:pt x="283" y="15163"/>
                  </a:lnTo>
                  <a:lnTo>
                    <a:pt x="245" y="15116"/>
                  </a:lnTo>
                  <a:lnTo>
                    <a:pt x="211" y="15067"/>
                  </a:lnTo>
                  <a:lnTo>
                    <a:pt x="179" y="15017"/>
                  </a:lnTo>
                  <a:lnTo>
                    <a:pt x="149" y="14964"/>
                  </a:lnTo>
                  <a:lnTo>
                    <a:pt x="122" y="14911"/>
                  </a:lnTo>
                  <a:lnTo>
                    <a:pt x="97" y="14856"/>
                  </a:lnTo>
                  <a:lnTo>
                    <a:pt x="75" y="14799"/>
                  </a:lnTo>
                  <a:lnTo>
                    <a:pt x="55" y="14742"/>
                  </a:lnTo>
                  <a:lnTo>
                    <a:pt x="38" y="14683"/>
                  </a:lnTo>
                  <a:lnTo>
                    <a:pt x="26" y="14623"/>
                  </a:lnTo>
                  <a:lnTo>
                    <a:pt x="14" y="14562"/>
                  </a:lnTo>
                  <a:lnTo>
                    <a:pt x="6" y="14501"/>
                  </a:lnTo>
                  <a:lnTo>
                    <a:pt x="1" y="14438"/>
                  </a:lnTo>
                  <a:lnTo>
                    <a:pt x="0" y="14374"/>
                  </a:lnTo>
                  <a:lnTo>
                    <a:pt x="0" y="14308"/>
                  </a:lnTo>
                  <a:lnTo>
                    <a:pt x="2" y="14248"/>
                  </a:lnTo>
                  <a:lnTo>
                    <a:pt x="3" y="14220"/>
                  </a:lnTo>
                  <a:lnTo>
                    <a:pt x="5" y="14192"/>
                  </a:lnTo>
                  <a:lnTo>
                    <a:pt x="9" y="14166"/>
                  </a:lnTo>
                  <a:lnTo>
                    <a:pt x="12" y="14140"/>
                  </a:lnTo>
                  <a:lnTo>
                    <a:pt x="16" y="14114"/>
                  </a:lnTo>
                  <a:lnTo>
                    <a:pt x="21" y="14089"/>
                  </a:lnTo>
                  <a:lnTo>
                    <a:pt x="28" y="14063"/>
                  </a:lnTo>
                  <a:lnTo>
                    <a:pt x="34" y="14037"/>
                  </a:lnTo>
                  <a:lnTo>
                    <a:pt x="43" y="14010"/>
                  </a:lnTo>
                  <a:lnTo>
                    <a:pt x="53" y="13983"/>
                  </a:lnTo>
                  <a:lnTo>
                    <a:pt x="64" y="13954"/>
                  </a:lnTo>
                  <a:lnTo>
                    <a:pt x="77" y="13926"/>
                  </a:lnTo>
                  <a:lnTo>
                    <a:pt x="186" y="1370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cs typeface="+mn-cs"/>
              </a:endParaRPr>
            </a:p>
          </p:txBody>
        </p:sp>
        <p:sp>
          <p:nvSpPr>
            <p:cNvPr id="376" name="Freeform 224"/>
            <p:cNvSpPr>
              <a:spLocks noEditPoints="1"/>
            </p:cNvSpPr>
            <p:nvPr/>
          </p:nvSpPr>
          <p:spPr bwMode="auto">
            <a:xfrm>
              <a:off x="4025679" y="2185989"/>
              <a:ext cx="95294" cy="404813"/>
            </a:xfrm>
            <a:custGeom>
              <a:avLst/>
              <a:gdLst/>
              <a:ahLst/>
              <a:cxnLst>
                <a:cxn ang="0">
                  <a:pos x="388" y="2489"/>
                </a:cxn>
                <a:cxn ang="0">
                  <a:pos x="353" y="2227"/>
                </a:cxn>
                <a:cxn ang="0">
                  <a:pos x="269" y="1818"/>
                </a:cxn>
                <a:cxn ang="0">
                  <a:pos x="50" y="870"/>
                </a:cxn>
                <a:cxn ang="0">
                  <a:pos x="12" y="638"/>
                </a:cxn>
                <a:cxn ang="0">
                  <a:pos x="0" y="494"/>
                </a:cxn>
                <a:cxn ang="0">
                  <a:pos x="5" y="389"/>
                </a:cxn>
                <a:cxn ang="0">
                  <a:pos x="23" y="297"/>
                </a:cxn>
                <a:cxn ang="0">
                  <a:pos x="59" y="215"/>
                </a:cxn>
                <a:cxn ang="0">
                  <a:pos x="110" y="143"/>
                </a:cxn>
                <a:cxn ang="0">
                  <a:pos x="174" y="84"/>
                </a:cxn>
                <a:cxn ang="0">
                  <a:pos x="248" y="40"/>
                </a:cxn>
                <a:cxn ang="0">
                  <a:pos x="332" y="12"/>
                </a:cxn>
                <a:cxn ang="0">
                  <a:pos x="425" y="0"/>
                </a:cxn>
                <a:cxn ang="0">
                  <a:pos x="522" y="5"/>
                </a:cxn>
                <a:cxn ang="0">
                  <a:pos x="609" y="24"/>
                </a:cxn>
                <a:cxn ang="0">
                  <a:pos x="688" y="61"/>
                </a:cxn>
                <a:cxn ang="0">
                  <a:pos x="759" y="113"/>
                </a:cxn>
                <a:cxn ang="0">
                  <a:pos x="819" y="179"/>
                </a:cxn>
                <a:cxn ang="0">
                  <a:pos x="863" y="255"/>
                </a:cxn>
                <a:cxn ang="0">
                  <a:pos x="892" y="339"/>
                </a:cxn>
                <a:cxn ang="0">
                  <a:pos x="904" y="432"/>
                </a:cxn>
                <a:cxn ang="0">
                  <a:pos x="900" y="546"/>
                </a:cxn>
                <a:cxn ang="0">
                  <a:pos x="879" y="705"/>
                </a:cxn>
                <a:cxn ang="0">
                  <a:pos x="800" y="1092"/>
                </a:cxn>
                <a:cxn ang="0">
                  <a:pos x="589" y="1984"/>
                </a:cxn>
                <a:cxn ang="0">
                  <a:pos x="533" y="2359"/>
                </a:cxn>
                <a:cxn ang="0">
                  <a:pos x="479" y="2958"/>
                </a:cxn>
                <a:cxn ang="0">
                  <a:pos x="565" y="2970"/>
                </a:cxn>
                <a:cxn ang="0">
                  <a:pos x="645" y="2998"/>
                </a:cxn>
                <a:cxn ang="0">
                  <a:pos x="717" y="3042"/>
                </a:cxn>
                <a:cxn ang="0">
                  <a:pos x="782" y="3103"/>
                </a:cxn>
                <a:cxn ang="0">
                  <a:pos x="835" y="3173"/>
                </a:cxn>
                <a:cxn ang="0">
                  <a:pos x="872" y="3249"/>
                </a:cxn>
                <a:cxn ang="0">
                  <a:pos x="892" y="3332"/>
                </a:cxn>
                <a:cxn ang="0">
                  <a:pos x="896" y="3422"/>
                </a:cxn>
                <a:cxn ang="0">
                  <a:pos x="884" y="3508"/>
                </a:cxn>
                <a:cxn ang="0">
                  <a:pos x="855" y="3588"/>
                </a:cxn>
                <a:cxn ang="0">
                  <a:pos x="811" y="3661"/>
                </a:cxn>
                <a:cxn ang="0">
                  <a:pos x="751" y="3726"/>
                </a:cxn>
                <a:cxn ang="0">
                  <a:pos x="681" y="3779"/>
                </a:cxn>
                <a:cxn ang="0">
                  <a:pos x="605" y="3815"/>
                </a:cxn>
                <a:cxn ang="0">
                  <a:pos x="523" y="3835"/>
                </a:cxn>
                <a:cxn ang="0">
                  <a:pos x="433" y="3839"/>
                </a:cxn>
                <a:cxn ang="0">
                  <a:pos x="348" y="3827"/>
                </a:cxn>
                <a:cxn ang="0">
                  <a:pos x="268" y="3799"/>
                </a:cxn>
                <a:cxn ang="0">
                  <a:pos x="195" y="3755"/>
                </a:cxn>
                <a:cxn ang="0">
                  <a:pos x="130" y="3694"/>
                </a:cxn>
                <a:cxn ang="0">
                  <a:pos x="77" y="3624"/>
                </a:cxn>
                <a:cxn ang="0">
                  <a:pos x="41" y="3549"/>
                </a:cxn>
                <a:cxn ang="0">
                  <a:pos x="20" y="3466"/>
                </a:cxn>
                <a:cxn ang="0">
                  <a:pos x="17" y="3377"/>
                </a:cxn>
                <a:cxn ang="0">
                  <a:pos x="28" y="3291"/>
                </a:cxn>
                <a:cxn ang="0">
                  <a:pos x="57" y="3211"/>
                </a:cxn>
                <a:cxn ang="0">
                  <a:pos x="100" y="3138"/>
                </a:cxn>
                <a:cxn ang="0">
                  <a:pos x="160" y="3072"/>
                </a:cxn>
                <a:cxn ang="0">
                  <a:pos x="229" y="3019"/>
                </a:cxn>
                <a:cxn ang="0">
                  <a:pos x="306" y="2982"/>
                </a:cxn>
                <a:cxn ang="0">
                  <a:pos x="389" y="2962"/>
                </a:cxn>
              </a:cxnLst>
              <a:rect l="0" t="0" r="r" b="b"/>
              <a:pathLst>
                <a:path w="904" h="3839">
                  <a:moveTo>
                    <a:pt x="513" y="2569"/>
                  </a:moveTo>
                  <a:lnTo>
                    <a:pt x="394" y="2569"/>
                  </a:lnTo>
                  <a:lnTo>
                    <a:pt x="391" y="2529"/>
                  </a:lnTo>
                  <a:lnTo>
                    <a:pt x="388" y="2489"/>
                  </a:lnTo>
                  <a:lnTo>
                    <a:pt x="383" y="2448"/>
                  </a:lnTo>
                  <a:lnTo>
                    <a:pt x="379" y="2406"/>
                  </a:lnTo>
                  <a:lnTo>
                    <a:pt x="368" y="2318"/>
                  </a:lnTo>
                  <a:lnTo>
                    <a:pt x="353" y="2227"/>
                  </a:lnTo>
                  <a:lnTo>
                    <a:pt x="336" y="2131"/>
                  </a:lnTo>
                  <a:lnTo>
                    <a:pt x="316" y="2031"/>
                  </a:lnTo>
                  <a:lnTo>
                    <a:pt x="294" y="1927"/>
                  </a:lnTo>
                  <a:lnTo>
                    <a:pt x="269" y="1818"/>
                  </a:lnTo>
                  <a:lnTo>
                    <a:pt x="127" y="1227"/>
                  </a:lnTo>
                  <a:lnTo>
                    <a:pt x="98" y="1099"/>
                  </a:lnTo>
                  <a:lnTo>
                    <a:pt x="72" y="980"/>
                  </a:lnTo>
                  <a:lnTo>
                    <a:pt x="50" y="870"/>
                  </a:lnTo>
                  <a:lnTo>
                    <a:pt x="32" y="771"/>
                  </a:lnTo>
                  <a:lnTo>
                    <a:pt x="24" y="724"/>
                  </a:lnTo>
                  <a:lnTo>
                    <a:pt x="18" y="680"/>
                  </a:lnTo>
                  <a:lnTo>
                    <a:pt x="12" y="638"/>
                  </a:lnTo>
                  <a:lnTo>
                    <a:pt x="8" y="598"/>
                  </a:lnTo>
                  <a:lnTo>
                    <a:pt x="5" y="561"/>
                  </a:lnTo>
                  <a:lnTo>
                    <a:pt x="2" y="526"/>
                  </a:lnTo>
                  <a:lnTo>
                    <a:pt x="0" y="494"/>
                  </a:lnTo>
                  <a:lnTo>
                    <a:pt x="0" y="464"/>
                  </a:lnTo>
                  <a:lnTo>
                    <a:pt x="0" y="437"/>
                  </a:lnTo>
                  <a:lnTo>
                    <a:pt x="2" y="413"/>
                  </a:lnTo>
                  <a:lnTo>
                    <a:pt x="5" y="389"/>
                  </a:lnTo>
                  <a:lnTo>
                    <a:pt x="8" y="364"/>
                  </a:lnTo>
                  <a:lnTo>
                    <a:pt x="12" y="341"/>
                  </a:lnTo>
                  <a:lnTo>
                    <a:pt x="18" y="319"/>
                  </a:lnTo>
                  <a:lnTo>
                    <a:pt x="23" y="297"/>
                  </a:lnTo>
                  <a:lnTo>
                    <a:pt x="31" y="275"/>
                  </a:lnTo>
                  <a:lnTo>
                    <a:pt x="40" y="255"/>
                  </a:lnTo>
                  <a:lnTo>
                    <a:pt x="49" y="235"/>
                  </a:lnTo>
                  <a:lnTo>
                    <a:pt x="59" y="215"/>
                  </a:lnTo>
                  <a:lnTo>
                    <a:pt x="70" y="196"/>
                  </a:lnTo>
                  <a:lnTo>
                    <a:pt x="82" y="178"/>
                  </a:lnTo>
                  <a:lnTo>
                    <a:pt x="95" y="161"/>
                  </a:lnTo>
                  <a:lnTo>
                    <a:pt x="110" y="143"/>
                  </a:lnTo>
                  <a:lnTo>
                    <a:pt x="124" y="127"/>
                  </a:lnTo>
                  <a:lnTo>
                    <a:pt x="140" y="112"/>
                  </a:lnTo>
                  <a:lnTo>
                    <a:pt x="156" y="98"/>
                  </a:lnTo>
                  <a:lnTo>
                    <a:pt x="174" y="84"/>
                  </a:lnTo>
                  <a:lnTo>
                    <a:pt x="192" y="71"/>
                  </a:lnTo>
                  <a:lnTo>
                    <a:pt x="211" y="60"/>
                  </a:lnTo>
                  <a:lnTo>
                    <a:pt x="229" y="50"/>
                  </a:lnTo>
                  <a:lnTo>
                    <a:pt x="248" y="40"/>
                  </a:lnTo>
                  <a:lnTo>
                    <a:pt x="268" y="31"/>
                  </a:lnTo>
                  <a:lnTo>
                    <a:pt x="289" y="24"/>
                  </a:lnTo>
                  <a:lnTo>
                    <a:pt x="310" y="18"/>
                  </a:lnTo>
                  <a:lnTo>
                    <a:pt x="332" y="12"/>
                  </a:lnTo>
                  <a:lnTo>
                    <a:pt x="355" y="8"/>
                  </a:lnTo>
                  <a:lnTo>
                    <a:pt x="378" y="5"/>
                  </a:lnTo>
                  <a:lnTo>
                    <a:pt x="402" y="2"/>
                  </a:lnTo>
                  <a:lnTo>
                    <a:pt x="425" y="0"/>
                  </a:lnTo>
                  <a:lnTo>
                    <a:pt x="451" y="0"/>
                  </a:lnTo>
                  <a:lnTo>
                    <a:pt x="475" y="0"/>
                  </a:lnTo>
                  <a:lnTo>
                    <a:pt x="499" y="2"/>
                  </a:lnTo>
                  <a:lnTo>
                    <a:pt x="522" y="5"/>
                  </a:lnTo>
                  <a:lnTo>
                    <a:pt x="544" y="8"/>
                  </a:lnTo>
                  <a:lnTo>
                    <a:pt x="566" y="12"/>
                  </a:lnTo>
                  <a:lnTo>
                    <a:pt x="588" y="18"/>
                  </a:lnTo>
                  <a:lnTo>
                    <a:pt x="609" y="24"/>
                  </a:lnTo>
                  <a:lnTo>
                    <a:pt x="629" y="32"/>
                  </a:lnTo>
                  <a:lnTo>
                    <a:pt x="649" y="41"/>
                  </a:lnTo>
                  <a:lnTo>
                    <a:pt x="669" y="50"/>
                  </a:lnTo>
                  <a:lnTo>
                    <a:pt x="688" y="61"/>
                  </a:lnTo>
                  <a:lnTo>
                    <a:pt x="707" y="72"/>
                  </a:lnTo>
                  <a:lnTo>
                    <a:pt x="725" y="85"/>
                  </a:lnTo>
                  <a:lnTo>
                    <a:pt x="742" y="99"/>
                  </a:lnTo>
                  <a:lnTo>
                    <a:pt x="759" y="113"/>
                  </a:lnTo>
                  <a:lnTo>
                    <a:pt x="776" y="129"/>
                  </a:lnTo>
                  <a:lnTo>
                    <a:pt x="791" y="145"/>
                  </a:lnTo>
                  <a:lnTo>
                    <a:pt x="805" y="162"/>
                  </a:lnTo>
                  <a:lnTo>
                    <a:pt x="819" y="179"/>
                  </a:lnTo>
                  <a:lnTo>
                    <a:pt x="832" y="197"/>
                  </a:lnTo>
                  <a:lnTo>
                    <a:pt x="843" y="216"/>
                  </a:lnTo>
                  <a:lnTo>
                    <a:pt x="854" y="235"/>
                  </a:lnTo>
                  <a:lnTo>
                    <a:pt x="863" y="255"/>
                  </a:lnTo>
                  <a:lnTo>
                    <a:pt x="872" y="275"/>
                  </a:lnTo>
                  <a:lnTo>
                    <a:pt x="880" y="296"/>
                  </a:lnTo>
                  <a:lnTo>
                    <a:pt x="886" y="317"/>
                  </a:lnTo>
                  <a:lnTo>
                    <a:pt x="892" y="339"/>
                  </a:lnTo>
                  <a:lnTo>
                    <a:pt x="896" y="361"/>
                  </a:lnTo>
                  <a:lnTo>
                    <a:pt x="900" y="384"/>
                  </a:lnTo>
                  <a:lnTo>
                    <a:pt x="902" y="408"/>
                  </a:lnTo>
                  <a:lnTo>
                    <a:pt x="904" y="432"/>
                  </a:lnTo>
                  <a:lnTo>
                    <a:pt x="904" y="456"/>
                  </a:lnTo>
                  <a:lnTo>
                    <a:pt x="904" y="483"/>
                  </a:lnTo>
                  <a:lnTo>
                    <a:pt x="902" y="513"/>
                  </a:lnTo>
                  <a:lnTo>
                    <a:pt x="900" y="546"/>
                  </a:lnTo>
                  <a:lnTo>
                    <a:pt x="895" y="581"/>
                  </a:lnTo>
                  <a:lnTo>
                    <a:pt x="891" y="620"/>
                  </a:lnTo>
                  <a:lnTo>
                    <a:pt x="885" y="661"/>
                  </a:lnTo>
                  <a:lnTo>
                    <a:pt x="879" y="705"/>
                  </a:lnTo>
                  <a:lnTo>
                    <a:pt x="870" y="752"/>
                  </a:lnTo>
                  <a:lnTo>
                    <a:pt x="851" y="854"/>
                  </a:lnTo>
                  <a:lnTo>
                    <a:pt x="828" y="967"/>
                  </a:lnTo>
                  <a:lnTo>
                    <a:pt x="800" y="1092"/>
                  </a:lnTo>
                  <a:lnTo>
                    <a:pt x="769" y="1227"/>
                  </a:lnTo>
                  <a:lnTo>
                    <a:pt x="625" y="1818"/>
                  </a:lnTo>
                  <a:lnTo>
                    <a:pt x="606" y="1899"/>
                  </a:lnTo>
                  <a:lnTo>
                    <a:pt x="589" y="1984"/>
                  </a:lnTo>
                  <a:lnTo>
                    <a:pt x="574" y="2072"/>
                  </a:lnTo>
                  <a:lnTo>
                    <a:pt x="558" y="2164"/>
                  </a:lnTo>
                  <a:lnTo>
                    <a:pt x="545" y="2259"/>
                  </a:lnTo>
                  <a:lnTo>
                    <a:pt x="533" y="2359"/>
                  </a:lnTo>
                  <a:lnTo>
                    <a:pt x="523" y="2462"/>
                  </a:lnTo>
                  <a:lnTo>
                    <a:pt x="513" y="2569"/>
                  </a:lnTo>
                  <a:close/>
                  <a:moveTo>
                    <a:pt x="456" y="2957"/>
                  </a:moveTo>
                  <a:lnTo>
                    <a:pt x="479" y="2958"/>
                  </a:lnTo>
                  <a:lnTo>
                    <a:pt x="501" y="2959"/>
                  </a:lnTo>
                  <a:lnTo>
                    <a:pt x="523" y="2962"/>
                  </a:lnTo>
                  <a:lnTo>
                    <a:pt x="544" y="2965"/>
                  </a:lnTo>
                  <a:lnTo>
                    <a:pt x="565" y="2970"/>
                  </a:lnTo>
                  <a:lnTo>
                    <a:pt x="585" y="2975"/>
                  </a:lnTo>
                  <a:lnTo>
                    <a:pt x="605" y="2982"/>
                  </a:lnTo>
                  <a:lnTo>
                    <a:pt x="625" y="2989"/>
                  </a:lnTo>
                  <a:lnTo>
                    <a:pt x="645" y="2998"/>
                  </a:lnTo>
                  <a:lnTo>
                    <a:pt x="664" y="3008"/>
                  </a:lnTo>
                  <a:lnTo>
                    <a:pt x="681" y="3018"/>
                  </a:lnTo>
                  <a:lnTo>
                    <a:pt x="699" y="3030"/>
                  </a:lnTo>
                  <a:lnTo>
                    <a:pt x="717" y="3042"/>
                  </a:lnTo>
                  <a:lnTo>
                    <a:pt x="735" y="3055"/>
                  </a:lnTo>
                  <a:lnTo>
                    <a:pt x="751" y="3071"/>
                  </a:lnTo>
                  <a:lnTo>
                    <a:pt x="767" y="3086"/>
                  </a:lnTo>
                  <a:lnTo>
                    <a:pt x="782" y="3103"/>
                  </a:lnTo>
                  <a:lnTo>
                    <a:pt x="798" y="3119"/>
                  </a:lnTo>
                  <a:lnTo>
                    <a:pt x="811" y="3136"/>
                  </a:lnTo>
                  <a:lnTo>
                    <a:pt x="823" y="3154"/>
                  </a:lnTo>
                  <a:lnTo>
                    <a:pt x="835" y="3173"/>
                  </a:lnTo>
                  <a:lnTo>
                    <a:pt x="845" y="3190"/>
                  </a:lnTo>
                  <a:lnTo>
                    <a:pt x="855" y="3210"/>
                  </a:lnTo>
                  <a:lnTo>
                    <a:pt x="864" y="3229"/>
                  </a:lnTo>
                  <a:lnTo>
                    <a:pt x="872" y="3249"/>
                  </a:lnTo>
                  <a:lnTo>
                    <a:pt x="879" y="3269"/>
                  </a:lnTo>
                  <a:lnTo>
                    <a:pt x="884" y="3290"/>
                  </a:lnTo>
                  <a:lnTo>
                    <a:pt x="888" y="3311"/>
                  </a:lnTo>
                  <a:lnTo>
                    <a:pt x="892" y="3332"/>
                  </a:lnTo>
                  <a:lnTo>
                    <a:pt x="894" y="3354"/>
                  </a:lnTo>
                  <a:lnTo>
                    <a:pt x="896" y="3376"/>
                  </a:lnTo>
                  <a:lnTo>
                    <a:pt x="896" y="3400"/>
                  </a:lnTo>
                  <a:lnTo>
                    <a:pt x="896" y="3422"/>
                  </a:lnTo>
                  <a:lnTo>
                    <a:pt x="894" y="3444"/>
                  </a:lnTo>
                  <a:lnTo>
                    <a:pt x="892" y="3466"/>
                  </a:lnTo>
                  <a:lnTo>
                    <a:pt x="888" y="3487"/>
                  </a:lnTo>
                  <a:lnTo>
                    <a:pt x="884" y="3508"/>
                  </a:lnTo>
                  <a:lnTo>
                    <a:pt x="879" y="3528"/>
                  </a:lnTo>
                  <a:lnTo>
                    <a:pt x="872" y="3549"/>
                  </a:lnTo>
                  <a:lnTo>
                    <a:pt x="864" y="3568"/>
                  </a:lnTo>
                  <a:lnTo>
                    <a:pt x="855" y="3588"/>
                  </a:lnTo>
                  <a:lnTo>
                    <a:pt x="845" y="3607"/>
                  </a:lnTo>
                  <a:lnTo>
                    <a:pt x="835" y="3624"/>
                  </a:lnTo>
                  <a:lnTo>
                    <a:pt x="823" y="3643"/>
                  </a:lnTo>
                  <a:lnTo>
                    <a:pt x="811" y="3661"/>
                  </a:lnTo>
                  <a:lnTo>
                    <a:pt x="798" y="3677"/>
                  </a:lnTo>
                  <a:lnTo>
                    <a:pt x="782" y="3694"/>
                  </a:lnTo>
                  <a:lnTo>
                    <a:pt x="767" y="3711"/>
                  </a:lnTo>
                  <a:lnTo>
                    <a:pt x="751" y="3726"/>
                  </a:lnTo>
                  <a:lnTo>
                    <a:pt x="735" y="3741"/>
                  </a:lnTo>
                  <a:lnTo>
                    <a:pt x="717" y="3755"/>
                  </a:lnTo>
                  <a:lnTo>
                    <a:pt x="699" y="3767"/>
                  </a:lnTo>
                  <a:lnTo>
                    <a:pt x="681" y="3779"/>
                  </a:lnTo>
                  <a:lnTo>
                    <a:pt x="664" y="3789"/>
                  </a:lnTo>
                  <a:lnTo>
                    <a:pt x="645" y="3799"/>
                  </a:lnTo>
                  <a:lnTo>
                    <a:pt x="625" y="3807"/>
                  </a:lnTo>
                  <a:lnTo>
                    <a:pt x="605" y="3815"/>
                  </a:lnTo>
                  <a:lnTo>
                    <a:pt x="585" y="3821"/>
                  </a:lnTo>
                  <a:lnTo>
                    <a:pt x="565" y="3827"/>
                  </a:lnTo>
                  <a:lnTo>
                    <a:pt x="544" y="3831"/>
                  </a:lnTo>
                  <a:lnTo>
                    <a:pt x="523" y="3835"/>
                  </a:lnTo>
                  <a:lnTo>
                    <a:pt x="501" y="3838"/>
                  </a:lnTo>
                  <a:lnTo>
                    <a:pt x="479" y="3839"/>
                  </a:lnTo>
                  <a:lnTo>
                    <a:pt x="456" y="3839"/>
                  </a:lnTo>
                  <a:lnTo>
                    <a:pt x="433" y="3839"/>
                  </a:lnTo>
                  <a:lnTo>
                    <a:pt x="411" y="3838"/>
                  </a:lnTo>
                  <a:lnTo>
                    <a:pt x="390" y="3835"/>
                  </a:lnTo>
                  <a:lnTo>
                    <a:pt x="368" y="3831"/>
                  </a:lnTo>
                  <a:lnTo>
                    <a:pt x="348" y="3827"/>
                  </a:lnTo>
                  <a:lnTo>
                    <a:pt x="327" y="3821"/>
                  </a:lnTo>
                  <a:lnTo>
                    <a:pt x="307" y="3815"/>
                  </a:lnTo>
                  <a:lnTo>
                    <a:pt x="287" y="3807"/>
                  </a:lnTo>
                  <a:lnTo>
                    <a:pt x="268" y="3799"/>
                  </a:lnTo>
                  <a:lnTo>
                    <a:pt x="249" y="3789"/>
                  </a:lnTo>
                  <a:lnTo>
                    <a:pt x="230" y="3779"/>
                  </a:lnTo>
                  <a:lnTo>
                    <a:pt x="213" y="3767"/>
                  </a:lnTo>
                  <a:lnTo>
                    <a:pt x="195" y="3755"/>
                  </a:lnTo>
                  <a:lnTo>
                    <a:pt x="178" y="3741"/>
                  </a:lnTo>
                  <a:lnTo>
                    <a:pt x="161" y="3726"/>
                  </a:lnTo>
                  <a:lnTo>
                    <a:pt x="145" y="3711"/>
                  </a:lnTo>
                  <a:lnTo>
                    <a:pt x="130" y="3694"/>
                  </a:lnTo>
                  <a:lnTo>
                    <a:pt x="114" y="3677"/>
                  </a:lnTo>
                  <a:lnTo>
                    <a:pt x="101" y="3661"/>
                  </a:lnTo>
                  <a:lnTo>
                    <a:pt x="89" y="3643"/>
                  </a:lnTo>
                  <a:lnTo>
                    <a:pt x="77" y="3624"/>
                  </a:lnTo>
                  <a:lnTo>
                    <a:pt x="67" y="3607"/>
                  </a:lnTo>
                  <a:lnTo>
                    <a:pt x="57" y="3588"/>
                  </a:lnTo>
                  <a:lnTo>
                    <a:pt x="48" y="3568"/>
                  </a:lnTo>
                  <a:lnTo>
                    <a:pt x="41" y="3549"/>
                  </a:lnTo>
                  <a:lnTo>
                    <a:pt x="34" y="3528"/>
                  </a:lnTo>
                  <a:lnTo>
                    <a:pt x="29" y="3508"/>
                  </a:lnTo>
                  <a:lnTo>
                    <a:pt x="23" y="3487"/>
                  </a:lnTo>
                  <a:lnTo>
                    <a:pt x="20" y="3466"/>
                  </a:lnTo>
                  <a:lnTo>
                    <a:pt x="18" y="3444"/>
                  </a:lnTo>
                  <a:lnTo>
                    <a:pt x="17" y="3422"/>
                  </a:lnTo>
                  <a:lnTo>
                    <a:pt x="16" y="3400"/>
                  </a:lnTo>
                  <a:lnTo>
                    <a:pt x="17" y="3377"/>
                  </a:lnTo>
                  <a:lnTo>
                    <a:pt x="18" y="3355"/>
                  </a:lnTo>
                  <a:lnTo>
                    <a:pt x="20" y="3333"/>
                  </a:lnTo>
                  <a:lnTo>
                    <a:pt x="23" y="3312"/>
                  </a:lnTo>
                  <a:lnTo>
                    <a:pt x="28" y="3291"/>
                  </a:lnTo>
                  <a:lnTo>
                    <a:pt x="33" y="3270"/>
                  </a:lnTo>
                  <a:lnTo>
                    <a:pt x="40" y="3250"/>
                  </a:lnTo>
                  <a:lnTo>
                    <a:pt x="48" y="3231"/>
                  </a:lnTo>
                  <a:lnTo>
                    <a:pt x="57" y="3211"/>
                  </a:lnTo>
                  <a:lnTo>
                    <a:pt x="65" y="3192"/>
                  </a:lnTo>
                  <a:lnTo>
                    <a:pt x="77" y="3174"/>
                  </a:lnTo>
                  <a:lnTo>
                    <a:pt x="88" y="3156"/>
                  </a:lnTo>
                  <a:lnTo>
                    <a:pt x="100" y="3138"/>
                  </a:lnTo>
                  <a:lnTo>
                    <a:pt x="114" y="3120"/>
                  </a:lnTo>
                  <a:lnTo>
                    <a:pt x="129" y="3104"/>
                  </a:lnTo>
                  <a:lnTo>
                    <a:pt x="144" y="3088"/>
                  </a:lnTo>
                  <a:lnTo>
                    <a:pt x="160" y="3072"/>
                  </a:lnTo>
                  <a:lnTo>
                    <a:pt x="176" y="3057"/>
                  </a:lnTo>
                  <a:lnTo>
                    <a:pt x="194" y="3043"/>
                  </a:lnTo>
                  <a:lnTo>
                    <a:pt x="212" y="3031"/>
                  </a:lnTo>
                  <a:lnTo>
                    <a:pt x="229" y="3019"/>
                  </a:lnTo>
                  <a:lnTo>
                    <a:pt x="247" y="3009"/>
                  </a:lnTo>
                  <a:lnTo>
                    <a:pt x="266" y="2999"/>
                  </a:lnTo>
                  <a:lnTo>
                    <a:pt x="286" y="2990"/>
                  </a:lnTo>
                  <a:lnTo>
                    <a:pt x="306" y="2982"/>
                  </a:lnTo>
                  <a:lnTo>
                    <a:pt x="326" y="2975"/>
                  </a:lnTo>
                  <a:lnTo>
                    <a:pt x="346" y="2970"/>
                  </a:lnTo>
                  <a:lnTo>
                    <a:pt x="368" y="2965"/>
                  </a:lnTo>
                  <a:lnTo>
                    <a:pt x="389" y="2962"/>
                  </a:lnTo>
                  <a:lnTo>
                    <a:pt x="411" y="2959"/>
                  </a:lnTo>
                  <a:lnTo>
                    <a:pt x="433" y="2958"/>
                  </a:lnTo>
                  <a:lnTo>
                    <a:pt x="456" y="29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cs typeface="+mn-cs"/>
              </a:endParaRPr>
            </a:p>
          </p:txBody>
        </p:sp>
      </p:grpSp>
    </p:spTree>
    <p:extLst>
      <p:ext uri="{BB962C8B-B14F-4D97-AF65-F5344CB8AC3E}">
        <p14:creationId xmlns:p14="http://schemas.microsoft.com/office/powerpoint/2010/main" val="989423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Management Website</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1" y="862724"/>
            <a:ext cx="7272336" cy="554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94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or Schedule PDF Reports with Pins</a:t>
            </a:r>
          </a:p>
        </p:txBody>
      </p:sp>
      <p:sp>
        <p:nvSpPr>
          <p:cNvPr id="3" name="Content Placeholder 2"/>
          <p:cNvSpPr>
            <a:spLocks noGrp="1"/>
          </p:cNvSpPr>
          <p:nvPr>
            <p:ph idx="1"/>
          </p:nvPr>
        </p:nvSpPr>
        <p:spPr/>
        <p:txBody>
          <a:bodyPr/>
          <a:lstStyle/>
          <a:p>
            <a:endParaRPr lang="en-US"/>
          </a:p>
        </p:txBody>
      </p:sp>
      <p:pic>
        <p:nvPicPr>
          <p:cNvPr id="4098" name="Picture 2" descr="C:\Users\governa\AppData\Local\Temp\SNAGHTML2ab27df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1271753"/>
            <a:ext cx="8894391" cy="490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the Equipment Database</a:t>
            </a:r>
          </a:p>
        </p:txBody>
      </p:sp>
      <p:sp>
        <p:nvSpPr>
          <p:cNvPr id="3" name="Content Placeholder 2"/>
          <p:cNvSpPr>
            <a:spLocks noGrp="1"/>
          </p:cNvSpPr>
          <p:nvPr>
            <p:ph idx="1"/>
          </p:nvPr>
        </p:nvSpPr>
        <p:spPr/>
        <p:txBody>
          <a:bodyPr/>
          <a:lstStyle/>
          <a:p>
            <a:endParaRPr lang="en-US"/>
          </a:p>
        </p:txBody>
      </p:sp>
      <p:pic>
        <p:nvPicPr>
          <p:cNvPr id="2050" name="Picture 2" descr="C:\Users\mullinl\AppData\Local\Temp\SNAGHTML41783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 y="961306"/>
            <a:ext cx="8796528" cy="534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GB" sz="2025" dirty="0"/>
          </a:p>
          <a:p>
            <a:r>
              <a:rPr lang="en-GB" sz="2025" dirty="0"/>
              <a:t>To demonstrate how Autodesk can help you deliver a better product, faster, and with less defects.</a:t>
            </a:r>
          </a:p>
          <a:p>
            <a:endParaRPr lang="en-GB" sz="2025" dirty="0"/>
          </a:p>
          <a:p>
            <a:r>
              <a:rPr lang="en-GB" sz="2025" dirty="0"/>
              <a:t>Post sales engagement and improving client satisfaction – closing the feedback loop.</a:t>
            </a:r>
          </a:p>
          <a:p>
            <a:endParaRPr lang="en-GB" sz="2025" dirty="0"/>
          </a:p>
          <a:p>
            <a:r>
              <a:rPr lang="en-GB" sz="2025" dirty="0"/>
              <a:t>Work with us to identify, and quantify, the opportunities</a:t>
            </a:r>
          </a:p>
          <a:p>
            <a:endParaRPr lang="en-GB" sz="2025" dirty="0"/>
          </a:p>
          <a:p>
            <a:r>
              <a:rPr lang="en-GB" sz="2025" dirty="0"/>
              <a:t>Implement and measure return</a:t>
            </a:r>
          </a:p>
          <a:p>
            <a:endParaRPr lang="en-GB" sz="2025" dirty="0"/>
          </a:p>
        </p:txBody>
      </p:sp>
      <p:sp>
        <p:nvSpPr>
          <p:cNvPr id="2" name="Title 1"/>
          <p:cNvSpPr>
            <a:spLocks noGrp="1"/>
          </p:cNvSpPr>
          <p:nvPr>
            <p:ph type="title"/>
          </p:nvPr>
        </p:nvSpPr>
        <p:spPr/>
        <p:txBody>
          <a:bodyPr/>
          <a:lstStyle/>
          <a:p>
            <a:r>
              <a:rPr lang="en-GB" sz="2700" dirty="0"/>
              <a:t>Objectives</a:t>
            </a:r>
          </a:p>
        </p:txBody>
      </p:sp>
    </p:spTree>
    <p:extLst>
      <p:ext uri="{BB962C8B-B14F-4D97-AF65-F5344CB8AC3E}">
        <p14:creationId xmlns:p14="http://schemas.microsoft.com/office/powerpoint/2010/main" val="8797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down)">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wipe(down)">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Autodesk Building Ops</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2798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227560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1" tIns="45716" rIns="91431" bIns="45716"/>
          <a:lstStyle/>
          <a:p>
            <a:r>
              <a:rPr lang="en-GB" sz="3000" dirty="0"/>
              <a:t>Summary</a:t>
            </a:r>
          </a:p>
        </p:txBody>
      </p:sp>
      <p:sp>
        <p:nvSpPr>
          <p:cNvPr id="3" name="Content Placeholder 2"/>
          <p:cNvSpPr>
            <a:spLocks noGrp="1"/>
          </p:cNvSpPr>
          <p:nvPr>
            <p:ph idx="17"/>
          </p:nvPr>
        </p:nvSpPr>
        <p:spPr>
          <a:xfrm>
            <a:off x="457200" y="1417640"/>
            <a:ext cx="4933057" cy="4767282"/>
          </a:xfrm>
        </p:spPr>
        <p:txBody>
          <a:bodyPr lIns="91431" tIns="45716" rIns="91431" bIns="45716">
            <a:normAutofit/>
          </a:bodyPr>
          <a:lstStyle/>
          <a:p>
            <a:r>
              <a:rPr lang="en-GB" sz="2300" dirty="0"/>
              <a:t>Communicate more effectively to reduce risk and uncertainty</a:t>
            </a:r>
          </a:p>
          <a:p>
            <a:r>
              <a:rPr lang="en-GB" sz="2300" dirty="0"/>
              <a:t>Measure and report on site activities, quality, and productivity</a:t>
            </a:r>
          </a:p>
          <a:p>
            <a:r>
              <a:rPr lang="en-GB" sz="2300" dirty="0"/>
              <a:t>Analyse and address root causes and drive positive behaviours</a:t>
            </a:r>
          </a:p>
          <a:p>
            <a:r>
              <a:rPr lang="en-GB" sz="2300" dirty="0"/>
              <a:t>Capture and resolve post sales issues more effectively</a:t>
            </a:r>
          </a:p>
          <a:p>
            <a:r>
              <a:rPr lang="en-GB" sz="2300" dirty="0"/>
              <a:t>Explore post-sale opportunities and revenue streams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827" y="2232343"/>
            <a:ext cx="1651208" cy="1654514"/>
          </a:xfrm>
          <a:prstGeom prst="rect">
            <a:avLst/>
          </a:prstGeom>
        </p:spPr>
        <p:style>
          <a:lnRef idx="2">
            <a:schemeClr val="accent5"/>
          </a:lnRef>
          <a:fillRef idx="1">
            <a:schemeClr val="lt1"/>
          </a:fillRef>
          <a:effectRef idx="0">
            <a:schemeClr val="accent5"/>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305" y="749121"/>
            <a:ext cx="3152253" cy="1128231"/>
          </a:xfrm>
          <a:prstGeom prst="rect">
            <a:avLst/>
          </a:prstGeom>
        </p:spPr>
        <p:style>
          <a:lnRef idx="2">
            <a:schemeClr val="accent5"/>
          </a:lnRef>
          <a:fillRef idx="1">
            <a:schemeClr val="lt1"/>
          </a:fillRef>
          <a:effectRef idx="0">
            <a:schemeClr val="accent5"/>
          </a:effectRef>
          <a:fontRef idx="minor">
            <a:schemeClr val="dk1"/>
          </a:fontRef>
        </p:style>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306" y="4241848"/>
            <a:ext cx="3152252" cy="1483361"/>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370117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417638"/>
          <a:ext cx="8229600" cy="476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lIns="81640" tIns="40820" rIns="81640" bIns="40820" anchor="t" anchorCtr="0">
            <a:noAutofit/>
          </a:bodyPr>
          <a:lstStyle/>
          <a:p>
            <a:r>
              <a:rPr lang="en-GB" sz="2700" dirty="0"/>
              <a:t>Summary</a:t>
            </a:r>
          </a:p>
        </p:txBody>
      </p:sp>
    </p:spTree>
    <p:extLst>
      <p:ext uri="{BB962C8B-B14F-4D97-AF65-F5344CB8AC3E}">
        <p14:creationId xmlns:p14="http://schemas.microsoft.com/office/powerpoint/2010/main" val="2184630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a:t>
            </a:r>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58434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16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054623336"/>
              </p:ext>
            </p:extLst>
          </p:nvPr>
        </p:nvGraphicFramePr>
        <p:xfrm>
          <a:off x="457200" y="1417638"/>
          <a:ext cx="8229600" cy="476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lIns="81640" tIns="40820" rIns="81640" bIns="40820" anchor="t" anchorCtr="0">
            <a:noAutofit/>
          </a:bodyPr>
          <a:lstStyle/>
          <a:p>
            <a:r>
              <a:rPr lang="en-GB" sz="2700" dirty="0"/>
              <a:t>Reducing Risk through Lifecycle</a:t>
            </a:r>
          </a:p>
        </p:txBody>
      </p:sp>
    </p:spTree>
    <p:extLst>
      <p:ext uri="{BB962C8B-B14F-4D97-AF65-F5344CB8AC3E}">
        <p14:creationId xmlns:p14="http://schemas.microsoft.com/office/powerpoint/2010/main" val="85134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Agenda</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7944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60001" indent="0">
              <a:buNone/>
            </a:pPr>
            <a:endParaRPr lang="en-GB" sz="1800" dirty="0"/>
          </a:p>
          <a:p>
            <a:r>
              <a:rPr lang="en-GB" sz="2400" dirty="0"/>
              <a:t>Housing market dynamics and challenges</a:t>
            </a:r>
          </a:p>
          <a:p>
            <a:endParaRPr lang="en-GB" sz="2400" dirty="0"/>
          </a:p>
          <a:p>
            <a:r>
              <a:rPr lang="en-GB" sz="2400" dirty="0"/>
              <a:t>Communicating standard process to improve quality and reduce waste</a:t>
            </a:r>
          </a:p>
          <a:p>
            <a:r>
              <a:rPr lang="en-GB" sz="2400" dirty="0"/>
              <a:t>Using data to gain early insight into quality, health &amp; safety, and progress</a:t>
            </a:r>
          </a:p>
          <a:p>
            <a:r>
              <a:rPr lang="en-GB" sz="2400" dirty="0"/>
              <a:t>Reducing handover issues to improve client satisfaction</a:t>
            </a:r>
          </a:p>
          <a:p>
            <a:endParaRPr lang="en-GB" sz="2400" dirty="0"/>
          </a:p>
          <a:p>
            <a:r>
              <a:rPr lang="en-GB" sz="2400" dirty="0"/>
              <a:t>Beyond the sale – closing the feedback loop</a:t>
            </a:r>
          </a:p>
          <a:p>
            <a:r>
              <a:rPr lang="en-GB" sz="2400" dirty="0"/>
              <a:t>Improving post-sales support at reduced cost</a:t>
            </a:r>
          </a:p>
          <a:p>
            <a:r>
              <a:rPr lang="en-GB" sz="2400" dirty="0"/>
              <a:t>Continuous client engagement</a:t>
            </a:r>
          </a:p>
          <a:p>
            <a:endParaRPr lang="en-GB" sz="1800" dirty="0"/>
          </a:p>
          <a:p>
            <a:pPr marL="67197" indent="0">
              <a:buNone/>
            </a:pPr>
            <a:endParaRPr lang="en-GB" sz="1800" dirty="0"/>
          </a:p>
        </p:txBody>
      </p:sp>
      <p:sp>
        <p:nvSpPr>
          <p:cNvPr id="2" name="Title 1"/>
          <p:cNvSpPr>
            <a:spLocks noGrp="1"/>
          </p:cNvSpPr>
          <p:nvPr>
            <p:ph type="title"/>
          </p:nvPr>
        </p:nvSpPr>
        <p:spPr/>
        <p:txBody>
          <a:bodyPr/>
          <a:lstStyle/>
          <a:p>
            <a:r>
              <a:rPr lang="en-GB" sz="2700" dirty="0"/>
              <a:t>Agenda</a:t>
            </a:r>
          </a:p>
        </p:txBody>
      </p:sp>
    </p:spTree>
    <p:extLst>
      <p:ext uri="{BB962C8B-B14F-4D97-AF65-F5344CB8AC3E}">
        <p14:creationId xmlns:p14="http://schemas.microsoft.com/office/powerpoint/2010/main" val="30736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down)">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wipe(down)">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wipe(down)">
                                      <p:cBhvr>
                                        <p:cTn id="3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Construction Challenges</a:t>
            </a:r>
          </a:p>
        </p:txBody>
      </p:sp>
      <p:sp>
        <p:nvSpPr>
          <p:cNvPr id="22" name="Text Placeholder 2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4223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sz="2700" dirty="0"/>
              <a:t>Trends and Risks</a:t>
            </a:r>
          </a:p>
        </p:txBody>
      </p:sp>
      <p:sp>
        <p:nvSpPr>
          <p:cNvPr id="13" name="Content Placeholder 12"/>
          <p:cNvSpPr>
            <a:spLocks noGrp="1"/>
          </p:cNvSpPr>
          <p:nvPr>
            <p:ph sz="half" idx="1"/>
          </p:nvPr>
        </p:nvSpPr>
        <p:spPr>
          <a:xfrm>
            <a:off x="165887" y="1417638"/>
            <a:ext cx="4038600" cy="4525963"/>
          </a:xfrm>
        </p:spPr>
        <p:txBody>
          <a:bodyPr>
            <a:normAutofit lnSpcReduction="10000"/>
          </a:bodyPr>
          <a:lstStyle/>
          <a:p>
            <a:r>
              <a:rPr lang="en-US" sz="1350" dirty="0">
                <a:ln w="1905"/>
                <a:solidFill>
                  <a:schemeClr val="accent4">
                    <a:lumMod val="75000"/>
                  </a:schemeClr>
                </a:solidFill>
                <a:latin typeface="Arial" panose="020B0604020202020204" pitchFamily="34" charset="0"/>
                <a:cs typeface="Arial" pitchFamily="34" charset="0"/>
              </a:rPr>
              <a:t>Market share of top 10 </a:t>
            </a:r>
            <a:r>
              <a:rPr lang="en-US" sz="1350" dirty="0" err="1">
                <a:ln w="1905"/>
                <a:solidFill>
                  <a:schemeClr val="accent4">
                    <a:lumMod val="75000"/>
                  </a:schemeClr>
                </a:solidFill>
                <a:latin typeface="Arial" pitchFamily="34" charset="0"/>
                <a:cs typeface="Arial" pitchFamily="34" charset="0"/>
              </a:rPr>
              <a:t>housebuilders</a:t>
            </a:r>
            <a:r>
              <a:rPr lang="en-US" sz="1350" dirty="0">
                <a:ln w="1905"/>
                <a:solidFill>
                  <a:schemeClr val="accent4">
                    <a:lumMod val="75000"/>
                  </a:schemeClr>
                </a:solidFill>
                <a:latin typeface="Arial" pitchFamily="34" charset="0"/>
                <a:cs typeface="Arial" pitchFamily="34" charset="0"/>
              </a:rPr>
              <a:t> increasing, parallels with grocery market dynamics</a:t>
            </a:r>
          </a:p>
          <a:p>
            <a:endParaRPr lang="en-US" sz="1350" b="1" dirty="0">
              <a:ln w="1905"/>
              <a:solidFill>
                <a:schemeClr val="accent4">
                  <a:lumMod val="75000"/>
                </a:schemeClr>
              </a:solidFill>
              <a:latin typeface="Arial" pitchFamily="34" charset="0"/>
              <a:cs typeface="Arial" pitchFamily="34" charset="0"/>
            </a:endParaRPr>
          </a:p>
          <a:p>
            <a:r>
              <a:rPr lang="en-US" sz="1350" dirty="0">
                <a:ln w="1905"/>
                <a:solidFill>
                  <a:schemeClr val="accent4">
                    <a:lumMod val="75000"/>
                  </a:schemeClr>
                </a:solidFill>
                <a:latin typeface="Arial" pitchFamily="34" charset="0"/>
                <a:cs typeface="Arial" pitchFamily="34" charset="0"/>
              </a:rPr>
              <a:t>Increasing drive to </a:t>
            </a:r>
            <a:r>
              <a:rPr lang="en-US" sz="1350" b="1" dirty="0">
                <a:ln w="1905"/>
                <a:solidFill>
                  <a:schemeClr val="accent4">
                    <a:lumMod val="75000"/>
                  </a:schemeClr>
                </a:solidFill>
                <a:latin typeface="Arial" pitchFamily="34" charset="0"/>
                <a:cs typeface="Arial" pitchFamily="34" charset="0"/>
              </a:rPr>
              <a:t>differentiate</a:t>
            </a:r>
            <a:r>
              <a:rPr lang="en-US" sz="1350" dirty="0">
                <a:ln w="1905"/>
                <a:solidFill>
                  <a:schemeClr val="accent4">
                    <a:lumMod val="75000"/>
                  </a:schemeClr>
                </a:solidFill>
                <a:latin typeface="Arial" pitchFamily="34" charset="0"/>
                <a:cs typeface="Arial" pitchFamily="34" charset="0"/>
              </a:rPr>
              <a:t> and create </a:t>
            </a:r>
            <a:r>
              <a:rPr lang="en-US" sz="1350" b="1" dirty="0">
                <a:ln w="1905"/>
                <a:solidFill>
                  <a:schemeClr val="accent4">
                    <a:lumMod val="75000"/>
                  </a:schemeClr>
                </a:solidFill>
                <a:latin typeface="Arial" pitchFamily="34" charset="0"/>
                <a:cs typeface="Arial" pitchFamily="34" charset="0"/>
              </a:rPr>
              <a:t>brand loyalty</a:t>
            </a:r>
          </a:p>
          <a:p>
            <a:endParaRPr lang="en-US" sz="1350" dirty="0">
              <a:ln w="1905"/>
              <a:solidFill>
                <a:schemeClr val="accent4">
                  <a:lumMod val="75000"/>
                </a:schemeClr>
              </a:solidFill>
              <a:latin typeface="Arial" pitchFamily="34" charset="0"/>
              <a:cs typeface="Arial" pitchFamily="34" charset="0"/>
            </a:endParaRPr>
          </a:p>
          <a:p>
            <a:r>
              <a:rPr lang="en-US" sz="1350" dirty="0">
                <a:ln w="1905"/>
                <a:solidFill>
                  <a:schemeClr val="accent4">
                    <a:lumMod val="75000"/>
                  </a:schemeClr>
                </a:solidFill>
                <a:latin typeface="Arial" pitchFamily="34" charset="0"/>
                <a:cs typeface="Arial" pitchFamily="34" charset="0"/>
              </a:rPr>
              <a:t>Rises in input costs </a:t>
            </a:r>
            <a:r>
              <a:rPr lang="en-US" sz="1350" b="1" dirty="0">
                <a:ln w="1905"/>
                <a:solidFill>
                  <a:schemeClr val="accent4">
                    <a:lumMod val="75000"/>
                  </a:schemeClr>
                </a:solidFill>
                <a:latin typeface="Arial" pitchFamily="34" charset="0"/>
                <a:cs typeface="Arial" pitchFamily="34" charset="0"/>
              </a:rPr>
              <a:t>– waste and delays are more expensive</a:t>
            </a:r>
          </a:p>
          <a:p>
            <a:endParaRPr lang="en-US" sz="1350" dirty="0">
              <a:ln w="1905"/>
              <a:solidFill>
                <a:schemeClr val="accent4">
                  <a:lumMod val="75000"/>
                </a:schemeClr>
              </a:solidFill>
              <a:latin typeface="Arial" pitchFamily="34" charset="0"/>
              <a:cs typeface="Arial" pitchFamily="34" charset="0"/>
            </a:endParaRPr>
          </a:p>
          <a:p>
            <a:r>
              <a:rPr lang="en-US" sz="1350" dirty="0">
                <a:ln w="1905"/>
                <a:solidFill>
                  <a:schemeClr val="accent4">
                    <a:lumMod val="75000"/>
                  </a:schemeClr>
                </a:solidFill>
                <a:latin typeface="Arial" pitchFamily="34" charset="0"/>
                <a:cs typeface="Arial" pitchFamily="34" charset="0"/>
              </a:rPr>
              <a:t>Significant gap between housing production and demand – high profile political issue, </a:t>
            </a:r>
            <a:r>
              <a:rPr lang="en-US" sz="1350" b="1" dirty="0">
                <a:ln w="1905"/>
                <a:solidFill>
                  <a:schemeClr val="accent4">
                    <a:lumMod val="75000"/>
                  </a:schemeClr>
                </a:solidFill>
                <a:latin typeface="Arial" pitchFamily="34" charset="0"/>
                <a:cs typeface="Arial" pitchFamily="34" charset="0"/>
              </a:rPr>
              <a:t>Minister cites poor adoption of technology as a major issue</a:t>
            </a:r>
          </a:p>
          <a:p>
            <a:endParaRPr lang="en-US" sz="1350" dirty="0">
              <a:ln w="1905"/>
              <a:solidFill>
                <a:schemeClr val="accent4">
                  <a:lumMod val="75000"/>
                </a:schemeClr>
              </a:solidFill>
              <a:latin typeface="Arial" pitchFamily="34" charset="0"/>
              <a:cs typeface="Arial" pitchFamily="34" charset="0"/>
            </a:endParaRPr>
          </a:p>
          <a:p>
            <a:r>
              <a:rPr lang="en-US" sz="1350" dirty="0">
                <a:ln w="1905"/>
                <a:solidFill>
                  <a:schemeClr val="accent4">
                    <a:lumMod val="75000"/>
                  </a:schemeClr>
                </a:solidFill>
                <a:latin typeface="Arial" pitchFamily="34" charset="0"/>
                <a:cs typeface="Arial" pitchFamily="34" charset="0"/>
              </a:rPr>
              <a:t>Shortage of skilled </a:t>
            </a:r>
            <a:r>
              <a:rPr lang="en-US" sz="1350" dirty="0" err="1">
                <a:ln w="1905"/>
                <a:solidFill>
                  <a:schemeClr val="accent4">
                    <a:lumMod val="75000"/>
                  </a:schemeClr>
                </a:solidFill>
                <a:latin typeface="Arial" pitchFamily="34" charset="0"/>
                <a:cs typeface="Arial" pitchFamily="34" charset="0"/>
              </a:rPr>
              <a:t>labour</a:t>
            </a:r>
            <a:r>
              <a:rPr lang="en-US" sz="1350" dirty="0">
                <a:ln w="1905"/>
                <a:solidFill>
                  <a:schemeClr val="accent4">
                    <a:lumMod val="75000"/>
                  </a:schemeClr>
                </a:solidFill>
                <a:latin typeface="Arial" pitchFamily="34" charset="0"/>
                <a:cs typeface="Arial" pitchFamily="34" charset="0"/>
              </a:rPr>
              <a:t> causing wage pressure, </a:t>
            </a:r>
            <a:r>
              <a:rPr lang="en-US" sz="1350" b="1" dirty="0">
                <a:ln w="1905"/>
                <a:solidFill>
                  <a:schemeClr val="accent4">
                    <a:lumMod val="75000"/>
                  </a:schemeClr>
                </a:solidFill>
                <a:latin typeface="Arial" pitchFamily="34" charset="0"/>
                <a:cs typeface="Arial" pitchFamily="34" charset="0"/>
              </a:rPr>
              <a:t>increased waste, and impacting production rates and quality</a:t>
            </a:r>
          </a:p>
          <a:p>
            <a:endParaRPr lang="en-US" sz="1350" dirty="0">
              <a:ln w="1905"/>
              <a:solidFill>
                <a:schemeClr val="accent4">
                  <a:lumMod val="75000"/>
                </a:schemeClr>
              </a:solidFill>
              <a:latin typeface="Arial" pitchFamily="34" charset="0"/>
              <a:cs typeface="Arial" pitchFamily="34" charset="0"/>
            </a:endParaRPr>
          </a:p>
          <a:p>
            <a:r>
              <a:rPr lang="en-US" sz="1350" b="1" dirty="0">
                <a:ln w="1905"/>
                <a:solidFill>
                  <a:schemeClr val="accent4">
                    <a:lumMod val="75000"/>
                  </a:schemeClr>
                </a:solidFill>
                <a:latin typeface="Arial" pitchFamily="34" charset="0"/>
                <a:cs typeface="Arial" pitchFamily="34" charset="0"/>
              </a:rPr>
              <a:t>PR exposure </a:t>
            </a:r>
            <a:r>
              <a:rPr lang="en-US" sz="1350" dirty="0">
                <a:ln w="1905"/>
                <a:solidFill>
                  <a:schemeClr val="accent4">
                    <a:lumMod val="75000"/>
                  </a:schemeClr>
                </a:solidFill>
                <a:latin typeface="Arial" pitchFamily="34" charset="0"/>
                <a:cs typeface="Arial" pitchFamily="34" charset="0"/>
              </a:rPr>
              <a:t>of poor quality causing </a:t>
            </a:r>
            <a:r>
              <a:rPr lang="en-US" sz="1350" b="1" dirty="0">
                <a:ln w="1905"/>
                <a:solidFill>
                  <a:schemeClr val="accent4">
                    <a:lumMod val="75000"/>
                  </a:schemeClr>
                </a:solidFill>
                <a:latin typeface="Arial" pitchFamily="34" charset="0"/>
                <a:cs typeface="Arial" pitchFamily="34" charset="0"/>
              </a:rPr>
              <a:t>reputational damage </a:t>
            </a:r>
            <a:r>
              <a:rPr lang="en-US" sz="1350" dirty="0">
                <a:ln w="1905"/>
                <a:solidFill>
                  <a:schemeClr val="accent4">
                    <a:lumMod val="75000"/>
                  </a:schemeClr>
                </a:solidFill>
                <a:latin typeface="Arial" pitchFamily="34" charset="0"/>
                <a:cs typeface="Arial" pitchFamily="34" charset="0"/>
              </a:rPr>
              <a:t>– social media to national press</a:t>
            </a:r>
          </a:p>
        </p:txBody>
      </p:sp>
      <p:sp>
        <p:nvSpPr>
          <p:cNvPr id="14" name="Text Placeholder 13"/>
          <p:cNvSpPr>
            <a:spLocks noGrp="1"/>
          </p:cNvSpPr>
          <p:nvPr>
            <p:ph type="body" sz="quarter" idx="4294967295"/>
          </p:nvPr>
        </p:nvSpPr>
        <p:spPr>
          <a:xfrm>
            <a:off x="6139492" y="4828806"/>
            <a:ext cx="4040289" cy="129468"/>
          </a:xfrm>
          <a:prstGeom prst="rect">
            <a:avLst/>
          </a:prstGeom>
        </p:spPr>
        <p:txBody>
          <a:bodyPr/>
          <a:lstStyle/>
          <a:p>
            <a:r>
              <a:rPr lang="en-GB" sz="800" dirty="0"/>
              <a:t>Source : European Commission, </a:t>
            </a:r>
            <a:r>
              <a:rPr lang="en-GB" sz="800" dirty="0" err="1"/>
              <a:t>Eurostat</a:t>
            </a:r>
            <a:endParaRPr lang="en-GB" sz="800" dirty="0"/>
          </a:p>
        </p:txBody>
      </p:sp>
      <p:pic>
        <p:nvPicPr>
          <p:cNvPr id="21" name="Content Placeholder 20" descr="EU28_Quarterly_construction_cost_and_its_components_gross_2005-2014.png"/>
          <p:cNvPicPr>
            <a:picLocks noGrp="1" noChangeAspect="1"/>
          </p:cNvPicPr>
          <p:nvPr>
            <p:ph sz="half" idx="2"/>
          </p:nvPr>
        </p:nvPicPr>
        <p:blipFill>
          <a:blip r:embed="rId3"/>
          <a:stretch>
            <a:fillRect/>
          </a:stretch>
        </p:blipFill>
        <p:spPr>
          <a:xfrm>
            <a:off x="4684191" y="2080041"/>
            <a:ext cx="4002610" cy="2585659"/>
          </a:xfrm>
        </p:spPr>
      </p:pic>
      <p:sp>
        <p:nvSpPr>
          <p:cNvPr id="22" name="TextBox 21"/>
          <p:cNvSpPr txBox="1"/>
          <p:nvPr/>
        </p:nvSpPr>
        <p:spPr>
          <a:xfrm>
            <a:off x="5694430" y="1513107"/>
            <a:ext cx="2097983" cy="403828"/>
          </a:xfrm>
          <a:prstGeom prst="rect">
            <a:avLst/>
          </a:prstGeom>
          <a:noFill/>
        </p:spPr>
        <p:txBody>
          <a:bodyPr wrap="square" rtlCol="0">
            <a:spAutoFit/>
          </a:bodyPr>
          <a:lstStyle/>
          <a:p>
            <a:r>
              <a:rPr lang="en-GB" sz="1012" b="1" dirty="0"/>
              <a:t>EU Quarterly construction cost and its components</a:t>
            </a:r>
          </a:p>
        </p:txBody>
      </p:sp>
    </p:spTree>
    <p:extLst>
      <p:ext uri="{BB962C8B-B14F-4D97-AF65-F5344CB8AC3E}">
        <p14:creationId xmlns:p14="http://schemas.microsoft.com/office/powerpoint/2010/main" val="244566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sz="2700" dirty="0"/>
              <a:t>Productivity and Quality</a:t>
            </a:r>
          </a:p>
        </p:txBody>
      </p:sp>
      <p:sp>
        <p:nvSpPr>
          <p:cNvPr id="13" name="Content Placeholder 12"/>
          <p:cNvSpPr>
            <a:spLocks noGrp="1"/>
          </p:cNvSpPr>
          <p:nvPr>
            <p:ph sz="half" idx="1"/>
          </p:nvPr>
        </p:nvSpPr>
        <p:spPr>
          <a:xfrm>
            <a:off x="207148" y="1417638"/>
            <a:ext cx="4038600" cy="4525963"/>
          </a:xfrm>
        </p:spPr>
        <p:txBody>
          <a:bodyPr>
            <a:normAutofit/>
          </a:bodyPr>
          <a:lstStyle/>
          <a:p>
            <a:r>
              <a:rPr lang="en-US" sz="1400" dirty="0">
                <a:ln w="1905"/>
                <a:solidFill>
                  <a:schemeClr val="accent4">
                    <a:lumMod val="75000"/>
                  </a:schemeClr>
                </a:solidFill>
                <a:latin typeface="Arial" pitchFamily="34" charset="0"/>
              </a:rPr>
              <a:t>No common platform to measure and evidence quality, activity, and progress on site</a:t>
            </a:r>
          </a:p>
          <a:p>
            <a:endParaRPr lang="en-US" sz="1400" dirty="0">
              <a:ln w="1905"/>
              <a:solidFill>
                <a:schemeClr val="accent4">
                  <a:lumMod val="75000"/>
                </a:schemeClr>
              </a:solidFill>
              <a:latin typeface="Arial" pitchFamily="34" charset="0"/>
            </a:endParaRPr>
          </a:p>
          <a:p>
            <a:r>
              <a:rPr lang="en-US" sz="1400" dirty="0">
                <a:ln w="1905"/>
                <a:solidFill>
                  <a:schemeClr val="accent4">
                    <a:lumMod val="75000"/>
                  </a:schemeClr>
                </a:solidFill>
                <a:latin typeface="Arial" pitchFamily="34" charset="0"/>
              </a:rPr>
              <a:t>Multiple paper based processes lead to errors, and difficulty in addressing issues quickly</a:t>
            </a:r>
          </a:p>
          <a:p>
            <a:endParaRPr lang="en-US" sz="1400" dirty="0">
              <a:ln w="1905"/>
              <a:solidFill>
                <a:schemeClr val="accent4">
                  <a:lumMod val="75000"/>
                </a:schemeClr>
              </a:solidFill>
              <a:latin typeface="Arial" pitchFamily="34" charset="0"/>
            </a:endParaRPr>
          </a:p>
          <a:p>
            <a:r>
              <a:rPr lang="en-US" sz="1400" dirty="0">
                <a:ln w="1905"/>
                <a:solidFill>
                  <a:schemeClr val="accent4">
                    <a:lumMod val="75000"/>
                  </a:schemeClr>
                </a:solidFill>
                <a:latin typeface="Arial" pitchFamily="34" charset="0"/>
              </a:rPr>
              <a:t>Difficult or impossible to identify trends and implement remediation quickly</a:t>
            </a:r>
          </a:p>
          <a:p>
            <a:endParaRPr lang="en-US" sz="1400" dirty="0">
              <a:ln w="1905"/>
              <a:solidFill>
                <a:schemeClr val="accent4">
                  <a:lumMod val="75000"/>
                </a:schemeClr>
              </a:solidFill>
              <a:latin typeface="Arial" pitchFamily="34" charset="0"/>
            </a:endParaRPr>
          </a:p>
          <a:p>
            <a:r>
              <a:rPr lang="en-US" sz="1400" dirty="0">
                <a:ln w="1905"/>
                <a:solidFill>
                  <a:schemeClr val="accent4">
                    <a:lumMod val="75000"/>
                  </a:schemeClr>
                </a:solidFill>
                <a:latin typeface="Arial" pitchFamily="34" charset="0"/>
              </a:rPr>
              <a:t>Lack of skilled </a:t>
            </a:r>
            <a:r>
              <a:rPr lang="en-US" sz="1400" dirty="0" err="1">
                <a:ln w="1905"/>
                <a:solidFill>
                  <a:schemeClr val="accent4">
                    <a:lumMod val="75000"/>
                  </a:schemeClr>
                </a:solidFill>
                <a:latin typeface="Arial" pitchFamily="34" charset="0"/>
              </a:rPr>
              <a:t>labour</a:t>
            </a:r>
            <a:r>
              <a:rPr lang="en-US" sz="1400" dirty="0">
                <a:ln w="1905"/>
                <a:solidFill>
                  <a:schemeClr val="accent4">
                    <a:lumMod val="75000"/>
                  </a:schemeClr>
                </a:solidFill>
                <a:latin typeface="Arial" pitchFamily="34" charset="0"/>
              </a:rPr>
              <a:t> could impact quality, </a:t>
            </a:r>
            <a:r>
              <a:rPr lang="en-US" sz="1400" dirty="0" err="1">
                <a:ln w="1905"/>
                <a:solidFill>
                  <a:schemeClr val="accent4">
                    <a:lumMod val="75000"/>
                  </a:schemeClr>
                </a:solidFill>
                <a:latin typeface="Arial" pitchFamily="34" charset="0"/>
              </a:rPr>
              <a:t>programme</a:t>
            </a:r>
            <a:r>
              <a:rPr lang="en-US" sz="1400" dirty="0">
                <a:ln w="1905"/>
                <a:solidFill>
                  <a:schemeClr val="accent4">
                    <a:lumMod val="75000"/>
                  </a:schemeClr>
                </a:solidFill>
                <a:latin typeface="Arial" pitchFamily="34" charset="0"/>
              </a:rPr>
              <a:t>, and waste levels unless clear instructions are given (IKEA)</a:t>
            </a:r>
          </a:p>
          <a:p>
            <a:endParaRPr lang="en-US" sz="1400" dirty="0">
              <a:ln w="1905"/>
              <a:solidFill>
                <a:schemeClr val="accent4">
                  <a:lumMod val="75000"/>
                </a:schemeClr>
              </a:solidFill>
              <a:latin typeface="Arial" pitchFamily="34" charset="0"/>
            </a:endParaRPr>
          </a:p>
          <a:p>
            <a:r>
              <a:rPr lang="en-US" sz="1400" dirty="0">
                <a:ln w="1905"/>
                <a:solidFill>
                  <a:schemeClr val="accent4">
                    <a:lumMod val="75000"/>
                  </a:schemeClr>
                </a:solidFill>
                <a:latin typeface="Arial" pitchFamily="34" charset="0"/>
              </a:rPr>
              <a:t>Social media gives opportunity to broadcast bad experience, and amplifies the risk to reputation</a:t>
            </a:r>
          </a:p>
          <a:p>
            <a:pPr marL="0" indent="0">
              <a:buNone/>
            </a:pPr>
            <a:endParaRPr lang="en-US" sz="1800" b="1" dirty="0">
              <a:ln w="1905"/>
              <a:solidFill>
                <a:schemeClr val="accent6"/>
              </a:solidFill>
            </a:endParaRPr>
          </a:p>
        </p:txBody>
      </p:sp>
      <p:pic>
        <p:nvPicPr>
          <p:cNvPr id="1026" name="Picture 2" descr="MailOnline - news, sport, celebrity, science and health sto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852736"/>
            <a:ext cx="1875051" cy="35358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twitter logo"/>
          <p:cNvSpPr>
            <a:spLocks noChangeAspect="1" noChangeArrowheads="1"/>
          </p:cNvSpPr>
          <p:nvPr/>
        </p:nvSpPr>
        <p:spPr bwMode="auto">
          <a:xfrm>
            <a:off x="35715" y="780713"/>
            <a:ext cx="171433" cy="17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0" tIns="25715" rIns="51430" bIns="25715" numCol="1" anchor="t" anchorCtr="0" compatLnSpc="1">
            <a:prstTxWarp prst="textNoShape">
              <a:avLst/>
            </a:prstTxWarp>
          </a:bodyPr>
          <a:lstStyle/>
          <a:p>
            <a:endParaRPr lang="en-GB" sz="1012"/>
          </a:p>
        </p:txBody>
      </p:sp>
      <p:sp>
        <p:nvSpPr>
          <p:cNvPr id="3" name="AutoShape 6" descr="Image result for twitter logo"/>
          <p:cNvSpPr>
            <a:spLocks noChangeAspect="1" noChangeArrowheads="1"/>
          </p:cNvSpPr>
          <p:nvPr/>
        </p:nvSpPr>
        <p:spPr bwMode="auto">
          <a:xfrm>
            <a:off x="121432" y="866430"/>
            <a:ext cx="171433" cy="17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0" tIns="25715" rIns="51430" bIns="25715" numCol="1" anchor="t" anchorCtr="0" compatLnSpc="1">
            <a:prstTxWarp prst="textNoShape">
              <a:avLst/>
            </a:prstTxWarp>
          </a:bodyPr>
          <a:lstStyle/>
          <a:p>
            <a:endParaRPr lang="en-GB" sz="1012"/>
          </a:p>
        </p:txBody>
      </p:sp>
      <p:sp>
        <p:nvSpPr>
          <p:cNvPr id="4" name="AutoShape 8" descr="Image result for twitter logo"/>
          <p:cNvSpPr>
            <a:spLocks noChangeAspect="1" noChangeArrowheads="1"/>
          </p:cNvSpPr>
          <p:nvPr/>
        </p:nvSpPr>
        <p:spPr bwMode="auto">
          <a:xfrm>
            <a:off x="207149" y="952147"/>
            <a:ext cx="171433" cy="17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0" tIns="25715" rIns="51430" bIns="25715" numCol="1" anchor="t" anchorCtr="0" compatLnSpc="1">
            <a:prstTxWarp prst="textNoShape">
              <a:avLst/>
            </a:prstTxWarp>
          </a:bodyPr>
          <a:lstStyle/>
          <a:p>
            <a:endParaRPr lang="en-GB" sz="1012"/>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131" y="4635766"/>
            <a:ext cx="1837550" cy="787522"/>
          </a:xfrm>
          <a:prstGeom prst="rect">
            <a:avLst/>
          </a:prstGeom>
        </p:spPr>
      </p:pic>
      <p:pic>
        <p:nvPicPr>
          <p:cNvPr id="8" name="Content Placeholder 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495800" y="1931190"/>
            <a:ext cx="4359881" cy="2355283"/>
          </a:xfrm>
          <a:ln/>
        </p:spPr>
        <p:style>
          <a:lnRef idx="2">
            <a:schemeClr val="accent1">
              <a:shade val="50000"/>
            </a:schemeClr>
          </a:lnRef>
          <a:fillRef idx="1">
            <a:schemeClr val="accent1"/>
          </a:fillRef>
          <a:effectRef idx="0">
            <a:schemeClr val="accent1"/>
          </a:effectRef>
          <a:fontRef idx="minor">
            <a:schemeClr val="lt1"/>
          </a:fontRef>
        </p:style>
      </p:pic>
      <p:sp>
        <p:nvSpPr>
          <p:cNvPr id="9" name="TextBox 8"/>
          <p:cNvSpPr txBox="1"/>
          <p:nvPr/>
        </p:nvSpPr>
        <p:spPr>
          <a:xfrm>
            <a:off x="7524540" y="4364728"/>
            <a:ext cx="1331141" cy="215444"/>
          </a:xfrm>
          <a:prstGeom prst="rect">
            <a:avLst/>
          </a:prstGeom>
          <a:noFill/>
        </p:spPr>
        <p:txBody>
          <a:bodyPr wrap="square" rtlCol="0">
            <a:spAutoFit/>
          </a:bodyPr>
          <a:lstStyle/>
          <a:p>
            <a:r>
              <a:rPr lang="en-GB" sz="800" dirty="0"/>
              <a:t>Source : </a:t>
            </a:r>
            <a:r>
              <a:rPr lang="en-GB" sz="800" dirty="0" err="1"/>
              <a:t>Glenigan</a:t>
            </a:r>
            <a:endParaRPr lang="en-GB" sz="800" dirty="0"/>
          </a:p>
        </p:txBody>
      </p:sp>
    </p:spTree>
    <p:extLst>
      <p:ext uri="{BB962C8B-B14F-4D97-AF65-F5344CB8AC3E}">
        <p14:creationId xmlns:p14="http://schemas.microsoft.com/office/powerpoint/2010/main" val="2945236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3.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AEC_PPT_title_slides_4x3_july25">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utodesk Theme">
  <a:themeElements>
    <a:clrScheme name="Autodesk Corporate Colors">
      <a:dk1>
        <a:srgbClr val="000000"/>
      </a:dk1>
      <a:lt1>
        <a:srgbClr val="FFFFFF"/>
      </a:lt1>
      <a:dk2>
        <a:srgbClr val="000000"/>
      </a:dk2>
      <a:lt2>
        <a:srgbClr val="FFFFFF"/>
      </a:lt2>
      <a:accent1>
        <a:srgbClr val="00ABE6"/>
      </a:accent1>
      <a:accent2>
        <a:srgbClr val="87BC40"/>
      </a:accent2>
      <a:accent3>
        <a:srgbClr val="32BCAD"/>
      </a:accent3>
      <a:accent4>
        <a:srgbClr val="1B58A8"/>
      </a:accent4>
      <a:accent5>
        <a:srgbClr val="005E30"/>
      </a:accent5>
      <a:accent6>
        <a:srgbClr val="007272"/>
      </a:accent6>
      <a:hlink>
        <a:srgbClr val="007272"/>
      </a:hlink>
      <a:folHlink>
        <a:srgbClr val="0072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Autodesk Theme">
  <a:themeElements>
    <a:clrScheme name="Autodesk colors">
      <a:dk1>
        <a:srgbClr val="000000"/>
      </a:dk1>
      <a:lt1>
        <a:srgbClr val="FFFFFF"/>
      </a:lt1>
      <a:dk2>
        <a:srgbClr val="000000"/>
      </a:dk2>
      <a:lt2>
        <a:srgbClr val="FFFFFF"/>
      </a:lt2>
      <a:accent1>
        <a:srgbClr val="00ABE6"/>
      </a:accent1>
      <a:accent2>
        <a:srgbClr val="87BC40"/>
      </a:accent2>
      <a:accent3>
        <a:srgbClr val="32BCAD"/>
      </a:accent3>
      <a:accent4>
        <a:srgbClr val="0696D7"/>
      </a:accent4>
      <a:accent5>
        <a:srgbClr val="005E30"/>
      </a:accent5>
      <a:accent6>
        <a:srgbClr val="007272"/>
      </a:accent6>
      <a:hlink>
        <a:srgbClr val="007272"/>
      </a:hlink>
      <a:folHlink>
        <a:srgbClr val="007272"/>
      </a:folHlink>
    </a:clrScheme>
    <a:fontScheme name="Custom 1">
      <a:majorFont>
        <a:latin typeface="Frutiger Next LT W1G"/>
        <a:ea typeface=""/>
        <a:cs typeface=""/>
      </a:majorFont>
      <a:minorFont>
        <a:latin typeface="Frutiger Next LT W1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ADSK_White">
  <a:themeElements>
    <a:clrScheme name="ADSK_COLORS">
      <a:dk1>
        <a:srgbClr val="000000"/>
      </a:dk1>
      <a:lt1>
        <a:srgbClr val="FFFFFF"/>
      </a:lt1>
      <a:dk2>
        <a:srgbClr val="000000"/>
      </a:dk2>
      <a:lt2>
        <a:srgbClr val="FFFFFF"/>
      </a:lt2>
      <a:accent1>
        <a:srgbClr val="DD0000"/>
      </a:accent1>
      <a:accent2>
        <a:srgbClr val="EE5500"/>
      </a:accent2>
      <a:accent3>
        <a:srgbClr val="FFAA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le &amp; Subtitle">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SK_White">
  <a:themeElements>
    <a:clrScheme name="ADSK_COLORS">
      <a:dk1>
        <a:srgbClr val="000000"/>
      </a:dk1>
      <a:lt1>
        <a:srgbClr val="FFFFFF"/>
      </a:lt1>
      <a:dk2>
        <a:srgbClr val="000000"/>
      </a:dk2>
      <a:lt2>
        <a:srgbClr val="FFFFFF"/>
      </a:lt2>
      <a:accent1>
        <a:srgbClr val="DD0000"/>
      </a:accent1>
      <a:accent2>
        <a:srgbClr val="EE5500"/>
      </a:accent2>
      <a:accent3>
        <a:srgbClr val="FFAA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ADSK_Black">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ADSK_Dark">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ADSK_Dark">
  <a:themeElements>
    <a:clrScheme name="Custom 2">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FFFFFF"/>
      </a:hlink>
      <a:folHlink>
        <a:srgbClr val="FFFFFF"/>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EC_PPT_title_slides_4x3_july25">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ADSK_Dark">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ADSK_Dark">
  <a:themeElements>
    <a:clrScheme name="Custom 2">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FFFFFF"/>
      </a:hlink>
      <a:folHlink>
        <a:srgbClr val="FFFFFF"/>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Theme">
  <a:themeElements>
    <a:clrScheme name="ADSK_COLORS">
      <a:dk1>
        <a:srgbClr val="000000"/>
      </a:dk1>
      <a:lt1>
        <a:srgbClr val="FFFFFF"/>
      </a:lt1>
      <a:dk2>
        <a:srgbClr val="000000"/>
      </a:dk2>
      <a:lt2>
        <a:srgbClr val="FFFFFF"/>
      </a:lt2>
      <a:accent1>
        <a:srgbClr val="DD0000"/>
      </a:accent1>
      <a:accent2>
        <a:srgbClr val="EE5500"/>
      </a:accent2>
      <a:accent3>
        <a:srgbClr val="FFAA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9C2C6EA393E243B0C1948D07E8D792" ma:contentTypeVersion="0" ma:contentTypeDescription="Create a new document." ma:contentTypeScope="" ma:versionID="899509aeaed6bcc483808113040566c9">
  <xsd:schema xmlns:xsd="http://www.w3.org/2001/XMLSchema" xmlns:xs="http://www.w3.org/2001/XMLSchema" xmlns:p="http://schemas.microsoft.com/office/2006/metadata/properties" xmlns:ns2="173a1098-70f6-433d-bc61-cdeac2da641a" targetNamespace="http://schemas.microsoft.com/office/2006/metadata/properties" ma:root="true" ma:fieldsID="0b675f8fd51dcef7bf0a1cb3b693b7db" ns2:_="">
    <xsd:import namespace="173a1098-70f6-433d-bc61-cdeac2da641a"/>
    <xsd:element name="properties">
      <xsd:complexType>
        <xsd:sequence>
          <xsd:element name="documentManagement">
            <xsd:complexType>
              <xsd:all>
                <xsd:element ref="ns2:Image" minOccurs="0"/>
                <xsd:element ref="ns2:Author0" minOccurs="0"/>
                <xsd:element ref="ns2:Media_x0020_Description" minOccurs="0"/>
                <xsd:element ref="ns2:Doc_x0020_Title" minOccurs="0"/>
                <xsd:element ref="ns2:Industry" minOccurs="0"/>
                <xsd:element ref="ns2:Date_x0020_Published" minOccurs="0"/>
                <xsd:element ref="ns2:Number_x0020_Ordering" minOccurs="0"/>
                <xsd:element ref="ns2:File_x0020_Type0" minOccurs="0"/>
                <xsd:element ref="ns2:Doc_x0020_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a1098-70f6-433d-bc61-cdeac2da641a" elementFormDefault="qualified">
    <xsd:import namespace="http://schemas.microsoft.com/office/2006/documentManagement/types"/>
    <xsd:import namespace="http://schemas.microsoft.com/office/infopath/2007/PartnerControls"/>
    <xsd:element name="Image" ma:index="8"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Author0" ma:index="9" nillable="true" ma:displayName="Author" ma:list="UserInfo" ma:SharePointGroup="0" ma:internalName="Author0"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_x0020_Description" ma:index="10" nillable="true" ma:displayName="Media Description" ma:internalName="Media_x0020_Description">
      <xsd:simpleType>
        <xsd:restriction base="dms:Note">
          <xsd:maxLength value="255"/>
        </xsd:restriction>
      </xsd:simpleType>
    </xsd:element>
    <xsd:element name="Doc_x0020_Title" ma:index="11" nillable="true" ma:displayName="Doc Title" ma:internalName="Doc_x0020_Title">
      <xsd:simpleType>
        <xsd:restriction base="dms:Text">
          <xsd:maxLength value="255"/>
        </xsd:restriction>
      </xsd:simpleType>
    </xsd:element>
    <xsd:element name="Industry" ma:index="12" nillable="true" ma:displayName="Industry" ma:default="AEC" ma:format="Dropdown" ma:internalName="Industry">
      <xsd:simpleType>
        <xsd:restriction base="dms:Choice">
          <xsd:enumeration value="AEC"/>
          <xsd:enumeration value="MFG"/>
          <xsd:enumeration value="M&amp;E"/>
          <xsd:enumeration value="PSEB &amp; SUITES"/>
          <xsd:enumeration value="Corporate"/>
          <xsd:enumeration value="Education"/>
          <xsd:enumeration value="Government"/>
          <xsd:enumeration value="PowerPoint Guidelines"/>
        </xsd:restriction>
      </xsd:simpleType>
    </xsd:element>
    <xsd:element name="Date_x0020_Published" ma:index="13" nillable="true" ma:displayName="Date Published" ma:default="[today]" ma:format="DateOnly" ma:internalName="Date_x0020_Published">
      <xsd:simpleType>
        <xsd:restriction base="dms:DateTime"/>
      </xsd:simpleType>
    </xsd:element>
    <xsd:element name="Number_x0020_Ordering" ma:index="14" nillable="true" ma:displayName="Number Ordering" ma:internalName="Number_x0020_Ordering">
      <xsd:simpleType>
        <xsd:restriction base="dms:Number">
          <xsd:maxInclusive value="99"/>
          <xsd:minInclusive value="1"/>
        </xsd:restriction>
      </xsd:simpleType>
    </xsd:element>
    <xsd:element name="File_x0020_Type0" ma:index="15" nillable="true" ma:displayName="File Type" ma:format="Image" ma:internalName="File_x0020_Type0">
      <xsd:complexType>
        <xsd:complexContent>
          <xsd:extension base="dms:URL">
            <xsd:sequence>
              <xsd:element name="Url" type="dms:ValidUrl" minOccurs="0" nillable="true"/>
              <xsd:element name="Description" type="xsd:string" nillable="true"/>
            </xsd:sequence>
          </xsd:extension>
        </xsd:complexContent>
      </xsd:complexType>
    </xsd:element>
    <xsd:element name="Doc_x0020_URL" ma:index="16" nillable="true" ma:displayName="Doc URL" ma:format="Hyperlink" ma:internalName="Doc_x0020_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Date_x0020_Published xmlns="173a1098-70f6-433d-bc61-cdeac2da641a">2010-08-09T07:00:00+00:00</Date_x0020_Published>
    <Media_x0020_Description xmlns="173a1098-70f6-433d-bc61-cdeac2da641a">The Architecture, Engineering, and Construction Title Slides are available in two formats. The 4x3 format is recommended for most projectors and monitors.
</Media_x0020_Description>
    <Image xmlns="173a1098-70f6-433d-bc61-cdeac2da641a">
      <Url>https://share.autodesk.com/Marketing/templates/Corporate%20Overview%20Images/08_09_10_Corporate_Overview_thumb.jpg</Url>
      <Description xsi:nil="true"/>
    </Image>
    <Number_x0020_Ordering xmlns="173a1098-70f6-433d-bc61-cdeac2da641a">3</Number_x0020_Ordering>
    <Doc_x0020_Title xmlns="173a1098-70f6-433d-bc61-cdeac2da641a">Autodesk Corporate Overview—4x3 PPT version</Doc_x0020_Title>
    <Author0 xmlns="173a1098-70f6-433d-bc61-cdeac2da641a">
      <UserInfo>
        <DisplayName>Jana Hildebrand</DisplayName>
        <AccountId>4232</AccountId>
        <AccountType/>
      </UserInfo>
    </Author0>
    <Doc_x0020_URL xmlns="173a1098-70f6-433d-bc61-cdeac2da641a">
      <Url xsi:nil="true"/>
      <Description xsi:nil="true"/>
    </Doc_x0020_URL>
    <Industry xmlns="173a1098-70f6-433d-bc61-cdeac2da641a">AEC</Industry>
    <File_x0020_Type0 xmlns="173a1098-70f6-433d-bc61-cdeac2da641a">
      <Url xsi:nil="true"/>
      <Description xsi:nil="true"/>
    </File_x0020_Type0>
  </documentManagement>
</p:properties>
</file>

<file path=customXml/itemProps1.xml><?xml version="1.0" encoding="utf-8"?>
<ds:datastoreItem xmlns:ds="http://schemas.openxmlformats.org/officeDocument/2006/customXml" ds:itemID="{05DE7D26-623C-4E20-905C-E4AA82C27D5E}">
  <ds:schemaRefs>
    <ds:schemaRef ds:uri="http://schemas.microsoft.com/sharepoint/v3/contenttype/forms"/>
  </ds:schemaRefs>
</ds:datastoreItem>
</file>

<file path=customXml/itemProps2.xml><?xml version="1.0" encoding="utf-8"?>
<ds:datastoreItem xmlns:ds="http://schemas.openxmlformats.org/officeDocument/2006/customXml" ds:itemID="{0843C38D-6A7C-4832-891F-C6A25336FC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a1098-70f6-433d-bc61-cdeac2da6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8C631-2E87-4D85-8548-5D452E157EE2}">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73a1098-70f6-433d-bc61-cdeac2da641a"/>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AEC_PPT_title_slides_4x3_july25.potx</Template>
  <TotalTime>0</TotalTime>
  <Words>1853</Words>
  <Application>Microsoft Office PowerPoint</Application>
  <PresentationFormat>Overhead</PresentationFormat>
  <Paragraphs>268</Paragraphs>
  <Slides>35</Slides>
  <Notes>30</Notes>
  <HiddenSlides>0</HiddenSlides>
  <MMClips>0</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35</vt:i4>
      </vt:variant>
    </vt:vector>
  </HeadingPairs>
  <TitlesOfParts>
    <vt:vector size="66" baseType="lpstr">
      <vt:lpstr>ＭＳ Ｐゴシック</vt:lpstr>
      <vt:lpstr>Arial</vt:lpstr>
      <vt:lpstr>Calibri</vt:lpstr>
      <vt:lpstr>DTL Argo T Bold</vt:lpstr>
      <vt:lpstr>Frutiger Next LT W1G</vt:lpstr>
      <vt:lpstr>Gill Sans</vt:lpstr>
      <vt:lpstr>GillSans</vt:lpstr>
      <vt:lpstr>KievitPro-Bold</vt:lpstr>
      <vt:lpstr>KievitPro-Regular</vt:lpstr>
      <vt:lpstr>Kievit-RegularSC</vt:lpstr>
      <vt:lpstr>Lucida Grande</vt:lpstr>
      <vt:lpstr>Wingdings</vt:lpstr>
      <vt:lpstr>Wingdings 3</vt:lpstr>
      <vt:lpstr>ヒラギノ角ゴ Pro W3</vt:lpstr>
      <vt:lpstr>ヒラギノ角ゴ Pro W6</vt:lpstr>
      <vt:lpstr>ヒラギノ角ゴ ProN W3</vt:lpstr>
      <vt:lpstr>AEC_PPT_title_slides_4x3_july25</vt:lpstr>
      <vt:lpstr>ADSK_White</vt:lpstr>
      <vt:lpstr>16_ADSK_Black</vt:lpstr>
      <vt:lpstr>9_ADSK_Dark</vt:lpstr>
      <vt:lpstr>10_ADSK_Dark</vt:lpstr>
      <vt:lpstr>1_AEC_PPT_title_slides_4x3_july25</vt:lpstr>
      <vt:lpstr>11_ADSK_Dark</vt:lpstr>
      <vt:lpstr>12_ADSK_Dark</vt:lpstr>
      <vt:lpstr>1_Default Theme</vt:lpstr>
      <vt:lpstr>Autodesk Theme</vt:lpstr>
      <vt:lpstr>1_Autodesk Theme</vt:lpstr>
      <vt:lpstr>1_ADSK_White</vt:lpstr>
      <vt:lpstr>Title &amp; Subtitle</vt:lpstr>
      <vt:lpstr>Custom Design</vt:lpstr>
      <vt:lpstr>1_Custom Design</vt:lpstr>
      <vt:lpstr>PowerPoint Presentation</vt:lpstr>
      <vt:lpstr>Objectives</vt:lpstr>
      <vt:lpstr>Objectives</vt:lpstr>
      <vt:lpstr>Reducing Risk through Lifecycle</vt:lpstr>
      <vt:lpstr>Agenda</vt:lpstr>
      <vt:lpstr>Agenda</vt:lpstr>
      <vt:lpstr>Construction Challenges</vt:lpstr>
      <vt:lpstr>Trends and Risks</vt:lpstr>
      <vt:lpstr>Productivity and Quality</vt:lpstr>
      <vt:lpstr>Addressing skills shortages</vt:lpstr>
      <vt:lpstr>Our Role</vt:lpstr>
      <vt:lpstr>Why Autodesk?</vt:lpstr>
      <vt:lpstr>Autodesk BIM360 Field</vt:lpstr>
      <vt:lpstr>What is BIM360 Field?</vt:lpstr>
      <vt:lpstr>Autodesk® BIM 360</vt:lpstr>
      <vt:lpstr>Quality</vt:lpstr>
      <vt:lpstr>Automating the Quality process</vt:lpstr>
      <vt:lpstr>PowerPoint Presentation</vt:lpstr>
      <vt:lpstr>Reporting and Analytics</vt:lpstr>
      <vt:lpstr>Return on Investment</vt:lpstr>
      <vt:lpstr>What does the ROI look like?</vt:lpstr>
      <vt:lpstr>Measuring the benefits of a field data (M. Moran, 2012)</vt:lpstr>
      <vt:lpstr>PowerPoint Presentation</vt:lpstr>
      <vt:lpstr>BIM360 Field Demonstration</vt:lpstr>
      <vt:lpstr>Access Documents in the Field</vt:lpstr>
      <vt:lpstr>Autodesk® BIM 360 Field</vt:lpstr>
      <vt:lpstr>Field Management Website</vt:lpstr>
      <vt:lpstr>Run or Schedule PDF Reports with Pins</vt:lpstr>
      <vt:lpstr>Manage the Equipment Database</vt:lpstr>
      <vt:lpstr>Autodesk Building Ops</vt:lpstr>
      <vt:lpstr>Summary</vt:lpstr>
      <vt:lpstr>Summary</vt:lpstr>
      <vt:lpstr>Summary</vt:lpstr>
      <vt:lpstr>Next Steps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Overview—4x3 PPT Version</dc:title>
  <dc:subject>corporate overview, company positioning, brand</dc:subject>
  <dc:creator/>
  <cp:keywords>corporate overview, company positioning, brand</cp:keywords>
  <cp:lastModifiedBy/>
  <cp:revision>1</cp:revision>
  <dcterms:created xsi:type="dcterms:W3CDTF">2010-07-28T16:19:43Z</dcterms:created>
  <dcterms:modified xsi:type="dcterms:W3CDTF">2017-06-13T11:31:24Z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0x010100B39C2C6EA393E243B0C1948D07E8D792</vt:lpwstr>
  </property>
  <property fmtid="{D5CDD505-2E9C-101B-9397-08002B2CF9AE}" pid="3" name="Order">
    <vt:r8>5300</vt:r8>
  </property>
  <property fmtid="{D5CDD505-2E9C-101B-9397-08002B2CF9AE}" pid="4" name="Business &amp; Corporate Type">
    <vt:lpwstr>3</vt:lpwstr>
  </property>
  <property fmtid="{D5CDD505-2E9C-101B-9397-08002B2CF9AE}" pid="5" name="Business and Industry">
    <vt:lpwstr>Corporate Overview</vt:lpwstr>
  </property>
</Properties>
</file>