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  <p:sldMasterId id="2147483731" r:id="rId7"/>
  </p:sldMasterIdLst>
  <p:notesMasterIdLst>
    <p:notesMasterId r:id="rId15"/>
  </p:notesMasterIdLst>
  <p:sldIdLst>
    <p:sldId id="302" r:id="rId8"/>
    <p:sldId id="307" r:id="rId9"/>
    <p:sldId id="308" r:id="rId10"/>
    <p:sldId id="309" r:id="rId11"/>
    <p:sldId id="310" r:id="rId12"/>
    <p:sldId id="311" r:id="rId13"/>
    <p:sldId id="284" r:id="rId14"/>
  </p:sldIdLst>
  <p:sldSz cx="9906000" cy="6858000" type="A4"/>
  <p:notesSz cx="6797675" cy="9856788"/>
  <p:defaultTextStyle>
    <a:defPPr>
      <a:defRPr lang="en-US"/>
    </a:defPPr>
    <a:lvl1pPr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3">
          <p15:clr>
            <a:srgbClr val="A4A3A4"/>
          </p15:clr>
        </p15:guide>
        <p15:guide id="2" orient="horz" pos="1356">
          <p15:clr>
            <a:srgbClr val="A4A3A4"/>
          </p15:clr>
        </p15:guide>
        <p15:guide id="3" orient="horz" pos="1531">
          <p15:clr>
            <a:srgbClr val="A4A3A4"/>
          </p15:clr>
        </p15:guide>
        <p15:guide id="4" pos="3120">
          <p15:clr>
            <a:srgbClr val="A4A3A4"/>
          </p15:clr>
        </p15:guide>
        <p15:guide id="5" pos="5452">
          <p15:clr>
            <a:srgbClr val="A4A3A4"/>
          </p15:clr>
        </p15:guide>
        <p15:guide id="6" pos="5931">
          <p15:clr>
            <a:srgbClr val="A4A3A4"/>
          </p15:clr>
        </p15:guide>
        <p15:guide id="7" pos="5708">
          <p15:clr>
            <a:srgbClr val="A4A3A4"/>
          </p15:clr>
        </p15:guide>
        <p15:guide id="8" pos="31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D1"/>
    <a:srgbClr val="D4DCE2"/>
    <a:srgbClr val="4C5CC4"/>
    <a:srgbClr val="9EACB6"/>
    <a:srgbClr val="F2AE00"/>
    <a:srgbClr val="E8CE78"/>
    <a:srgbClr val="ADA69D"/>
    <a:srgbClr val="1A2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366" y="102"/>
      </p:cViewPr>
      <p:guideLst>
        <p:guide orient="horz" pos="3703"/>
        <p:guide orient="horz" pos="1356"/>
        <p:guide orient="horz" pos="1531"/>
        <p:guide pos="3120"/>
        <p:guide pos="5452"/>
        <p:guide pos="5931"/>
        <p:guide pos="5708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33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 defTabSz="9137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0" y="1"/>
            <a:ext cx="2944958" cy="493313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 defTabSz="9137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2897200-9A80-4ACF-8C18-8AB25477D8D3}" type="datetimeFigureOut">
              <a:rPr lang="en-US"/>
              <a:pPr>
                <a:defRPr/>
              </a:pPr>
              <a:t>7/3/2013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39775"/>
            <a:ext cx="53371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682528"/>
            <a:ext cx="5438464" cy="4435082"/>
          </a:xfrm>
          <a:prstGeom prst="rect">
            <a:avLst/>
          </a:prstGeom>
        </p:spPr>
        <p:txBody>
          <a:bodyPr vert="horz" lIns="91394" tIns="45697" rIns="91394" bIns="45697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1900"/>
            <a:ext cx="2944958" cy="4933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 defTabSz="9137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0" y="9361900"/>
            <a:ext cx="2944958" cy="493313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 defTabSz="91377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33E231F-ACC4-40AD-8136-354E5255EA6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62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5300" y="22939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5300" y="6289675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Private &amp; Confidential. Not for distribution.</a:t>
            </a:r>
          </a:p>
          <a:p>
            <a:pPr defTabSz="914235" fontAlgn="auto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©DWF LLP 2012  </a:t>
            </a:r>
            <a:r>
              <a:rPr lang="en-US" sz="550" b="1" dirty="0">
                <a:latin typeface="+mn-lt"/>
              </a:rPr>
              <a:t>www.dwf.co.uk</a:t>
            </a:r>
          </a:p>
        </p:txBody>
      </p:sp>
      <p:sp>
        <p:nvSpPr>
          <p:cNvPr id="8" name="Freeform 15"/>
          <p:cNvSpPr>
            <a:spLocks/>
          </p:cNvSpPr>
          <p:nvPr/>
        </p:nvSpPr>
        <p:spPr bwMode="auto">
          <a:xfrm>
            <a:off x="5108575" y="3563938"/>
            <a:ext cx="309563" cy="847725"/>
          </a:xfrm>
          <a:custGeom>
            <a:avLst/>
            <a:gdLst>
              <a:gd name="T0" fmla="*/ 895600476 w 107"/>
              <a:gd name="T1" fmla="*/ 1950430056 h 293"/>
              <a:gd name="T2" fmla="*/ 451985125 w 107"/>
              <a:gd name="T3" fmla="*/ 0 h 293"/>
              <a:gd name="T4" fmla="*/ 25109320 w 107"/>
              <a:gd name="T5" fmla="*/ 1858352076 h 293"/>
              <a:gd name="T6" fmla="*/ 8369773 w 107"/>
              <a:gd name="T7" fmla="*/ 1942059857 h 293"/>
              <a:gd name="T8" fmla="*/ 8369773 w 107"/>
              <a:gd name="T9" fmla="*/ 1950430056 h 293"/>
              <a:gd name="T10" fmla="*/ 0 w 107"/>
              <a:gd name="T11" fmla="*/ 2000657039 h 293"/>
              <a:gd name="T12" fmla="*/ 451985125 w 107"/>
              <a:gd name="T13" fmla="*/ 2147483647 h 293"/>
              <a:gd name="T14" fmla="*/ 895600476 w 107"/>
              <a:gd name="T15" fmla="*/ 2000657039 h 293"/>
              <a:gd name="T16" fmla="*/ 895600476 w 107"/>
              <a:gd name="T17" fmla="*/ 1950430056 h 2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7" h="293">
                <a:moveTo>
                  <a:pt x="107" y="233"/>
                </a:moveTo>
                <a:cubicBezTo>
                  <a:pt x="54" y="0"/>
                  <a:pt x="54" y="0"/>
                  <a:pt x="54" y="0"/>
                </a:cubicBezTo>
                <a:cubicBezTo>
                  <a:pt x="3" y="222"/>
                  <a:pt x="3" y="222"/>
                  <a:pt x="3" y="222"/>
                </a:cubicBezTo>
                <a:cubicBezTo>
                  <a:pt x="2" y="226"/>
                  <a:pt x="2" y="229"/>
                  <a:pt x="1" y="232"/>
                </a:cubicBezTo>
                <a:cubicBezTo>
                  <a:pt x="1" y="233"/>
                  <a:pt x="1" y="233"/>
                  <a:pt x="1" y="233"/>
                </a:cubicBezTo>
                <a:cubicBezTo>
                  <a:pt x="1" y="235"/>
                  <a:pt x="0" y="237"/>
                  <a:pt x="0" y="239"/>
                </a:cubicBezTo>
                <a:cubicBezTo>
                  <a:pt x="0" y="269"/>
                  <a:pt x="24" y="293"/>
                  <a:pt x="54" y="293"/>
                </a:cubicBezTo>
                <a:cubicBezTo>
                  <a:pt x="83" y="293"/>
                  <a:pt x="107" y="269"/>
                  <a:pt x="107" y="239"/>
                </a:cubicBezTo>
                <a:cubicBezTo>
                  <a:pt x="107" y="237"/>
                  <a:pt x="107" y="235"/>
                  <a:pt x="107" y="233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9" name="Freeform 16"/>
          <p:cNvSpPr>
            <a:spLocks noEditPoints="1"/>
          </p:cNvSpPr>
          <p:nvPr/>
        </p:nvSpPr>
        <p:spPr bwMode="auto">
          <a:xfrm>
            <a:off x="3656013" y="2646363"/>
            <a:ext cx="3217862" cy="3221037"/>
          </a:xfrm>
          <a:custGeom>
            <a:avLst/>
            <a:gdLst>
              <a:gd name="T0" fmla="*/ 2147483647 w 1112"/>
              <a:gd name="T1" fmla="*/ 2147483647 h 1113"/>
              <a:gd name="T2" fmla="*/ 2147483647 w 1112"/>
              <a:gd name="T3" fmla="*/ 2147483647 h 1113"/>
              <a:gd name="T4" fmla="*/ 2147483647 w 1112"/>
              <a:gd name="T5" fmla="*/ 2147483647 h 1113"/>
              <a:gd name="T6" fmla="*/ 2147483647 w 1112"/>
              <a:gd name="T7" fmla="*/ 2147483647 h 1113"/>
              <a:gd name="T8" fmla="*/ 2147483647 w 1112"/>
              <a:gd name="T9" fmla="*/ 2147483647 h 1113"/>
              <a:gd name="T10" fmla="*/ 2147483647 w 1112"/>
              <a:gd name="T11" fmla="*/ 1968198308 h 1113"/>
              <a:gd name="T12" fmla="*/ 2147483647 w 1112"/>
              <a:gd name="T13" fmla="*/ 1381926163 h 1113"/>
              <a:gd name="T14" fmla="*/ 2147483647 w 1112"/>
              <a:gd name="T15" fmla="*/ 1373550888 h 1113"/>
              <a:gd name="T16" fmla="*/ 2147483647 w 1112"/>
              <a:gd name="T17" fmla="*/ 1122292638 h 1113"/>
              <a:gd name="T18" fmla="*/ 2147483647 w 1112"/>
              <a:gd name="T19" fmla="*/ 619773244 h 1113"/>
              <a:gd name="T20" fmla="*/ 2147483647 w 1112"/>
              <a:gd name="T21" fmla="*/ 293134625 h 1113"/>
              <a:gd name="T22" fmla="*/ 2147483647 w 1112"/>
              <a:gd name="T23" fmla="*/ 502519394 h 1113"/>
              <a:gd name="T24" fmla="*/ 2147483647 w 1112"/>
              <a:gd name="T25" fmla="*/ 410391369 h 1113"/>
              <a:gd name="T26" fmla="*/ 2147483647 w 1112"/>
              <a:gd name="T27" fmla="*/ 16750550 h 1113"/>
              <a:gd name="T28" fmla="*/ 2147483647 w 1112"/>
              <a:gd name="T29" fmla="*/ 16750550 h 1113"/>
              <a:gd name="T30" fmla="*/ 2147483647 w 1112"/>
              <a:gd name="T31" fmla="*/ 410391369 h 1113"/>
              <a:gd name="T32" fmla="*/ 2147483647 w 1112"/>
              <a:gd name="T33" fmla="*/ 502519394 h 1113"/>
              <a:gd name="T34" fmla="*/ 2147483647 w 1112"/>
              <a:gd name="T35" fmla="*/ 284759350 h 1113"/>
              <a:gd name="T36" fmla="*/ 2147483647 w 1112"/>
              <a:gd name="T37" fmla="*/ 611397969 h 1113"/>
              <a:gd name="T38" fmla="*/ 2147483647 w 1112"/>
              <a:gd name="T39" fmla="*/ 1113917363 h 1113"/>
              <a:gd name="T40" fmla="*/ 1875741532 w 1112"/>
              <a:gd name="T41" fmla="*/ 1365175613 h 1113"/>
              <a:gd name="T42" fmla="*/ 1356563228 w 1112"/>
              <a:gd name="T43" fmla="*/ 1373550888 h 1113"/>
              <a:gd name="T44" fmla="*/ 862505660 w 1112"/>
              <a:gd name="T45" fmla="*/ 1959823033 h 1113"/>
              <a:gd name="T46" fmla="*/ 946245310 w 1112"/>
              <a:gd name="T47" fmla="*/ 2147483647 h 1113"/>
              <a:gd name="T48" fmla="*/ 753645273 w 1112"/>
              <a:gd name="T49" fmla="*/ 2147483647 h 1113"/>
              <a:gd name="T50" fmla="*/ 276336793 w 1112"/>
              <a:gd name="T51" fmla="*/ 2147483647 h 1113"/>
              <a:gd name="T52" fmla="*/ 75365106 w 1112"/>
              <a:gd name="T53" fmla="*/ 2147483647 h 1113"/>
              <a:gd name="T54" fmla="*/ 368448093 w 1112"/>
              <a:gd name="T55" fmla="*/ 2147483647 h 1113"/>
              <a:gd name="T56" fmla="*/ 351701899 w 1112"/>
              <a:gd name="T57" fmla="*/ 2147483647 h 1113"/>
              <a:gd name="T58" fmla="*/ 16749087 w 1112"/>
              <a:gd name="T59" fmla="*/ 2147483647 h 1113"/>
              <a:gd name="T60" fmla="*/ 150730212 w 1112"/>
              <a:gd name="T61" fmla="*/ 2147483647 h 1113"/>
              <a:gd name="T62" fmla="*/ 602917955 w 1112"/>
              <a:gd name="T63" fmla="*/ 2147483647 h 1113"/>
              <a:gd name="T64" fmla="*/ 762019817 w 1112"/>
              <a:gd name="T65" fmla="*/ 2147483647 h 1113"/>
              <a:gd name="T66" fmla="*/ 628038692 w 1112"/>
              <a:gd name="T67" fmla="*/ 2147483647 h 1113"/>
              <a:gd name="T68" fmla="*/ 1063480241 w 1112"/>
              <a:gd name="T69" fmla="*/ 2147483647 h 1113"/>
              <a:gd name="T70" fmla="*/ 1591033090 w 1112"/>
              <a:gd name="T71" fmla="*/ 2147483647 h 1113"/>
              <a:gd name="T72" fmla="*/ 1900865164 w 1112"/>
              <a:gd name="T73" fmla="*/ 2147483647 h 1113"/>
              <a:gd name="T74" fmla="*/ 1992976463 w 1112"/>
              <a:gd name="T75" fmla="*/ 2147483647 h 1113"/>
              <a:gd name="T76" fmla="*/ 2147483647 w 1112"/>
              <a:gd name="T77" fmla="*/ 2147483647 h 1113"/>
              <a:gd name="T78" fmla="*/ 2147483647 w 1112"/>
              <a:gd name="T79" fmla="*/ 2147483647 h 1113"/>
              <a:gd name="T80" fmla="*/ 2147483647 w 1112"/>
              <a:gd name="T81" fmla="*/ 2147483647 h 1113"/>
              <a:gd name="T82" fmla="*/ 2147483647 w 1112"/>
              <a:gd name="T83" fmla="*/ 2147483647 h 1113"/>
              <a:gd name="T84" fmla="*/ 2147483647 w 1112"/>
              <a:gd name="T85" fmla="*/ 2147483647 h 1113"/>
              <a:gd name="T86" fmla="*/ 2147483647 w 1112"/>
              <a:gd name="T87" fmla="*/ 2147483647 h 1113"/>
              <a:gd name="T88" fmla="*/ 2147483647 w 1112"/>
              <a:gd name="T89" fmla="*/ 2147483647 h 1113"/>
              <a:gd name="T90" fmla="*/ 2147483647 w 1112"/>
              <a:gd name="T91" fmla="*/ 2147483647 h 1113"/>
              <a:gd name="T92" fmla="*/ 2147483647 w 1112"/>
              <a:gd name="T93" fmla="*/ 2147483647 h 1113"/>
              <a:gd name="T94" fmla="*/ 2147483647 w 1112"/>
              <a:gd name="T95" fmla="*/ 2147483647 h 1113"/>
              <a:gd name="T96" fmla="*/ 2147483647 w 1112"/>
              <a:gd name="T97" fmla="*/ 2147483647 h 1113"/>
              <a:gd name="T98" fmla="*/ 2147483647 w 1112"/>
              <a:gd name="T99" fmla="*/ 2147483647 h 1113"/>
              <a:gd name="T100" fmla="*/ 2147483647 w 1112"/>
              <a:gd name="T101" fmla="*/ 2147483647 h 1113"/>
              <a:gd name="T102" fmla="*/ 2147483647 w 1112"/>
              <a:gd name="T103" fmla="*/ 2147483647 h 1113"/>
              <a:gd name="T104" fmla="*/ 2147483647 w 1112"/>
              <a:gd name="T105" fmla="*/ 2147483647 h 1113"/>
              <a:gd name="T106" fmla="*/ 2147483647 w 1112"/>
              <a:gd name="T107" fmla="*/ 2147483647 h 1113"/>
              <a:gd name="T108" fmla="*/ 2147483647 w 1112"/>
              <a:gd name="T109" fmla="*/ 2147483647 h 1113"/>
              <a:gd name="T110" fmla="*/ 2147483647 w 1112"/>
              <a:gd name="T111" fmla="*/ 2147483647 h 1113"/>
              <a:gd name="T112" fmla="*/ 2147483647 w 1112"/>
              <a:gd name="T113" fmla="*/ 2147483647 h 1113"/>
              <a:gd name="T114" fmla="*/ 2147483647 w 1112"/>
              <a:gd name="T115" fmla="*/ 561146319 h 1113"/>
              <a:gd name="T116" fmla="*/ 2147483647 w 1112"/>
              <a:gd name="T117" fmla="*/ 561146319 h 1113"/>
              <a:gd name="T118" fmla="*/ 2147483647 w 1112"/>
              <a:gd name="T119" fmla="*/ 1105542088 h 1113"/>
              <a:gd name="T120" fmla="*/ 2147483647 w 1112"/>
              <a:gd name="T121" fmla="*/ 2147483647 h 1113"/>
              <a:gd name="T122" fmla="*/ 2147483647 w 1112"/>
              <a:gd name="T123" fmla="*/ 2147483647 h 1113"/>
              <a:gd name="T124" fmla="*/ 2147483647 w 1112"/>
              <a:gd name="T125" fmla="*/ 2147483647 h 111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12" h="1113">
                <a:moveTo>
                  <a:pt x="1070" y="554"/>
                </a:moveTo>
                <a:cubicBezTo>
                  <a:pt x="1112" y="554"/>
                  <a:pt x="1112" y="554"/>
                  <a:pt x="1112" y="554"/>
                </a:cubicBezTo>
                <a:cubicBezTo>
                  <a:pt x="1112" y="539"/>
                  <a:pt x="1112" y="525"/>
                  <a:pt x="1111" y="511"/>
                </a:cubicBezTo>
                <a:cubicBezTo>
                  <a:pt x="1068" y="515"/>
                  <a:pt x="1068" y="515"/>
                  <a:pt x="1068" y="515"/>
                </a:cubicBezTo>
                <a:cubicBezTo>
                  <a:pt x="1068" y="509"/>
                  <a:pt x="1068" y="509"/>
                  <a:pt x="1068" y="509"/>
                </a:cubicBezTo>
                <a:cubicBezTo>
                  <a:pt x="1110" y="505"/>
                  <a:pt x="1110" y="505"/>
                  <a:pt x="1110" y="505"/>
                </a:cubicBezTo>
                <a:cubicBezTo>
                  <a:pt x="1109" y="491"/>
                  <a:pt x="1107" y="477"/>
                  <a:pt x="1105" y="463"/>
                </a:cubicBezTo>
                <a:cubicBezTo>
                  <a:pt x="1063" y="470"/>
                  <a:pt x="1063" y="470"/>
                  <a:pt x="1063" y="470"/>
                </a:cubicBezTo>
                <a:cubicBezTo>
                  <a:pt x="1062" y="465"/>
                  <a:pt x="1062" y="465"/>
                  <a:pt x="1062" y="465"/>
                </a:cubicBezTo>
                <a:cubicBezTo>
                  <a:pt x="1104" y="457"/>
                  <a:pt x="1104" y="457"/>
                  <a:pt x="1104" y="457"/>
                </a:cubicBezTo>
                <a:cubicBezTo>
                  <a:pt x="1101" y="443"/>
                  <a:pt x="1098" y="429"/>
                  <a:pt x="1094" y="415"/>
                </a:cubicBezTo>
                <a:cubicBezTo>
                  <a:pt x="1053" y="426"/>
                  <a:pt x="1053" y="426"/>
                  <a:pt x="1053" y="426"/>
                </a:cubicBezTo>
                <a:cubicBezTo>
                  <a:pt x="1052" y="421"/>
                  <a:pt x="1052" y="421"/>
                  <a:pt x="1052" y="421"/>
                </a:cubicBezTo>
                <a:cubicBezTo>
                  <a:pt x="1093" y="410"/>
                  <a:pt x="1093" y="410"/>
                  <a:pt x="1093" y="410"/>
                </a:cubicBezTo>
                <a:cubicBezTo>
                  <a:pt x="1089" y="396"/>
                  <a:pt x="1085" y="382"/>
                  <a:pt x="1080" y="369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8" y="378"/>
                  <a:pt x="1038" y="378"/>
                  <a:pt x="1038" y="378"/>
                </a:cubicBezTo>
                <a:cubicBezTo>
                  <a:pt x="1078" y="364"/>
                  <a:pt x="1078" y="364"/>
                  <a:pt x="1078" y="364"/>
                </a:cubicBezTo>
                <a:cubicBezTo>
                  <a:pt x="1073" y="350"/>
                  <a:pt x="1068" y="337"/>
                  <a:pt x="1062" y="324"/>
                </a:cubicBezTo>
                <a:cubicBezTo>
                  <a:pt x="1023" y="342"/>
                  <a:pt x="1023" y="342"/>
                  <a:pt x="1023" y="342"/>
                </a:cubicBezTo>
                <a:cubicBezTo>
                  <a:pt x="1021" y="337"/>
                  <a:pt x="1021" y="337"/>
                  <a:pt x="1021" y="337"/>
                </a:cubicBezTo>
                <a:cubicBezTo>
                  <a:pt x="1059" y="319"/>
                  <a:pt x="1059" y="319"/>
                  <a:pt x="1059" y="319"/>
                </a:cubicBezTo>
                <a:cubicBezTo>
                  <a:pt x="1053" y="306"/>
                  <a:pt x="1047" y="293"/>
                  <a:pt x="1040" y="281"/>
                </a:cubicBezTo>
                <a:cubicBezTo>
                  <a:pt x="1003" y="302"/>
                  <a:pt x="1003" y="302"/>
                  <a:pt x="1003" y="302"/>
                </a:cubicBezTo>
                <a:cubicBezTo>
                  <a:pt x="1000" y="297"/>
                  <a:pt x="1000" y="297"/>
                  <a:pt x="1000" y="297"/>
                </a:cubicBezTo>
                <a:cubicBezTo>
                  <a:pt x="1037" y="276"/>
                  <a:pt x="1037" y="276"/>
                  <a:pt x="1037" y="276"/>
                </a:cubicBezTo>
                <a:cubicBezTo>
                  <a:pt x="1029" y="264"/>
                  <a:pt x="1022" y="252"/>
                  <a:pt x="1014" y="240"/>
                </a:cubicBezTo>
                <a:cubicBezTo>
                  <a:pt x="979" y="264"/>
                  <a:pt x="979" y="264"/>
                  <a:pt x="979" y="264"/>
                </a:cubicBezTo>
                <a:cubicBezTo>
                  <a:pt x="976" y="259"/>
                  <a:pt x="976" y="259"/>
                  <a:pt x="976" y="259"/>
                </a:cubicBezTo>
                <a:cubicBezTo>
                  <a:pt x="1010" y="235"/>
                  <a:pt x="1010" y="235"/>
                  <a:pt x="1010" y="235"/>
                </a:cubicBezTo>
                <a:cubicBezTo>
                  <a:pt x="1002" y="224"/>
                  <a:pt x="993" y="212"/>
                  <a:pt x="984" y="201"/>
                </a:cubicBezTo>
                <a:cubicBezTo>
                  <a:pt x="952" y="228"/>
                  <a:pt x="952" y="228"/>
                  <a:pt x="952" y="228"/>
                </a:cubicBezTo>
                <a:cubicBezTo>
                  <a:pt x="949" y="224"/>
                  <a:pt x="949" y="224"/>
                  <a:pt x="949" y="224"/>
                </a:cubicBezTo>
                <a:cubicBezTo>
                  <a:pt x="981" y="197"/>
                  <a:pt x="981" y="197"/>
                  <a:pt x="981" y="197"/>
                </a:cubicBezTo>
                <a:cubicBezTo>
                  <a:pt x="971" y="186"/>
                  <a:pt x="962" y="176"/>
                  <a:pt x="952" y="165"/>
                </a:cubicBezTo>
                <a:cubicBezTo>
                  <a:pt x="922" y="195"/>
                  <a:pt x="922" y="195"/>
                  <a:pt x="922" y="195"/>
                </a:cubicBezTo>
                <a:cubicBezTo>
                  <a:pt x="918" y="191"/>
                  <a:pt x="918" y="191"/>
                  <a:pt x="918" y="191"/>
                </a:cubicBezTo>
                <a:cubicBezTo>
                  <a:pt x="948" y="161"/>
                  <a:pt x="948" y="161"/>
                  <a:pt x="948" y="161"/>
                </a:cubicBezTo>
                <a:cubicBezTo>
                  <a:pt x="938" y="151"/>
                  <a:pt x="927" y="142"/>
                  <a:pt x="916" y="132"/>
                </a:cubicBezTo>
                <a:cubicBezTo>
                  <a:pt x="889" y="164"/>
                  <a:pt x="889" y="164"/>
                  <a:pt x="889" y="164"/>
                </a:cubicBezTo>
                <a:cubicBezTo>
                  <a:pt x="885" y="161"/>
                  <a:pt x="885" y="161"/>
                  <a:pt x="885" y="161"/>
                </a:cubicBezTo>
                <a:cubicBezTo>
                  <a:pt x="912" y="129"/>
                  <a:pt x="912" y="129"/>
                  <a:pt x="912" y="129"/>
                </a:cubicBezTo>
                <a:cubicBezTo>
                  <a:pt x="901" y="120"/>
                  <a:pt x="890" y="111"/>
                  <a:pt x="878" y="103"/>
                </a:cubicBezTo>
                <a:cubicBezTo>
                  <a:pt x="854" y="137"/>
                  <a:pt x="854" y="137"/>
                  <a:pt x="854" y="137"/>
                </a:cubicBezTo>
                <a:cubicBezTo>
                  <a:pt x="849" y="134"/>
                  <a:pt x="849" y="134"/>
                  <a:pt x="849" y="134"/>
                </a:cubicBezTo>
                <a:cubicBezTo>
                  <a:pt x="873" y="99"/>
                  <a:pt x="873" y="99"/>
                  <a:pt x="873" y="99"/>
                </a:cubicBezTo>
                <a:cubicBezTo>
                  <a:pt x="862" y="91"/>
                  <a:pt x="850" y="84"/>
                  <a:pt x="837" y="76"/>
                </a:cubicBezTo>
                <a:cubicBezTo>
                  <a:pt x="816" y="113"/>
                  <a:pt x="816" y="113"/>
                  <a:pt x="816" y="113"/>
                </a:cubicBezTo>
                <a:cubicBezTo>
                  <a:pt x="811" y="110"/>
                  <a:pt x="811" y="110"/>
                  <a:pt x="811" y="110"/>
                </a:cubicBezTo>
                <a:cubicBezTo>
                  <a:pt x="832" y="74"/>
                  <a:pt x="832" y="74"/>
                  <a:pt x="832" y="74"/>
                </a:cubicBezTo>
                <a:cubicBezTo>
                  <a:pt x="820" y="66"/>
                  <a:pt x="807" y="60"/>
                  <a:pt x="794" y="54"/>
                </a:cubicBezTo>
                <a:cubicBezTo>
                  <a:pt x="777" y="92"/>
                  <a:pt x="777" y="92"/>
                  <a:pt x="777" y="92"/>
                </a:cubicBezTo>
                <a:cubicBezTo>
                  <a:pt x="772" y="89"/>
                  <a:pt x="772" y="89"/>
                  <a:pt x="772" y="89"/>
                </a:cubicBezTo>
                <a:cubicBezTo>
                  <a:pt x="789" y="51"/>
                  <a:pt x="789" y="51"/>
                  <a:pt x="789" y="51"/>
                </a:cubicBezTo>
                <a:cubicBezTo>
                  <a:pt x="776" y="45"/>
                  <a:pt x="763" y="40"/>
                  <a:pt x="750" y="35"/>
                </a:cubicBezTo>
                <a:cubicBezTo>
                  <a:pt x="735" y="74"/>
                  <a:pt x="735" y="74"/>
                  <a:pt x="735" y="74"/>
                </a:cubicBezTo>
                <a:cubicBezTo>
                  <a:pt x="730" y="72"/>
                  <a:pt x="730" y="72"/>
                  <a:pt x="730" y="72"/>
                </a:cubicBezTo>
                <a:cubicBezTo>
                  <a:pt x="744" y="33"/>
                  <a:pt x="744" y="33"/>
                  <a:pt x="744" y="33"/>
                </a:cubicBezTo>
                <a:cubicBezTo>
                  <a:pt x="731" y="28"/>
                  <a:pt x="717" y="24"/>
                  <a:pt x="703" y="20"/>
                </a:cubicBezTo>
                <a:cubicBezTo>
                  <a:pt x="693" y="60"/>
                  <a:pt x="693" y="60"/>
                  <a:pt x="693" y="60"/>
                </a:cubicBezTo>
                <a:cubicBezTo>
                  <a:pt x="687" y="59"/>
                  <a:pt x="687" y="59"/>
                  <a:pt x="687" y="59"/>
                </a:cubicBezTo>
                <a:cubicBezTo>
                  <a:pt x="698" y="19"/>
                  <a:pt x="698" y="19"/>
                  <a:pt x="698" y="19"/>
                </a:cubicBezTo>
                <a:cubicBezTo>
                  <a:pt x="684" y="15"/>
                  <a:pt x="670" y="12"/>
                  <a:pt x="656" y="9"/>
                </a:cubicBezTo>
                <a:cubicBezTo>
                  <a:pt x="649" y="50"/>
                  <a:pt x="649" y="50"/>
                  <a:pt x="649" y="50"/>
                </a:cubicBezTo>
                <a:cubicBezTo>
                  <a:pt x="643" y="49"/>
                  <a:pt x="643" y="49"/>
                  <a:pt x="643" y="49"/>
                </a:cubicBezTo>
                <a:cubicBezTo>
                  <a:pt x="651" y="8"/>
                  <a:pt x="651" y="8"/>
                  <a:pt x="651" y="8"/>
                </a:cubicBezTo>
                <a:cubicBezTo>
                  <a:pt x="637" y="6"/>
                  <a:pt x="623" y="4"/>
                  <a:pt x="608" y="3"/>
                </a:cubicBezTo>
                <a:cubicBezTo>
                  <a:pt x="605" y="44"/>
                  <a:pt x="605" y="44"/>
                  <a:pt x="605" y="44"/>
                </a:cubicBezTo>
                <a:cubicBezTo>
                  <a:pt x="599" y="44"/>
                  <a:pt x="599" y="44"/>
                  <a:pt x="599" y="44"/>
                </a:cubicBezTo>
                <a:cubicBezTo>
                  <a:pt x="603" y="2"/>
                  <a:pt x="603" y="2"/>
                  <a:pt x="603" y="2"/>
                </a:cubicBezTo>
                <a:cubicBezTo>
                  <a:pt x="589" y="1"/>
                  <a:pt x="574" y="0"/>
                  <a:pt x="560" y="0"/>
                </a:cubicBezTo>
                <a:cubicBezTo>
                  <a:pt x="560" y="42"/>
                  <a:pt x="560" y="42"/>
                  <a:pt x="560" y="42"/>
                </a:cubicBezTo>
                <a:cubicBezTo>
                  <a:pt x="554" y="42"/>
                  <a:pt x="554" y="42"/>
                  <a:pt x="554" y="42"/>
                </a:cubicBezTo>
                <a:cubicBezTo>
                  <a:pt x="554" y="0"/>
                  <a:pt x="554" y="0"/>
                  <a:pt x="554" y="0"/>
                </a:cubicBezTo>
                <a:cubicBezTo>
                  <a:pt x="540" y="0"/>
                  <a:pt x="526" y="1"/>
                  <a:pt x="511" y="2"/>
                </a:cubicBezTo>
                <a:cubicBezTo>
                  <a:pt x="515" y="43"/>
                  <a:pt x="515" y="43"/>
                  <a:pt x="515" y="43"/>
                </a:cubicBezTo>
                <a:cubicBezTo>
                  <a:pt x="509" y="44"/>
                  <a:pt x="509" y="44"/>
                  <a:pt x="509" y="44"/>
                </a:cubicBezTo>
                <a:cubicBezTo>
                  <a:pt x="506" y="3"/>
                  <a:pt x="506" y="3"/>
                  <a:pt x="506" y="3"/>
                </a:cubicBezTo>
                <a:cubicBezTo>
                  <a:pt x="491" y="4"/>
                  <a:pt x="477" y="6"/>
                  <a:pt x="463" y="8"/>
                </a:cubicBezTo>
                <a:cubicBezTo>
                  <a:pt x="471" y="49"/>
                  <a:pt x="471" y="49"/>
                  <a:pt x="471" y="49"/>
                </a:cubicBezTo>
                <a:cubicBezTo>
                  <a:pt x="465" y="50"/>
                  <a:pt x="465" y="50"/>
                  <a:pt x="465" y="50"/>
                </a:cubicBezTo>
                <a:cubicBezTo>
                  <a:pt x="458" y="9"/>
                  <a:pt x="458" y="9"/>
                  <a:pt x="458" y="9"/>
                </a:cubicBezTo>
                <a:cubicBezTo>
                  <a:pt x="444" y="11"/>
                  <a:pt x="430" y="15"/>
                  <a:pt x="416" y="18"/>
                </a:cubicBezTo>
                <a:cubicBezTo>
                  <a:pt x="427" y="58"/>
                  <a:pt x="427" y="58"/>
                  <a:pt x="427" y="58"/>
                </a:cubicBezTo>
                <a:cubicBezTo>
                  <a:pt x="421" y="60"/>
                  <a:pt x="421" y="60"/>
                  <a:pt x="421" y="60"/>
                </a:cubicBezTo>
                <a:cubicBezTo>
                  <a:pt x="410" y="20"/>
                  <a:pt x="410" y="20"/>
                  <a:pt x="410" y="20"/>
                </a:cubicBezTo>
                <a:cubicBezTo>
                  <a:pt x="397" y="23"/>
                  <a:pt x="383" y="28"/>
                  <a:pt x="370" y="32"/>
                </a:cubicBezTo>
                <a:cubicBezTo>
                  <a:pt x="384" y="72"/>
                  <a:pt x="384" y="72"/>
                  <a:pt x="384" y="72"/>
                </a:cubicBezTo>
                <a:cubicBezTo>
                  <a:pt x="379" y="73"/>
                  <a:pt x="379" y="73"/>
                  <a:pt x="379" y="73"/>
                </a:cubicBezTo>
                <a:cubicBezTo>
                  <a:pt x="364" y="34"/>
                  <a:pt x="364" y="34"/>
                  <a:pt x="364" y="34"/>
                </a:cubicBezTo>
                <a:cubicBezTo>
                  <a:pt x="351" y="39"/>
                  <a:pt x="338" y="45"/>
                  <a:pt x="325" y="51"/>
                </a:cubicBezTo>
                <a:cubicBezTo>
                  <a:pt x="342" y="88"/>
                  <a:pt x="342" y="88"/>
                  <a:pt x="342" y="88"/>
                </a:cubicBezTo>
                <a:cubicBezTo>
                  <a:pt x="337" y="91"/>
                  <a:pt x="337" y="91"/>
                  <a:pt x="337" y="91"/>
                </a:cubicBezTo>
                <a:cubicBezTo>
                  <a:pt x="320" y="53"/>
                  <a:pt x="320" y="53"/>
                  <a:pt x="320" y="53"/>
                </a:cubicBezTo>
                <a:cubicBezTo>
                  <a:pt x="307" y="59"/>
                  <a:pt x="294" y="66"/>
                  <a:pt x="281" y="73"/>
                </a:cubicBezTo>
                <a:cubicBezTo>
                  <a:pt x="302" y="109"/>
                  <a:pt x="302" y="109"/>
                  <a:pt x="302" y="109"/>
                </a:cubicBezTo>
                <a:cubicBezTo>
                  <a:pt x="298" y="112"/>
                  <a:pt x="298" y="112"/>
                  <a:pt x="298" y="112"/>
                </a:cubicBezTo>
                <a:cubicBezTo>
                  <a:pt x="277" y="75"/>
                  <a:pt x="277" y="75"/>
                  <a:pt x="277" y="75"/>
                </a:cubicBezTo>
                <a:cubicBezTo>
                  <a:pt x="264" y="83"/>
                  <a:pt x="252" y="90"/>
                  <a:pt x="240" y="99"/>
                </a:cubicBezTo>
                <a:cubicBezTo>
                  <a:pt x="264" y="133"/>
                  <a:pt x="264" y="133"/>
                  <a:pt x="264" y="133"/>
                </a:cubicBezTo>
                <a:cubicBezTo>
                  <a:pt x="260" y="136"/>
                  <a:pt x="260" y="136"/>
                  <a:pt x="260" y="136"/>
                </a:cubicBezTo>
                <a:cubicBezTo>
                  <a:pt x="236" y="102"/>
                  <a:pt x="236" y="102"/>
                  <a:pt x="236" y="102"/>
                </a:cubicBezTo>
                <a:cubicBezTo>
                  <a:pt x="224" y="110"/>
                  <a:pt x="213" y="119"/>
                  <a:pt x="202" y="128"/>
                </a:cubicBezTo>
                <a:cubicBezTo>
                  <a:pt x="229" y="160"/>
                  <a:pt x="229" y="160"/>
                  <a:pt x="229" y="160"/>
                </a:cubicBezTo>
                <a:cubicBezTo>
                  <a:pt x="224" y="163"/>
                  <a:pt x="224" y="163"/>
                  <a:pt x="224" y="163"/>
                </a:cubicBezTo>
                <a:cubicBezTo>
                  <a:pt x="198" y="131"/>
                  <a:pt x="198" y="131"/>
                  <a:pt x="198" y="131"/>
                </a:cubicBezTo>
                <a:cubicBezTo>
                  <a:pt x="187" y="141"/>
                  <a:pt x="176" y="150"/>
                  <a:pt x="166" y="160"/>
                </a:cubicBezTo>
                <a:cubicBezTo>
                  <a:pt x="195" y="190"/>
                  <a:pt x="195" y="190"/>
                  <a:pt x="195" y="190"/>
                </a:cubicBezTo>
                <a:cubicBezTo>
                  <a:pt x="191" y="194"/>
                  <a:pt x="191" y="194"/>
                  <a:pt x="191" y="194"/>
                </a:cubicBezTo>
                <a:cubicBezTo>
                  <a:pt x="162" y="164"/>
                  <a:pt x="162" y="164"/>
                  <a:pt x="162" y="164"/>
                </a:cubicBezTo>
                <a:cubicBezTo>
                  <a:pt x="152" y="174"/>
                  <a:pt x="142" y="185"/>
                  <a:pt x="133" y="196"/>
                </a:cubicBezTo>
                <a:cubicBezTo>
                  <a:pt x="165" y="223"/>
                  <a:pt x="165" y="223"/>
                  <a:pt x="165" y="223"/>
                </a:cubicBezTo>
                <a:cubicBezTo>
                  <a:pt x="161" y="227"/>
                  <a:pt x="161" y="227"/>
                  <a:pt x="161" y="227"/>
                </a:cubicBezTo>
                <a:cubicBezTo>
                  <a:pt x="129" y="200"/>
                  <a:pt x="129" y="200"/>
                  <a:pt x="129" y="200"/>
                </a:cubicBezTo>
                <a:cubicBezTo>
                  <a:pt x="120" y="211"/>
                  <a:pt x="111" y="222"/>
                  <a:pt x="103" y="234"/>
                </a:cubicBezTo>
                <a:cubicBezTo>
                  <a:pt x="137" y="258"/>
                  <a:pt x="137" y="258"/>
                  <a:pt x="137" y="258"/>
                </a:cubicBezTo>
                <a:cubicBezTo>
                  <a:pt x="134" y="263"/>
                  <a:pt x="134" y="263"/>
                  <a:pt x="134" y="263"/>
                </a:cubicBezTo>
                <a:cubicBezTo>
                  <a:pt x="100" y="239"/>
                  <a:pt x="100" y="239"/>
                  <a:pt x="100" y="239"/>
                </a:cubicBezTo>
                <a:cubicBezTo>
                  <a:pt x="92" y="250"/>
                  <a:pt x="84" y="262"/>
                  <a:pt x="77" y="275"/>
                </a:cubicBezTo>
                <a:cubicBezTo>
                  <a:pt x="113" y="296"/>
                  <a:pt x="113" y="296"/>
                  <a:pt x="113" y="296"/>
                </a:cubicBezTo>
                <a:cubicBezTo>
                  <a:pt x="110" y="300"/>
                  <a:pt x="110" y="300"/>
                  <a:pt x="110" y="300"/>
                </a:cubicBezTo>
                <a:cubicBezTo>
                  <a:pt x="74" y="279"/>
                  <a:pt x="74" y="279"/>
                  <a:pt x="74" y="279"/>
                </a:cubicBezTo>
                <a:cubicBezTo>
                  <a:pt x="67" y="292"/>
                  <a:pt x="60" y="305"/>
                  <a:pt x="54" y="317"/>
                </a:cubicBezTo>
                <a:cubicBezTo>
                  <a:pt x="92" y="335"/>
                  <a:pt x="92" y="335"/>
                  <a:pt x="92" y="335"/>
                </a:cubicBezTo>
                <a:cubicBezTo>
                  <a:pt x="90" y="340"/>
                  <a:pt x="90" y="340"/>
                  <a:pt x="90" y="340"/>
                </a:cubicBezTo>
                <a:cubicBezTo>
                  <a:pt x="51" y="323"/>
                  <a:pt x="51" y="323"/>
                  <a:pt x="51" y="323"/>
                </a:cubicBezTo>
                <a:cubicBezTo>
                  <a:pt x="45" y="335"/>
                  <a:pt x="40" y="349"/>
                  <a:pt x="35" y="362"/>
                </a:cubicBezTo>
                <a:cubicBezTo>
                  <a:pt x="74" y="377"/>
                  <a:pt x="74" y="377"/>
                  <a:pt x="74" y="377"/>
                </a:cubicBezTo>
                <a:cubicBezTo>
                  <a:pt x="73" y="382"/>
                  <a:pt x="73" y="382"/>
                  <a:pt x="73" y="382"/>
                </a:cubicBezTo>
                <a:cubicBezTo>
                  <a:pt x="33" y="367"/>
                  <a:pt x="33" y="367"/>
                  <a:pt x="33" y="367"/>
                </a:cubicBezTo>
                <a:cubicBezTo>
                  <a:pt x="28" y="381"/>
                  <a:pt x="24" y="394"/>
                  <a:pt x="20" y="408"/>
                </a:cubicBezTo>
                <a:cubicBezTo>
                  <a:pt x="61" y="419"/>
                  <a:pt x="61" y="419"/>
                  <a:pt x="61" y="419"/>
                </a:cubicBezTo>
                <a:cubicBezTo>
                  <a:pt x="59" y="425"/>
                  <a:pt x="59" y="425"/>
                  <a:pt x="59" y="425"/>
                </a:cubicBezTo>
                <a:cubicBezTo>
                  <a:pt x="18" y="414"/>
                  <a:pt x="18" y="414"/>
                  <a:pt x="18" y="414"/>
                </a:cubicBezTo>
                <a:cubicBezTo>
                  <a:pt x="15" y="427"/>
                  <a:pt x="12" y="441"/>
                  <a:pt x="9" y="456"/>
                </a:cubicBezTo>
                <a:cubicBezTo>
                  <a:pt x="51" y="463"/>
                  <a:pt x="51" y="463"/>
                  <a:pt x="51" y="463"/>
                </a:cubicBezTo>
                <a:cubicBezTo>
                  <a:pt x="50" y="468"/>
                  <a:pt x="50" y="468"/>
                  <a:pt x="50" y="468"/>
                </a:cubicBezTo>
                <a:cubicBezTo>
                  <a:pt x="8" y="461"/>
                  <a:pt x="8" y="461"/>
                  <a:pt x="8" y="461"/>
                </a:cubicBezTo>
                <a:cubicBezTo>
                  <a:pt x="6" y="475"/>
                  <a:pt x="4" y="489"/>
                  <a:pt x="2" y="504"/>
                </a:cubicBezTo>
                <a:cubicBezTo>
                  <a:pt x="44" y="507"/>
                  <a:pt x="44" y="507"/>
                  <a:pt x="44" y="507"/>
                </a:cubicBezTo>
                <a:cubicBezTo>
                  <a:pt x="44" y="513"/>
                  <a:pt x="44" y="513"/>
                  <a:pt x="44" y="513"/>
                </a:cubicBezTo>
                <a:cubicBezTo>
                  <a:pt x="2" y="509"/>
                  <a:pt x="2" y="509"/>
                  <a:pt x="2" y="509"/>
                </a:cubicBezTo>
                <a:cubicBezTo>
                  <a:pt x="1" y="523"/>
                  <a:pt x="0" y="538"/>
                  <a:pt x="0" y="552"/>
                </a:cubicBezTo>
                <a:cubicBezTo>
                  <a:pt x="42" y="552"/>
                  <a:pt x="42" y="552"/>
                  <a:pt x="42" y="552"/>
                </a:cubicBezTo>
                <a:cubicBezTo>
                  <a:pt x="42" y="558"/>
                  <a:pt x="42" y="558"/>
                  <a:pt x="42" y="558"/>
                </a:cubicBezTo>
                <a:cubicBezTo>
                  <a:pt x="0" y="558"/>
                  <a:pt x="0" y="558"/>
                  <a:pt x="0" y="558"/>
                </a:cubicBezTo>
                <a:cubicBezTo>
                  <a:pt x="0" y="572"/>
                  <a:pt x="1" y="586"/>
                  <a:pt x="2" y="601"/>
                </a:cubicBezTo>
                <a:cubicBezTo>
                  <a:pt x="44" y="597"/>
                  <a:pt x="44" y="597"/>
                  <a:pt x="44" y="597"/>
                </a:cubicBezTo>
                <a:cubicBezTo>
                  <a:pt x="44" y="602"/>
                  <a:pt x="44" y="602"/>
                  <a:pt x="44" y="602"/>
                </a:cubicBezTo>
                <a:cubicBezTo>
                  <a:pt x="2" y="606"/>
                  <a:pt x="2" y="606"/>
                  <a:pt x="2" y="606"/>
                </a:cubicBezTo>
                <a:cubicBezTo>
                  <a:pt x="3" y="620"/>
                  <a:pt x="5" y="635"/>
                  <a:pt x="8" y="649"/>
                </a:cubicBezTo>
                <a:cubicBezTo>
                  <a:pt x="49" y="641"/>
                  <a:pt x="49" y="641"/>
                  <a:pt x="49" y="641"/>
                </a:cubicBezTo>
                <a:cubicBezTo>
                  <a:pt x="50" y="647"/>
                  <a:pt x="50" y="647"/>
                  <a:pt x="50" y="647"/>
                </a:cubicBezTo>
                <a:cubicBezTo>
                  <a:pt x="9" y="654"/>
                  <a:pt x="9" y="654"/>
                  <a:pt x="9" y="654"/>
                </a:cubicBezTo>
                <a:cubicBezTo>
                  <a:pt x="11" y="668"/>
                  <a:pt x="14" y="682"/>
                  <a:pt x="18" y="696"/>
                </a:cubicBezTo>
                <a:cubicBezTo>
                  <a:pt x="59" y="685"/>
                  <a:pt x="59" y="685"/>
                  <a:pt x="59" y="685"/>
                </a:cubicBezTo>
                <a:cubicBezTo>
                  <a:pt x="60" y="691"/>
                  <a:pt x="60" y="691"/>
                  <a:pt x="60" y="691"/>
                </a:cubicBezTo>
                <a:cubicBezTo>
                  <a:pt x="19" y="702"/>
                  <a:pt x="19" y="702"/>
                  <a:pt x="19" y="702"/>
                </a:cubicBezTo>
                <a:cubicBezTo>
                  <a:pt x="23" y="715"/>
                  <a:pt x="27" y="729"/>
                  <a:pt x="32" y="743"/>
                </a:cubicBezTo>
                <a:cubicBezTo>
                  <a:pt x="72" y="728"/>
                  <a:pt x="72" y="728"/>
                  <a:pt x="72" y="728"/>
                </a:cubicBezTo>
                <a:cubicBezTo>
                  <a:pt x="74" y="733"/>
                  <a:pt x="74" y="733"/>
                  <a:pt x="74" y="733"/>
                </a:cubicBezTo>
                <a:cubicBezTo>
                  <a:pt x="34" y="748"/>
                  <a:pt x="34" y="748"/>
                  <a:pt x="34" y="748"/>
                </a:cubicBezTo>
                <a:cubicBezTo>
                  <a:pt x="39" y="761"/>
                  <a:pt x="44" y="775"/>
                  <a:pt x="50" y="788"/>
                </a:cubicBezTo>
                <a:cubicBezTo>
                  <a:pt x="89" y="770"/>
                  <a:pt x="89" y="770"/>
                  <a:pt x="89" y="770"/>
                </a:cubicBezTo>
                <a:cubicBezTo>
                  <a:pt x="91" y="775"/>
                  <a:pt x="91" y="775"/>
                  <a:pt x="91" y="775"/>
                </a:cubicBezTo>
                <a:cubicBezTo>
                  <a:pt x="53" y="793"/>
                  <a:pt x="53" y="793"/>
                  <a:pt x="53" y="793"/>
                </a:cubicBezTo>
                <a:cubicBezTo>
                  <a:pt x="59" y="806"/>
                  <a:pt x="65" y="818"/>
                  <a:pt x="72" y="831"/>
                </a:cubicBezTo>
                <a:cubicBezTo>
                  <a:pt x="109" y="810"/>
                  <a:pt x="109" y="810"/>
                  <a:pt x="109" y="810"/>
                </a:cubicBezTo>
                <a:cubicBezTo>
                  <a:pt x="112" y="814"/>
                  <a:pt x="112" y="814"/>
                  <a:pt x="112" y="814"/>
                </a:cubicBezTo>
                <a:cubicBezTo>
                  <a:pt x="75" y="836"/>
                  <a:pt x="75" y="836"/>
                  <a:pt x="75" y="836"/>
                </a:cubicBezTo>
                <a:cubicBezTo>
                  <a:pt x="82" y="848"/>
                  <a:pt x="90" y="860"/>
                  <a:pt x="98" y="872"/>
                </a:cubicBezTo>
                <a:cubicBezTo>
                  <a:pt x="133" y="848"/>
                  <a:pt x="133" y="848"/>
                  <a:pt x="133" y="848"/>
                </a:cubicBezTo>
                <a:cubicBezTo>
                  <a:pt x="136" y="852"/>
                  <a:pt x="136" y="852"/>
                  <a:pt x="136" y="852"/>
                </a:cubicBezTo>
                <a:cubicBezTo>
                  <a:pt x="101" y="877"/>
                  <a:pt x="101" y="877"/>
                  <a:pt x="101" y="877"/>
                </a:cubicBezTo>
                <a:cubicBezTo>
                  <a:pt x="110" y="888"/>
                  <a:pt x="118" y="900"/>
                  <a:pt x="127" y="911"/>
                </a:cubicBezTo>
                <a:cubicBezTo>
                  <a:pt x="160" y="883"/>
                  <a:pt x="160" y="883"/>
                  <a:pt x="160" y="883"/>
                </a:cubicBezTo>
                <a:cubicBezTo>
                  <a:pt x="164" y="888"/>
                  <a:pt x="164" y="888"/>
                  <a:pt x="164" y="888"/>
                </a:cubicBezTo>
                <a:cubicBezTo>
                  <a:pt x="131" y="915"/>
                  <a:pt x="131" y="915"/>
                  <a:pt x="131" y="915"/>
                </a:cubicBezTo>
                <a:cubicBezTo>
                  <a:pt x="140" y="926"/>
                  <a:pt x="150" y="936"/>
                  <a:pt x="160" y="947"/>
                </a:cubicBezTo>
                <a:cubicBezTo>
                  <a:pt x="190" y="917"/>
                  <a:pt x="190" y="917"/>
                  <a:pt x="190" y="917"/>
                </a:cubicBezTo>
                <a:cubicBezTo>
                  <a:pt x="194" y="920"/>
                  <a:pt x="194" y="920"/>
                  <a:pt x="194" y="920"/>
                </a:cubicBezTo>
                <a:cubicBezTo>
                  <a:pt x="164" y="951"/>
                  <a:pt x="164" y="951"/>
                  <a:pt x="164" y="951"/>
                </a:cubicBezTo>
                <a:cubicBezTo>
                  <a:pt x="174" y="961"/>
                  <a:pt x="185" y="970"/>
                  <a:pt x="195" y="980"/>
                </a:cubicBezTo>
                <a:cubicBezTo>
                  <a:pt x="223" y="947"/>
                  <a:pt x="223" y="947"/>
                  <a:pt x="223" y="947"/>
                </a:cubicBezTo>
                <a:cubicBezTo>
                  <a:pt x="227" y="951"/>
                  <a:pt x="227" y="951"/>
                  <a:pt x="227" y="951"/>
                </a:cubicBezTo>
                <a:cubicBezTo>
                  <a:pt x="200" y="983"/>
                  <a:pt x="200" y="983"/>
                  <a:pt x="200" y="983"/>
                </a:cubicBezTo>
                <a:cubicBezTo>
                  <a:pt x="211" y="993"/>
                  <a:pt x="222" y="1001"/>
                  <a:pt x="234" y="1010"/>
                </a:cubicBezTo>
                <a:cubicBezTo>
                  <a:pt x="258" y="975"/>
                  <a:pt x="258" y="975"/>
                  <a:pt x="258" y="975"/>
                </a:cubicBezTo>
                <a:cubicBezTo>
                  <a:pt x="263" y="978"/>
                  <a:pt x="263" y="978"/>
                  <a:pt x="263" y="978"/>
                </a:cubicBezTo>
                <a:cubicBezTo>
                  <a:pt x="238" y="1013"/>
                  <a:pt x="238" y="1013"/>
                  <a:pt x="238" y="1013"/>
                </a:cubicBezTo>
                <a:cubicBezTo>
                  <a:pt x="250" y="1021"/>
                  <a:pt x="262" y="1029"/>
                  <a:pt x="275" y="1036"/>
                </a:cubicBezTo>
                <a:cubicBezTo>
                  <a:pt x="296" y="999"/>
                  <a:pt x="296" y="999"/>
                  <a:pt x="296" y="999"/>
                </a:cubicBezTo>
                <a:cubicBezTo>
                  <a:pt x="301" y="1002"/>
                  <a:pt x="301" y="1002"/>
                  <a:pt x="301" y="1002"/>
                </a:cubicBezTo>
                <a:cubicBezTo>
                  <a:pt x="279" y="1039"/>
                  <a:pt x="279" y="1039"/>
                  <a:pt x="279" y="1039"/>
                </a:cubicBezTo>
                <a:cubicBezTo>
                  <a:pt x="292" y="1046"/>
                  <a:pt x="304" y="1053"/>
                  <a:pt x="317" y="1059"/>
                </a:cubicBezTo>
                <a:cubicBezTo>
                  <a:pt x="336" y="1020"/>
                  <a:pt x="336" y="1020"/>
                  <a:pt x="336" y="1020"/>
                </a:cubicBezTo>
                <a:cubicBezTo>
                  <a:pt x="341" y="1022"/>
                  <a:pt x="341" y="1022"/>
                  <a:pt x="341" y="1022"/>
                </a:cubicBezTo>
                <a:cubicBezTo>
                  <a:pt x="322" y="1061"/>
                  <a:pt x="322" y="1061"/>
                  <a:pt x="322" y="1061"/>
                </a:cubicBezTo>
                <a:cubicBezTo>
                  <a:pt x="335" y="1067"/>
                  <a:pt x="349" y="1073"/>
                  <a:pt x="362" y="1078"/>
                </a:cubicBezTo>
                <a:cubicBezTo>
                  <a:pt x="377" y="1037"/>
                  <a:pt x="377" y="1037"/>
                  <a:pt x="377" y="1037"/>
                </a:cubicBezTo>
                <a:cubicBezTo>
                  <a:pt x="382" y="1039"/>
                  <a:pt x="382" y="1039"/>
                  <a:pt x="382" y="1039"/>
                </a:cubicBezTo>
                <a:cubicBezTo>
                  <a:pt x="367" y="1080"/>
                  <a:pt x="367" y="1080"/>
                  <a:pt x="367" y="1080"/>
                </a:cubicBezTo>
                <a:cubicBezTo>
                  <a:pt x="381" y="1085"/>
                  <a:pt x="394" y="1089"/>
                  <a:pt x="408" y="1093"/>
                </a:cubicBezTo>
                <a:cubicBezTo>
                  <a:pt x="420" y="1051"/>
                  <a:pt x="420" y="1051"/>
                  <a:pt x="420" y="1051"/>
                </a:cubicBezTo>
                <a:cubicBezTo>
                  <a:pt x="425" y="1053"/>
                  <a:pt x="425" y="1053"/>
                  <a:pt x="425" y="1053"/>
                </a:cubicBezTo>
                <a:cubicBezTo>
                  <a:pt x="414" y="1094"/>
                  <a:pt x="414" y="1094"/>
                  <a:pt x="414" y="1094"/>
                </a:cubicBezTo>
                <a:cubicBezTo>
                  <a:pt x="428" y="1098"/>
                  <a:pt x="442" y="1101"/>
                  <a:pt x="456" y="1104"/>
                </a:cubicBezTo>
                <a:cubicBezTo>
                  <a:pt x="463" y="1061"/>
                  <a:pt x="463" y="1061"/>
                  <a:pt x="463" y="1061"/>
                </a:cubicBezTo>
                <a:cubicBezTo>
                  <a:pt x="469" y="1062"/>
                  <a:pt x="469" y="1062"/>
                  <a:pt x="469" y="1062"/>
                </a:cubicBezTo>
                <a:cubicBezTo>
                  <a:pt x="461" y="1104"/>
                  <a:pt x="461" y="1104"/>
                  <a:pt x="461" y="1104"/>
                </a:cubicBezTo>
                <a:cubicBezTo>
                  <a:pt x="475" y="1107"/>
                  <a:pt x="489" y="1109"/>
                  <a:pt x="504" y="1110"/>
                </a:cubicBezTo>
                <a:cubicBezTo>
                  <a:pt x="508" y="1067"/>
                  <a:pt x="508" y="1067"/>
                  <a:pt x="508" y="1067"/>
                </a:cubicBezTo>
                <a:cubicBezTo>
                  <a:pt x="513" y="1068"/>
                  <a:pt x="513" y="1068"/>
                  <a:pt x="513" y="1068"/>
                </a:cubicBezTo>
                <a:cubicBezTo>
                  <a:pt x="509" y="1111"/>
                  <a:pt x="509" y="1111"/>
                  <a:pt x="509" y="1111"/>
                </a:cubicBezTo>
                <a:cubicBezTo>
                  <a:pt x="524" y="1112"/>
                  <a:pt x="538" y="1112"/>
                  <a:pt x="552" y="1113"/>
                </a:cubicBezTo>
                <a:cubicBezTo>
                  <a:pt x="552" y="1070"/>
                  <a:pt x="552" y="1070"/>
                  <a:pt x="552" y="1070"/>
                </a:cubicBezTo>
                <a:cubicBezTo>
                  <a:pt x="558" y="1070"/>
                  <a:pt x="558" y="1070"/>
                  <a:pt x="558" y="1070"/>
                </a:cubicBezTo>
                <a:cubicBezTo>
                  <a:pt x="558" y="1113"/>
                  <a:pt x="558" y="1113"/>
                  <a:pt x="558" y="1113"/>
                </a:cubicBezTo>
                <a:cubicBezTo>
                  <a:pt x="572" y="1113"/>
                  <a:pt x="587" y="1112"/>
                  <a:pt x="601" y="1111"/>
                </a:cubicBezTo>
                <a:cubicBezTo>
                  <a:pt x="597" y="1068"/>
                  <a:pt x="597" y="1068"/>
                  <a:pt x="597" y="1068"/>
                </a:cubicBezTo>
                <a:cubicBezTo>
                  <a:pt x="603" y="1068"/>
                  <a:pt x="603" y="1068"/>
                  <a:pt x="603" y="1068"/>
                </a:cubicBezTo>
                <a:cubicBezTo>
                  <a:pt x="606" y="1110"/>
                  <a:pt x="606" y="1110"/>
                  <a:pt x="606" y="1110"/>
                </a:cubicBezTo>
                <a:cubicBezTo>
                  <a:pt x="621" y="1109"/>
                  <a:pt x="635" y="1107"/>
                  <a:pt x="649" y="1105"/>
                </a:cubicBezTo>
                <a:cubicBezTo>
                  <a:pt x="642" y="1063"/>
                  <a:pt x="642" y="1063"/>
                  <a:pt x="642" y="1063"/>
                </a:cubicBezTo>
                <a:cubicBezTo>
                  <a:pt x="647" y="1062"/>
                  <a:pt x="647" y="1062"/>
                  <a:pt x="647" y="1062"/>
                </a:cubicBezTo>
                <a:cubicBezTo>
                  <a:pt x="655" y="1104"/>
                  <a:pt x="655" y="1104"/>
                  <a:pt x="655" y="1104"/>
                </a:cubicBezTo>
                <a:cubicBezTo>
                  <a:pt x="669" y="1101"/>
                  <a:pt x="683" y="1098"/>
                  <a:pt x="697" y="1095"/>
                </a:cubicBezTo>
                <a:cubicBezTo>
                  <a:pt x="686" y="1053"/>
                  <a:pt x="686" y="1053"/>
                  <a:pt x="686" y="1053"/>
                </a:cubicBezTo>
                <a:cubicBezTo>
                  <a:pt x="691" y="1052"/>
                  <a:pt x="691" y="1052"/>
                  <a:pt x="691" y="1052"/>
                </a:cubicBezTo>
                <a:cubicBezTo>
                  <a:pt x="702" y="1093"/>
                  <a:pt x="702" y="1093"/>
                  <a:pt x="702" y="1093"/>
                </a:cubicBezTo>
                <a:cubicBezTo>
                  <a:pt x="716" y="1089"/>
                  <a:pt x="730" y="1085"/>
                  <a:pt x="743" y="1080"/>
                </a:cubicBezTo>
                <a:cubicBezTo>
                  <a:pt x="728" y="1040"/>
                  <a:pt x="728" y="1040"/>
                  <a:pt x="728" y="1040"/>
                </a:cubicBezTo>
                <a:cubicBezTo>
                  <a:pt x="734" y="1038"/>
                  <a:pt x="734" y="1038"/>
                  <a:pt x="734" y="1038"/>
                </a:cubicBezTo>
                <a:cubicBezTo>
                  <a:pt x="748" y="1078"/>
                  <a:pt x="748" y="1078"/>
                  <a:pt x="748" y="1078"/>
                </a:cubicBezTo>
                <a:cubicBezTo>
                  <a:pt x="762" y="1073"/>
                  <a:pt x="775" y="1068"/>
                  <a:pt x="788" y="1062"/>
                </a:cubicBezTo>
                <a:cubicBezTo>
                  <a:pt x="770" y="1023"/>
                  <a:pt x="770" y="1023"/>
                  <a:pt x="770" y="1023"/>
                </a:cubicBezTo>
                <a:cubicBezTo>
                  <a:pt x="775" y="1021"/>
                  <a:pt x="775" y="1021"/>
                  <a:pt x="775" y="1021"/>
                </a:cubicBezTo>
                <a:cubicBezTo>
                  <a:pt x="793" y="1060"/>
                  <a:pt x="793" y="1060"/>
                  <a:pt x="793" y="1060"/>
                </a:cubicBezTo>
                <a:cubicBezTo>
                  <a:pt x="806" y="1054"/>
                  <a:pt x="819" y="1047"/>
                  <a:pt x="831" y="1040"/>
                </a:cubicBezTo>
                <a:cubicBezTo>
                  <a:pt x="810" y="1003"/>
                  <a:pt x="810" y="1003"/>
                  <a:pt x="810" y="1003"/>
                </a:cubicBezTo>
                <a:cubicBezTo>
                  <a:pt x="815" y="1000"/>
                  <a:pt x="815" y="1000"/>
                  <a:pt x="815" y="1000"/>
                </a:cubicBezTo>
                <a:cubicBezTo>
                  <a:pt x="836" y="1037"/>
                  <a:pt x="836" y="1037"/>
                  <a:pt x="836" y="1037"/>
                </a:cubicBezTo>
                <a:cubicBezTo>
                  <a:pt x="849" y="1030"/>
                  <a:pt x="861" y="1022"/>
                  <a:pt x="872" y="1014"/>
                </a:cubicBezTo>
                <a:cubicBezTo>
                  <a:pt x="848" y="979"/>
                  <a:pt x="848" y="979"/>
                  <a:pt x="848" y="979"/>
                </a:cubicBezTo>
                <a:cubicBezTo>
                  <a:pt x="852" y="976"/>
                  <a:pt x="852" y="976"/>
                  <a:pt x="852" y="976"/>
                </a:cubicBezTo>
                <a:cubicBezTo>
                  <a:pt x="877" y="1011"/>
                  <a:pt x="877" y="1011"/>
                  <a:pt x="877" y="1011"/>
                </a:cubicBezTo>
                <a:cubicBezTo>
                  <a:pt x="889" y="1002"/>
                  <a:pt x="900" y="994"/>
                  <a:pt x="911" y="985"/>
                </a:cubicBezTo>
                <a:cubicBezTo>
                  <a:pt x="884" y="952"/>
                  <a:pt x="884" y="952"/>
                  <a:pt x="884" y="952"/>
                </a:cubicBezTo>
                <a:cubicBezTo>
                  <a:pt x="888" y="948"/>
                  <a:pt x="888" y="948"/>
                  <a:pt x="888" y="948"/>
                </a:cubicBezTo>
                <a:cubicBezTo>
                  <a:pt x="915" y="981"/>
                  <a:pt x="915" y="981"/>
                  <a:pt x="915" y="981"/>
                </a:cubicBezTo>
                <a:cubicBezTo>
                  <a:pt x="926" y="972"/>
                  <a:pt x="937" y="962"/>
                  <a:pt x="947" y="952"/>
                </a:cubicBezTo>
                <a:cubicBezTo>
                  <a:pt x="917" y="922"/>
                  <a:pt x="917" y="922"/>
                  <a:pt x="917" y="922"/>
                </a:cubicBezTo>
                <a:cubicBezTo>
                  <a:pt x="921" y="918"/>
                  <a:pt x="921" y="918"/>
                  <a:pt x="921" y="918"/>
                </a:cubicBezTo>
                <a:cubicBezTo>
                  <a:pt x="951" y="948"/>
                  <a:pt x="951" y="948"/>
                  <a:pt x="951" y="948"/>
                </a:cubicBezTo>
                <a:cubicBezTo>
                  <a:pt x="961" y="938"/>
                  <a:pt x="971" y="927"/>
                  <a:pt x="980" y="916"/>
                </a:cubicBezTo>
                <a:cubicBezTo>
                  <a:pt x="947" y="889"/>
                  <a:pt x="947" y="889"/>
                  <a:pt x="947" y="889"/>
                </a:cubicBezTo>
                <a:cubicBezTo>
                  <a:pt x="951" y="885"/>
                  <a:pt x="951" y="885"/>
                  <a:pt x="951" y="885"/>
                </a:cubicBezTo>
                <a:cubicBezTo>
                  <a:pt x="984" y="912"/>
                  <a:pt x="984" y="912"/>
                  <a:pt x="984" y="912"/>
                </a:cubicBezTo>
                <a:cubicBezTo>
                  <a:pt x="993" y="901"/>
                  <a:pt x="1002" y="890"/>
                  <a:pt x="1010" y="878"/>
                </a:cubicBezTo>
                <a:cubicBezTo>
                  <a:pt x="975" y="854"/>
                  <a:pt x="975" y="854"/>
                  <a:pt x="975" y="854"/>
                </a:cubicBezTo>
                <a:cubicBezTo>
                  <a:pt x="978" y="849"/>
                  <a:pt x="978" y="849"/>
                  <a:pt x="978" y="849"/>
                </a:cubicBezTo>
                <a:cubicBezTo>
                  <a:pt x="1013" y="874"/>
                  <a:pt x="1013" y="874"/>
                  <a:pt x="1013" y="874"/>
                </a:cubicBezTo>
                <a:cubicBezTo>
                  <a:pt x="1021" y="862"/>
                  <a:pt x="1029" y="850"/>
                  <a:pt x="1036" y="837"/>
                </a:cubicBezTo>
                <a:cubicBezTo>
                  <a:pt x="999" y="816"/>
                  <a:pt x="999" y="816"/>
                  <a:pt x="999" y="816"/>
                </a:cubicBezTo>
                <a:cubicBezTo>
                  <a:pt x="1002" y="811"/>
                  <a:pt x="1002" y="811"/>
                  <a:pt x="1002" y="811"/>
                </a:cubicBezTo>
                <a:cubicBezTo>
                  <a:pt x="1039" y="832"/>
                  <a:pt x="1039" y="832"/>
                  <a:pt x="1039" y="832"/>
                </a:cubicBezTo>
                <a:cubicBezTo>
                  <a:pt x="1046" y="820"/>
                  <a:pt x="1053" y="807"/>
                  <a:pt x="1059" y="794"/>
                </a:cubicBezTo>
                <a:cubicBezTo>
                  <a:pt x="1020" y="776"/>
                  <a:pt x="1020" y="776"/>
                  <a:pt x="1020" y="776"/>
                </a:cubicBezTo>
                <a:cubicBezTo>
                  <a:pt x="1023" y="771"/>
                  <a:pt x="1023" y="771"/>
                  <a:pt x="1023" y="771"/>
                </a:cubicBezTo>
                <a:cubicBezTo>
                  <a:pt x="1061" y="789"/>
                  <a:pt x="1061" y="789"/>
                  <a:pt x="1061" y="789"/>
                </a:cubicBezTo>
                <a:cubicBezTo>
                  <a:pt x="1067" y="776"/>
                  <a:pt x="1073" y="763"/>
                  <a:pt x="1078" y="750"/>
                </a:cubicBezTo>
                <a:cubicBezTo>
                  <a:pt x="1038" y="735"/>
                  <a:pt x="1038" y="735"/>
                  <a:pt x="1038" y="735"/>
                </a:cubicBezTo>
                <a:cubicBezTo>
                  <a:pt x="1040" y="730"/>
                  <a:pt x="1040" y="730"/>
                  <a:pt x="1040" y="730"/>
                </a:cubicBezTo>
                <a:cubicBezTo>
                  <a:pt x="1080" y="744"/>
                  <a:pt x="1080" y="744"/>
                  <a:pt x="1080" y="744"/>
                </a:cubicBezTo>
                <a:cubicBezTo>
                  <a:pt x="1085" y="731"/>
                  <a:pt x="1089" y="717"/>
                  <a:pt x="1093" y="703"/>
                </a:cubicBezTo>
                <a:cubicBezTo>
                  <a:pt x="1052" y="692"/>
                  <a:pt x="1052" y="692"/>
                  <a:pt x="1052" y="692"/>
                </a:cubicBezTo>
                <a:cubicBezTo>
                  <a:pt x="1053" y="687"/>
                  <a:pt x="1053" y="687"/>
                  <a:pt x="1053" y="687"/>
                </a:cubicBezTo>
                <a:cubicBezTo>
                  <a:pt x="1094" y="698"/>
                  <a:pt x="1094" y="698"/>
                  <a:pt x="1094" y="698"/>
                </a:cubicBezTo>
                <a:cubicBezTo>
                  <a:pt x="1098" y="684"/>
                  <a:pt x="1101" y="670"/>
                  <a:pt x="1103" y="656"/>
                </a:cubicBezTo>
                <a:cubicBezTo>
                  <a:pt x="1062" y="649"/>
                  <a:pt x="1062" y="649"/>
                  <a:pt x="1062" y="649"/>
                </a:cubicBezTo>
                <a:cubicBezTo>
                  <a:pt x="1063" y="643"/>
                  <a:pt x="1063" y="643"/>
                  <a:pt x="1063" y="643"/>
                </a:cubicBezTo>
                <a:cubicBezTo>
                  <a:pt x="1104" y="651"/>
                  <a:pt x="1104" y="651"/>
                  <a:pt x="1104" y="651"/>
                </a:cubicBezTo>
                <a:cubicBezTo>
                  <a:pt x="1107" y="637"/>
                  <a:pt x="1109" y="622"/>
                  <a:pt x="1110" y="608"/>
                </a:cubicBezTo>
                <a:cubicBezTo>
                  <a:pt x="1068" y="604"/>
                  <a:pt x="1068" y="604"/>
                  <a:pt x="1068" y="604"/>
                </a:cubicBezTo>
                <a:cubicBezTo>
                  <a:pt x="1068" y="599"/>
                  <a:pt x="1068" y="599"/>
                  <a:pt x="1068" y="599"/>
                </a:cubicBezTo>
                <a:cubicBezTo>
                  <a:pt x="1110" y="602"/>
                  <a:pt x="1110" y="602"/>
                  <a:pt x="1110" y="602"/>
                </a:cubicBezTo>
                <a:cubicBezTo>
                  <a:pt x="1112" y="588"/>
                  <a:pt x="1112" y="574"/>
                  <a:pt x="1112" y="559"/>
                </a:cubicBezTo>
                <a:cubicBezTo>
                  <a:pt x="1070" y="559"/>
                  <a:pt x="1070" y="559"/>
                  <a:pt x="1070" y="559"/>
                </a:cubicBezTo>
                <a:lnTo>
                  <a:pt x="1070" y="554"/>
                </a:lnTo>
                <a:close/>
                <a:moveTo>
                  <a:pt x="528" y="67"/>
                </a:moveTo>
                <a:cubicBezTo>
                  <a:pt x="542" y="67"/>
                  <a:pt x="542" y="67"/>
                  <a:pt x="542" y="67"/>
                </a:cubicBezTo>
                <a:cubicBezTo>
                  <a:pt x="569" y="111"/>
                  <a:pt x="569" y="111"/>
                  <a:pt x="569" y="111"/>
                </a:cubicBezTo>
                <a:cubicBezTo>
                  <a:pt x="569" y="111"/>
                  <a:pt x="569" y="111"/>
                  <a:pt x="569" y="111"/>
                </a:cubicBezTo>
                <a:cubicBezTo>
                  <a:pt x="569" y="67"/>
                  <a:pt x="569" y="67"/>
                  <a:pt x="569" y="67"/>
                </a:cubicBezTo>
                <a:cubicBezTo>
                  <a:pt x="583" y="67"/>
                  <a:pt x="583" y="67"/>
                  <a:pt x="583" y="67"/>
                </a:cubicBezTo>
                <a:cubicBezTo>
                  <a:pt x="583" y="132"/>
                  <a:pt x="583" y="132"/>
                  <a:pt x="583" y="132"/>
                </a:cubicBezTo>
                <a:cubicBezTo>
                  <a:pt x="568" y="132"/>
                  <a:pt x="568" y="132"/>
                  <a:pt x="568" y="132"/>
                </a:cubicBezTo>
                <a:cubicBezTo>
                  <a:pt x="541" y="89"/>
                  <a:pt x="541" y="89"/>
                  <a:pt x="541" y="89"/>
                </a:cubicBezTo>
                <a:cubicBezTo>
                  <a:pt x="541" y="89"/>
                  <a:pt x="541" y="89"/>
                  <a:pt x="541" y="89"/>
                </a:cubicBezTo>
                <a:cubicBezTo>
                  <a:pt x="541" y="132"/>
                  <a:pt x="541" y="132"/>
                  <a:pt x="541" y="132"/>
                </a:cubicBezTo>
                <a:cubicBezTo>
                  <a:pt x="528" y="132"/>
                  <a:pt x="528" y="132"/>
                  <a:pt x="528" y="132"/>
                </a:cubicBezTo>
                <a:lnTo>
                  <a:pt x="528" y="67"/>
                </a:lnTo>
                <a:close/>
                <a:moveTo>
                  <a:pt x="808" y="573"/>
                </a:moveTo>
                <a:cubicBezTo>
                  <a:pt x="800" y="699"/>
                  <a:pt x="700" y="800"/>
                  <a:pt x="574" y="809"/>
                </a:cubicBezTo>
                <a:cubicBezTo>
                  <a:pt x="556" y="955"/>
                  <a:pt x="556" y="955"/>
                  <a:pt x="556" y="955"/>
                </a:cubicBezTo>
                <a:cubicBezTo>
                  <a:pt x="539" y="810"/>
                  <a:pt x="539" y="810"/>
                  <a:pt x="539" y="810"/>
                </a:cubicBezTo>
                <a:cubicBezTo>
                  <a:pt x="412" y="802"/>
                  <a:pt x="310" y="701"/>
                  <a:pt x="301" y="573"/>
                </a:cubicBezTo>
                <a:cubicBezTo>
                  <a:pt x="157" y="556"/>
                  <a:pt x="157" y="556"/>
                  <a:pt x="157" y="556"/>
                </a:cubicBezTo>
                <a:cubicBezTo>
                  <a:pt x="301" y="539"/>
                  <a:pt x="301" y="539"/>
                  <a:pt x="301" y="539"/>
                </a:cubicBezTo>
                <a:cubicBezTo>
                  <a:pt x="309" y="412"/>
                  <a:pt x="411" y="310"/>
                  <a:pt x="539" y="302"/>
                </a:cubicBezTo>
                <a:cubicBezTo>
                  <a:pt x="557" y="155"/>
                  <a:pt x="557" y="155"/>
                  <a:pt x="557" y="155"/>
                </a:cubicBezTo>
                <a:cubicBezTo>
                  <a:pt x="574" y="303"/>
                  <a:pt x="574" y="303"/>
                  <a:pt x="574" y="303"/>
                </a:cubicBezTo>
                <a:cubicBezTo>
                  <a:pt x="699" y="312"/>
                  <a:pt x="799" y="412"/>
                  <a:pt x="808" y="538"/>
                </a:cubicBezTo>
                <a:cubicBezTo>
                  <a:pt x="954" y="556"/>
                  <a:pt x="954" y="556"/>
                  <a:pt x="954" y="556"/>
                </a:cubicBezTo>
                <a:lnTo>
                  <a:pt x="808" y="5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264525" y="2395538"/>
            <a:ext cx="1155700" cy="277812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50" b="1" dirty="0">
                <a:latin typeface="+mn-lt"/>
              </a:rPr>
              <a:t>Go further</a:t>
            </a:r>
            <a:endParaRPr lang="en-GB" sz="1250" dirty="0">
              <a:latin typeface="+mn-lt"/>
            </a:endParaRPr>
          </a:p>
        </p:txBody>
      </p:sp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-2314575" y="1400175"/>
            <a:ext cx="20955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dirty="0" smtClean="0"/>
              <a:t>Title needs degree sign (</a:t>
            </a:r>
            <a:r>
              <a:rPr lang="en-GB" sz="1000" dirty="0" smtClean="0">
                <a:cs typeface="Arial" charset="0"/>
              </a:rPr>
              <a:t>°) </a:t>
            </a:r>
            <a:r>
              <a:rPr lang="en-GB" sz="1000" dirty="0" smtClean="0"/>
              <a:t>added from the “Insert/Symbol” menu. This needs to be added at 28pt compared to the 24pt title.</a:t>
            </a:r>
          </a:p>
        </p:txBody>
      </p:sp>
      <p:sp>
        <p:nvSpPr>
          <p:cNvPr id="12" name="Freeform 7"/>
          <p:cNvSpPr>
            <a:spLocks noEditPoints="1"/>
          </p:cNvSpPr>
          <p:nvPr userDrawn="1"/>
        </p:nvSpPr>
        <p:spPr bwMode="auto">
          <a:xfrm>
            <a:off x="8618538" y="1398588"/>
            <a:ext cx="790575" cy="788987"/>
          </a:xfrm>
          <a:custGeom>
            <a:avLst/>
            <a:gdLst>
              <a:gd name="T0" fmla="*/ 161119389 w 1330"/>
              <a:gd name="T1" fmla="*/ 232262942 h 1330"/>
              <a:gd name="T2" fmla="*/ 123313212 w 1330"/>
              <a:gd name="T3" fmla="*/ 273085011 h 1330"/>
              <a:gd name="T4" fmla="*/ 83739831 w 1330"/>
              <a:gd name="T5" fmla="*/ 231559379 h 1330"/>
              <a:gd name="T6" fmla="*/ 121899686 w 1330"/>
              <a:gd name="T7" fmla="*/ 191089092 h 1330"/>
              <a:gd name="T8" fmla="*/ 161119389 w 1330"/>
              <a:gd name="T9" fmla="*/ 232262942 h 1330"/>
              <a:gd name="T10" fmla="*/ 469932046 w 1330"/>
              <a:gd name="T11" fmla="*/ 0 h 1330"/>
              <a:gd name="T12" fmla="*/ 469932046 w 1330"/>
              <a:gd name="T13" fmla="*/ 223465441 h 1330"/>
              <a:gd name="T14" fmla="*/ 469225283 w 1330"/>
              <a:gd name="T15" fmla="*/ 241764600 h 1330"/>
              <a:gd name="T16" fmla="*/ 468518520 w 1330"/>
              <a:gd name="T17" fmla="*/ 248803194 h 1330"/>
              <a:gd name="T18" fmla="*/ 404565677 w 1330"/>
              <a:gd name="T19" fmla="*/ 380771058 h 1330"/>
              <a:gd name="T20" fmla="*/ 87626136 w 1330"/>
              <a:gd name="T21" fmla="*/ 380771058 h 1330"/>
              <a:gd name="T22" fmla="*/ 87626136 w 1330"/>
              <a:gd name="T23" fmla="*/ 65103885 h 1330"/>
              <a:gd name="T24" fmla="*/ 220126079 w 1330"/>
              <a:gd name="T25" fmla="*/ 1407719 h 1330"/>
              <a:gd name="T26" fmla="*/ 244859220 w 1330"/>
              <a:gd name="T27" fmla="*/ 0 h 1330"/>
              <a:gd name="T28" fmla="*/ 469932046 w 1330"/>
              <a:gd name="T29" fmla="*/ 0 h 1330"/>
              <a:gd name="T30" fmla="*/ 181966224 w 1330"/>
              <a:gd name="T31" fmla="*/ 127041144 h 1330"/>
              <a:gd name="T32" fmla="*/ 161119389 w 1330"/>
              <a:gd name="T33" fmla="*/ 127041144 h 1330"/>
              <a:gd name="T34" fmla="*/ 161119389 w 1330"/>
              <a:gd name="T35" fmla="*/ 189681373 h 1330"/>
              <a:gd name="T36" fmla="*/ 122252771 w 1330"/>
              <a:gd name="T37" fmla="*/ 172789933 h 1330"/>
              <a:gd name="T38" fmla="*/ 62892996 w 1330"/>
              <a:gd name="T39" fmla="*/ 231559379 h 1330"/>
              <a:gd name="T40" fmla="*/ 122606449 w 1330"/>
              <a:gd name="T41" fmla="*/ 291736545 h 1330"/>
              <a:gd name="T42" fmla="*/ 161119389 w 1330"/>
              <a:gd name="T43" fmla="*/ 274140948 h 1330"/>
              <a:gd name="T44" fmla="*/ 161119389 w 1330"/>
              <a:gd name="T45" fmla="*/ 289625263 h 1330"/>
              <a:gd name="T46" fmla="*/ 181966224 w 1330"/>
              <a:gd name="T47" fmla="*/ 289625263 h 1330"/>
              <a:gd name="T48" fmla="*/ 181966224 w 1330"/>
              <a:gd name="T49" fmla="*/ 127041144 h 1330"/>
              <a:gd name="T50" fmla="*/ 350152649 w 1330"/>
              <a:gd name="T51" fmla="*/ 173845277 h 1330"/>
              <a:gd name="T52" fmla="*/ 327892288 w 1330"/>
              <a:gd name="T53" fmla="*/ 173845277 h 1330"/>
              <a:gd name="T54" fmla="*/ 317292625 w 1330"/>
              <a:gd name="T55" fmla="*/ 205165688 h 1330"/>
              <a:gd name="T56" fmla="*/ 303512232 w 1330"/>
              <a:gd name="T57" fmla="*/ 254433477 h 1330"/>
              <a:gd name="T58" fmla="*/ 280192617 w 1330"/>
              <a:gd name="T59" fmla="*/ 177012496 h 1330"/>
              <a:gd name="T60" fmla="*/ 261819155 w 1330"/>
              <a:gd name="T61" fmla="*/ 177012496 h 1330"/>
              <a:gd name="T62" fmla="*/ 238852625 w 1330"/>
              <a:gd name="T63" fmla="*/ 254433477 h 1330"/>
              <a:gd name="T64" fmla="*/ 224719148 w 1330"/>
              <a:gd name="T65" fmla="*/ 205165688 h 1330"/>
              <a:gd name="T66" fmla="*/ 214472569 w 1330"/>
              <a:gd name="T67" fmla="*/ 173845277 h 1330"/>
              <a:gd name="T68" fmla="*/ 192212802 w 1330"/>
              <a:gd name="T69" fmla="*/ 173845277 h 1330"/>
              <a:gd name="T70" fmla="*/ 231079421 w 1330"/>
              <a:gd name="T71" fmla="*/ 289625263 h 1330"/>
              <a:gd name="T72" fmla="*/ 246979509 w 1330"/>
              <a:gd name="T73" fmla="*/ 289625263 h 1330"/>
              <a:gd name="T74" fmla="*/ 261112392 w 1330"/>
              <a:gd name="T75" fmla="*/ 244580038 h 1330"/>
              <a:gd name="T76" fmla="*/ 271005886 w 1330"/>
              <a:gd name="T77" fmla="*/ 210092408 h 1330"/>
              <a:gd name="T78" fmla="*/ 281252465 w 1330"/>
              <a:gd name="T79" fmla="*/ 244580038 h 1330"/>
              <a:gd name="T80" fmla="*/ 295385942 w 1330"/>
              <a:gd name="T81" fmla="*/ 289625263 h 1330"/>
              <a:gd name="T82" fmla="*/ 311286031 w 1330"/>
              <a:gd name="T83" fmla="*/ 289625263 h 1330"/>
              <a:gd name="T84" fmla="*/ 350152649 w 1330"/>
              <a:gd name="T85" fmla="*/ 173845277 h 1330"/>
              <a:gd name="T86" fmla="*/ 428238970 w 1330"/>
              <a:gd name="T87" fmla="*/ 126688770 h 1330"/>
              <a:gd name="T88" fmla="*/ 380892384 w 1330"/>
              <a:gd name="T89" fmla="*/ 162232337 h 1330"/>
              <a:gd name="T90" fmla="*/ 380892384 w 1330"/>
              <a:gd name="T91" fmla="*/ 174197652 h 1330"/>
              <a:gd name="T92" fmla="*/ 359692464 w 1330"/>
              <a:gd name="T93" fmla="*/ 174197652 h 1330"/>
              <a:gd name="T94" fmla="*/ 359692464 w 1330"/>
              <a:gd name="T95" fmla="*/ 192145030 h 1330"/>
              <a:gd name="T96" fmla="*/ 380892384 w 1330"/>
              <a:gd name="T97" fmla="*/ 192145030 h 1330"/>
              <a:gd name="T98" fmla="*/ 380892384 w 1330"/>
              <a:gd name="T99" fmla="*/ 289625263 h 1330"/>
              <a:gd name="T100" fmla="*/ 402092303 w 1330"/>
              <a:gd name="T101" fmla="*/ 289625263 h 1330"/>
              <a:gd name="T102" fmla="*/ 402092303 w 1330"/>
              <a:gd name="T103" fmla="*/ 192145030 h 1330"/>
              <a:gd name="T104" fmla="*/ 423292223 w 1330"/>
              <a:gd name="T105" fmla="*/ 192145030 h 1330"/>
              <a:gd name="T106" fmla="*/ 423292223 w 1330"/>
              <a:gd name="T107" fmla="*/ 174197652 h 1330"/>
              <a:gd name="T108" fmla="*/ 402092303 w 1330"/>
              <a:gd name="T109" fmla="*/ 174197652 h 1330"/>
              <a:gd name="T110" fmla="*/ 402092303 w 1330"/>
              <a:gd name="T111" fmla="*/ 162232337 h 1330"/>
              <a:gd name="T112" fmla="*/ 428238970 w 1330"/>
              <a:gd name="T113" fmla="*/ 144284959 h 1330"/>
              <a:gd name="T114" fmla="*/ 428238970 w 1330"/>
              <a:gd name="T115" fmla="*/ 126688770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299" y="884264"/>
            <a:ext cx="6705602" cy="1332464"/>
          </a:xfrm>
        </p:spPr>
        <p:txBody>
          <a:bodyPr anchor="b">
            <a:noAutofit/>
          </a:bodyPr>
          <a:lstStyle>
            <a:lvl1pPr algn="l">
              <a:lnSpc>
                <a:spcPts val="2700"/>
              </a:lnSpc>
              <a:defRPr sz="24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2" y="2402754"/>
            <a:ext cx="3390901" cy="1311996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504826" y="5244294"/>
            <a:ext cx="2816978" cy="465112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200"/>
              </a:spcAft>
              <a:buFontTx/>
              <a:buNone/>
              <a:defRPr sz="1200" b="1" baseline="0">
                <a:solidFill>
                  <a:schemeClr val="tx1"/>
                </a:solidFill>
              </a:defRPr>
            </a:lvl1pPr>
            <a:lvl2pPr marL="0" indent="0">
              <a:lnSpc>
                <a:spcPts val="1700"/>
              </a:lnSpc>
              <a:spcBef>
                <a:spcPts val="0"/>
              </a:spcBef>
              <a:spcAft>
                <a:spcPts val="200"/>
              </a:spcAft>
              <a:buFontTx/>
              <a:buNone/>
              <a:defRPr sz="1200"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Date Placeholder 15"/>
          <p:cNvSpPr>
            <a:spLocks noGrp="1"/>
          </p:cNvSpPr>
          <p:nvPr>
            <p:ph type="dt" sz="half" idx="11"/>
          </p:nvPr>
        </p:nvSpPr>
        <p:spPr>
          <a:xfrm>
            <a:off x="504825" y="5732463"/>
            <a:ext cx="2311400" cy="1873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19 June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245814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1" y="1809750"/>
            <a:ext cx="8918575" cy="4083050"/>
          </a:xfrm>
        </p:spPr>
        <p:txBody>
          <a:bodyPr/>
          <a:lstStyle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234C5-7531-4FD5-B883-BDC0355DF0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44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609EE-6E73-4B68-BF21-DA325B641B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9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651" y="1809750"/>
            <a:ext cx="4273550" cy="4083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40" y="1809750"/>
            <a:ext cx="4273200" cy="4083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7B54-DEF2-440F-8A8A-3D3DB331066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069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3D981-68F4-406D-88A0-DF44B76AA8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378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95300" y="22939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501650" y="2430463"/>
            <a:ext cx="5965825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700"/>
              </a:lnSpc>
              <a:spcAft>
                <a:spcPts val="1200"/>
              </a:spcAft>
            </a:pPr>
            <a:r>
              <a:rPr lang="en-US" sz="1400" dirty="0">
                <a:solidFill>
                  <a:srgbClr val="333333"/>
                </a:solidFill>
              </a:rPr>
              <a:t>DWF is the business law firm with industry insight.</a:t>
            </a:r>
          </a:p>
          <a:p>
            <a:pPr eaLnBrk="1" hangingPunct="1">
              <a:lnSpc>
                <a:spcPts val="1700"/>
              </a:lnSpc>
              <a:spcAft>
                <a:spcPts val="1200"/>
              </a:spcAft>
            </a:pPr>
            <a:r>
              <a:rPr lang="en-US" sz="1400" dirty="0">
                <a:solidFill>
                  <a:srgbClr val="333333"/>
                </a:solidFill>
              </a:rPr>
              <a:t>Our legal experts combine real commercial understanding </a:t>
            </a:r>
            <a:br>
              <a:rPr lang="en-US" sz="1400" dirty="0">
                <a:solidFill>
                  <a:srgbClr val="333333"/>
                </a:solidFill>
              </a:rPr>
            </a:br>
            <a:r>
              <a:rPr lang="en-US" sz="1400" dirty="0">
                <a:solidFill>
                  <a:srgbClr val="333333"/>
                </a:solidFill>
              </a:rPr>
              <a:t>and deep sector knowledge to help clients anticipate issues, </a:t>
            </a:r>
            <a:br>
              <a:rPr lang="en-US" sz="1400" dirty="0">
                <a:solidFill>
                  <a:srgbClr val="333333"/>
                </a:solidFill>
              </a:rPr>
            </a:br>
            <a:r>
              <a:rPr lang="en-US" sz="1400" dirty="0">
                <a:solidFill>
                  <a:srgbClr val="333333"/>
                </a:solidFill>
              </a:rPr>
              <a:t>create opportunities and get the outcomes they need.</a:t>
            </a:r>
          </a:p>
          <a:p>
            <a:pPr eaLnBrk="1" hangingPunct="1">
              <a:lnSpc>
                <a:spcPts val="1700"/>
              </a:lnSpc>
              <a:spcAft>
                <a:spcPts val="1200"/>
              </a:spcAft>
            </a:pPr>
            <a:r>
              <a:rPr lang="en-US" sz="1400" dirty="0">
                <a:solidFill>
                  <a:srgbClr val="333333"/>
                </a:solidFill>
              </a:rPr>
              <a:t>We’ll deliver the results that help you go in the right direction – </a:t>
            </a:r>
            <a:br>
              <a:rPr lang="en-US" sz="1400" dirty="0">
                <a:solidFill>
                  <a:srgbClr val="333333"/>
                </a:solidFill>
              </a:rPr>
            </a:br>
            <a:r>
              <a:rPr lang="en-US" sz="1400" dirty="0">
                <a:solidFill>
                  <a:srgbClr val="333333"/>
                </a:solidFill>
              </a:rPr>
              <a:t>wherever you are.</a:t>
            </a:r>
            <a:endParaRPr lang="en-GB" sz="1400" dirty="0">
              <a:solidFill>
                <a:srgbClr val="333333"/>
              </a:solidFill>
            </a:endParaRPr>
          </a:p>
        </p:txBody>
      </p:sp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501650" y="4816475"/>
            <a:ext cx="89138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ts val="1300"/>
              </a:lnSpc>
            </a:pPr>
            <a:r>
              <a:rPr lang="en-US" sz="1000" b="1" dirty="0">
                <a:solidFill>
                  <a:srgbClr val="333333"/>
                </a:solidFill>
              </a:rPr>
              <a:t>Birmingham	</a:t>
            </a:r>
            <a:r>
              <a:rPr lang="en-GB" sz="1000" b="1" dirty="0">
                <a:solidFill>
                  <a:srgbClr val="333333"/>
                </a:solidFill>
              </a:rPr>
              <a:t> Glasgow	 London	 Preston</a:t>
            </a:r>
            <a:endParaRPr lang="en-US" sz="1000" b="1" dirty="0">
              <a:solidFill>
                <a:srgbClr val="333333"/>
              </a:solidFill>
            </a:endParaRPr>
          </a:p>
          <a:p>
            <a:pPr eaLnBrk="1" hangingPunct="1">
              <a:lnSpc>
                <a:spcPts val="1300"/>
              </a:lnSpc>
              <a:spcAft>
                <a:spcPts val="1000"/>
              </a:spcAft>
            </a:pPr>
            <a:r>
              <a:rPr lang="en-US" sz="1000" dirty="0">
                <a:solidFill>
                  <a:srgbClr val="333333"/>
                </a:solidFill>
              </a:rPr>
              <a:t>+44 (0)121 572 8500</a:t>
            </a:r>
            <a:r>
              <a:rPr lang="en-US" sz="1000" b="1" dirty="0">
                <a:solidFill>
                  <a:srgbClr val="333333"/>
                </a:solidFill>
              </a:rPr>
              <a:t>	</a:t>
            </a:r>
            <a:r>
              <a:rPr lang="en-GB" sz="1000" dirty="0">
                <a:solidFill>
                  <a:srgbClr val="333333"/>
                </a:solidFill>
              </a:rPr>
              <a:t> +44 (0)141 228 8000	 +44 (0)207 645 9500	 +44 (0)177 255 6677</a:t>
            </a:r>
            <a:endParaRPr lang="en-US" sz="1000" b="1" dirty="0">
              <a:solidFill>
                <a:srgbClr val="333333"/>
              </a:solidFill>
            </a:endParaRPr>
          </a:p>
          <a:p>
            <a:pPr eaLnBrk="1" hangingPunct="1">
              <a:lnSpc>
                <a:spcPts val="1300"/>
              </a:lnSpc>
            </a:pPr>
            <a:r>
              <a:rPr lang="en-GB" sz="1000" b="1" dirty="0">
                <a:solidFill>
                  <a:srgbClr val="333333"/>
                </a:solidFill>
              </a:rPr>
              <a:t>Coventry	 Leeds 	 Manchester	 Teesside</a:t>
            </a:r>
          </a:p>
          <a:p>
            <a:pPr eaLnBrk="1" hangingPunct="1">
              <a:lnSpc>
                <a:spcPts val="1300"/>
              </a:lnSpc>
              <a:spcAft>
                <a:spcPts val="1000"/>
              </a:spcAft>
            </a:pPr>
            <a:r>
              <a:rPr lang="en-GB" sz="1000" dirty="0">
                <a:solidFill>
                  <a:srgbClr val="333333"/>
                </a:solidFill>
              </a:rPr>
              <a:t>+44 (0)247 622 8734	 +44 (0)113 261 6000 	 +44 (0)161 603 5000	 +44 (0)164 262 3400</a:t>
            </a:r>
          </a:p>
          <a:p>
            <a:pPr eaLnBrk="1" hangingPunct="1">
              <a:lnSpc>
                <a:spcPts val="1300"/>
              </a:lnSpc>
            </a:pPr>
            <a:r>
              <a:rPr lang="en-GB" sz="1000" b="1" dirty="0">
                <a:solidFill>
                  <a:srgbClr val="333333"/>
                </a:solidFill>
              </a:rPr>
              <a:t>Edinburgh	 Liverpool	 Newcastle</a:t>
            </a:r>
          </a:p>
          <a:p>
            <a:pPr eaLnBrk="1" hangingPunct="1">
              <a:lnSpc>
                <a:spcPts val="1300"/>
              </a:lnSpc>
            </a:pPr>
            <a:r>
              <a:rPr lang="en-GB" sz="1000" dirty="0">
                <a:solidFill>
                  <a:srgbClr val="333333"/>
                </a:solidFill>
              </a:rPr>
              <a:t>+44 (0)131 226 5541	 +44 (0)151 907 3000	 +44 (0)191 233 9700</a:t>
            </a:r>
          </a:p>
          <a:p>
            <a:pPr eaLnBrk="1" hangingPunct="1">
              <a:lnSpc>
                <a:spcPts val="1300"/>
              </a:lnSpc>
            </a:pPr>
            <a:r>
              <a:rPr lang="en-GB" sz="1000" dirty="0">
                <a:solidFill>
                  <a:srgbClr val="333333"/>
                </a:solidFill>
              </a:rPr>
              <a:t>	</a:t>
            </a: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7378700" y="6354763"/>
            <a:ext cx="2047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r>
              <a:rPr lang="en-GB" sz="1400" b="1" dirty="0">
                <a:solidFill>
                  <a:srgbClr val="333333"/>
                </a:solidFill>
              </a:rPr>
              <a:t>www.dwf.co.uk</a:t>
            </a:r>
          </a:p>
        </p:txBody>
      </p:sp>
      <p:sp>
        <p:nvSpPr>
          <p:cNvPr id="6" name="TextBox 20"/>
          <p:cNvSpPr txBox="1">
            <a:spLocks noChangeArrowheads="1"/>
          </p:cNvSpPr>
          <p:nvPr/>
        </p:nvSpPr>
        <p:spPr bwMode="auto">
          <a:xfrm>
            <a:off x="501650" y="1162050"/>
            <a:ext cx="54800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E0058"/>
                </a:solidFill>
              </a:rPr>
              <a:t>Go further</a:t>
            </a:r>
            <a:r>
              <a:rPr lang="en-GB" sz="2800" b="1" dirty="0">
                <a:solidFill>
                  <a:srgbClr val="CE0058"/>
                </a:solidFill>
              </a:rPr>
              <a:t>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1650" y="6280150"/>
            <a:ext cx="4872038" cy="2444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©DWF LLP 2012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DWF LLP is a limited partnership registered in England and Wales with registered number OC328794. The content of the Regulatory and Licensing </a:t>
            </a:r>
            <a:br>
              <a:rPr lang="en-US" sz="550" dirty="0">
                <a:solidFill>
                  <a:srgbClr val="333333"/>
                </a:solidFill>
                <a:latin typeface="Arial"/>
              </a:rPr>
            </a:br>
            <a:r>
              <a:rPr lang="en-US" sz="550" dirty="0">
                <a:solidFill>
                  <a:srgbClr val="333333"/>
                </a:solidFill>
                <a:latin typeface="Arial"/>
              </a:rPr>
              <a:t>Insert does not constitute legal advice and should not be relied on as such. Specific advice should be sought about your specific circumstances. </a:t>
            </a:r>
            <a:endParaRPr lang="en-US" sz="550" b="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8" name="Freeform 26"/>
          <p:cNvSpPr>
            <a:spLocks noEditPoints="1"/>
          </p:cNvSpPr>
          <p:nvPr userDrawn="1"/>
        </p:nvSpPr>
        <p:spPr bwMode="auto">
          <a:xfrm>
            <a:off x="8618538" y="1398588"/>
            <a:ext cx="790575" cy="788987"/>
          </a:xfrm>
          <a:custGeom>
            <a:avLst/>
            <a:gdLst>
              <a:gd name="T0" fmla="*/ 456 w 1330"/>
              <a:gd name="T1" fmla="*/ 660 h 1330"/>
              <a:gd name="T2" fmla="*/ 349 w 1330"/>
              <a:gd name="T3" fmla="*/ 776 h 1330"/>
              <a:gd name="T4" fmla="*/ 237 w 1330"/>
              <a:gd name="T5" fmla="*/ 658 h 1330"/>
              <a:gd name="T6" fmla="*/ 345 w 1330"/>
              <a:gd name="T7" fmla="*/ 543 h 1330"/>
              <a:gd name="T8" fmla="*/ 456 w 1330"/>
              <a:gd name="T9" fmla="*/ 660 h 1330"/>
              <a:gd name="T10" fmla="*/ 1330 w 1330"/>
              <a:gd name="T11" fmla="*/ 0 h 1330"/>
              <a:gd name="T12" fmla="*/ 1330 w 1330"/>
              <a:gd name="T13" fmla="*/ 635 h 1330"/>
              <a:gd name="T14" fmla="*/ 1328 w 1330"/>
              <a:gd name="T15" fmla="*/ 687 h 1330"/>
              <a:gd name="T16" fmla="*/ 1326 w 1330"/>
              <a:gd name="T17" fmla="*/ 707 h 1330"/>
              <a:gd name="T18" fmla="*/ 1145 w 1330"/>
              <a:gd name="T19" fmla="*/ 1082 h 1330"/>
              <a:gd name="T20" fmla="*/ 248 w 1330"/>
              <a:gd name="T21" fmla="*/ 1082 h 1330"/>
              <a:gd name="T22" fmla="*/ 248 w 1330"/>
              <a:gd name="T23" fmla="*/ 185 h 1330"/>
              <a:gd name="T24" fmla="*/ 623 w 1330"/>
              <a:gd name="T25" fmla="*/ 4 h 1330"/>
              <a:gd name="T26" fmla="*/ 693 w 1330"/>
              <a:gd name="T27" fmla="*/ 0 h 1330"/>
              <a:gd name="T28" fmla="*/ 1330 w 1330"/>
              <a:gd name="T29" fmla="*/ 0 h 1330"/>
              <a:gd name="T30" fmla="*/ 515 w 1330"/>
              <a:gd name="T31" fmla="*/ 361 h 1330"/>
              <a:gd name="T32" fmla="*/ 456 w 1330"/>
              <a:gd name="T33" fmla="*/ 361 h 1330"/>
              <a:gd name="T34" fmla="*/ 456 w 1330"/>
              <a:gd name="T35" fmla="*/ 539 h 1330"/>
              <a:gd name="T36" fmla="*/ 346 w 1330"/>
              <a:gd name="T37" fmla="*/ 491 h 1330"/>
              <a:gd name="T38" fmla="*/ 178 w 1330"/>
              <a:gd name="T39" fmla="*/ 658 h 1330"/>
              <a:gd name="T40" fmla="*/ 347 w 1330"/>
              <a:gd name="T41" fmla="*/ 829 h 1330"/>
              <a:gd name="T42" fmla="*/ 456 w 1330"/>
              <a:gd name="T43" fmla="*/ 779 h 1330"/>
              <a:gd name="T44" fmla="*/ 456 w 1330"/>
              <a:gd name="T45" fmla="*/ 823 h 1330"/>
              <a:gd name="T46" fmla="*/ 515 w 1330"/>
              <a:gd name="T47" fmla="*/ 823 h 1330"/>
              <a:gd name="T48" fmla="*/ 515 w 1330"/>
              <a:gd name="T49" fmla="*/ 361 h 1330"/>
              <a:gd name="T50" fmla="*/ 991 w 1330"/>
              <a:gd name="T51" fmla="*/ 494 h 1330"/>
              <a:gd name="T52" fmla="*/ 928 w 1330"/>
              <a:gd name="T53" fmla="*/ 494 h 1330"/>
              <a:gd name="T54" fmla="*/ 898 w 1330"/>
              <a:gd name="T55" fmla="*/ 583 h 1330"/>
              <a:gd name="T56" fmla="*/ 859 w 1330"/>
              <a:gd name="T57" fmla="*/ 723 h 1330"/>
              <a:gd name="T58" fmla="*/ 793 w 1330"/>
              <a:gd name="T59" fmla="*/ 503 h 1330"/>
              <a:gd name="T60" fmla="*/ 741 w 1330"/>
              <a:gd name="T61" fmla="*/ 503 h 1330"/>
              <a:gd name="T62" fmla="*/ 676 w 1330"/>
              <a:gd name="T63" fmla="*/ 723 h 1330"/>
              <a:gd name="T64" fmla="*/ 636 w 1330"/>
              <a:gd name="T65" fmla="*/ 583 h 1330"/>
              <a:gd name="T66" fmla="*/ 607 w 1330"/>
              <a:gd name="T67" fmla="*/ 494 h 1330"/>
              <a:gd name="T68" fmla="*/ 544 w 1330"/>
              <a:gd name="T69" fmla="*/ 494 h 1330"/>
              <a:gd name="T70" fmla="*/ 654 w 1330"/>
              <a:gd name="T71" fmla="*/ 823 h 1330"/>
              <a:gd name="T72" fmla="*/ 699 w 1330"/>
              <a:gd name="T73" fmla="*/ 823 h 1330"/>
              <a:gd name="T74" fmla="*/ 739 w 1330"/>
              <a:gd name="T75" fmla="*/ 695 h 1330"/>
              <a:gd name="T76" fmla="*/ 767 w 1330"/>
              <a:gd name="T77" fmla="*/ 597 h 1330"/>
              <a:gd name="T78" fmla="*/ 796 w 1330"/>
              <a:gd name="T79" fmla="*/ 695 h 1330"/>
              <a:gd name="T80" fmla="*/ 836 w 1330"/>
              <a:gd name="T81" fmla="*/ 823 h 1330"/>
              <a:gd name="T82" fmla="*/ 881 w 1330"/>
              <a:gd name="T83" fmla="*/ 823 h 1330"/>
              <a:gd name="T84" fmla="*/ 991 w 1330"/>
              <a:gd name="T85" fmla="*/ 494 h 1330"/>
              <a:gd name="T86" fmla="*/ 1212 w 1330"/>
              <a:gd name="T87" fmla="*/ 360 h 1330"/>
              <a:gd name="T88" fmla="*/ 1078 w 1330"/>
              <a:gd name="T89" fmla="*/ 461 h 1330"/>
              <a:gd name="T90" fmla="*/ 1078 w 1330"/>
              <a:gd name="T91" fmla="*/ 495 h 1330"/>
              <a:gd name="T92" fmla="*/ 1018 w 1330"/>
              <a:gd name="T93" fmla="*/ 495 h 1330"/>
              <a:gd name="T94" fmla="*/ 1018 w 1330"/>
              <a:gd name="T95" fmla="*/ 546 h 1330"/>
              <a:gd name="T96" fmla="*/ 1078 w 1330"/>
              <a:gd name="T97" fmla="*/ 546 h 1330"/>
              <a:gd name="T98" fmla="*/ 1078 w 1330"/>
              <a:gd name="T99" fmla="*/ 823 h 1330"/>
              <a:gd name="T100" fmla="*/ 1138 w 1330"/>
              <a:gd name="T101" fmla="*/ 823 h 1330"/>
              <a:gd name="T102" fmla="*/ 1138 w 1330"/>
              <a:gd name="T103" fmla="*/ 546 h 1330"/>
              <a:gd name="T104" fmla="*/ 1198 w 1330"/>
              <a:gd name="T105" fmla="*/ 546 h 1330"/>
              <a:gd name="T106" fmla="*/ 1198 w 1330"/>
              <a:gd name="T107" fmla="*/ 495 h 1330"/>
              <a:gd name="T108" fmla="*/ 1138 w 1330"/>
              <a:gd name="T109" fmla="*/ 495 h 1330"/>
              <a:gd name="T110" fmla="*/ 1138 w 1330"/>
              <a:gd name="T111" fmla="*/ 461 h 1330"/>
              <a:gd name="T112" fmla="*/ 1212 w 1330"/>
              <a:gd name="T113" fmla="*/ 410 h 1330"/>
              <a:gd name="T114" fmla="*/ 1212 w 1330"/>
              <a:gd name="T115" fmla="*/ 360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95300" y="61547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05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7650" y="242888"/>
            <a:ext cx="9412288" cy="63674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95300" y="6289675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95300" y="3349625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5300" y="2368550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chemeClr val="bg2"/>
                </a:solidFill>
                <a:latin typeface="+mn-lt"/>
              </a:rPr>
              <a:t>Private &amp; Confidential. Not for distribution.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chemeClr val="bg2"/>
                </a:solidFill>
                <a:latin typeface="+mn-lt"/>
              </a:rPr>
              <a:t>©DWF LLP 2012  </a:t>
            </a:r>
            <a:r>
              <a:rPr lang="en-US" sz="550" b="1" dirty="0">
                <a:solidFill>
                  <a:schemeClr val="bg2"/>
                </a:solidFill>
                <a:latin typeface="+mn-lt"/>
              </a:rPr>
              <a:t>www.dwf.co.uk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8450263" y="2917825"/>
            <a:ext cx="815975" cy="395288"/>
            <a:chOff x="7586663" y="2859088"/>
            <a:chExt cx="815975" cy="395287"/>
          </a:xfrm>
        </p:grpSpPr>
        <p:sp>
          <p:nvSpPr>
            <p:cNvPr id="9" name="AutoShape 13"/>
            <p:cNvSpPr>
              <a:spLocks noChangeAspect="1" noChangeArrowheads="1" noTextEdit="1"/>
            </p:cNvSpPr>
            <p:nvPr userDrawn="1"/>
          </p:nvSpPr>
          <p:spPr bwMode="auto">
            <a:xfrm>
              <a:off x="7586663" y="2859088"/>
              <a:ext cx="815975" cy="3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" name="Freeform 15"/>
            <p:cNvSpPr>
              <a:spLocks noEditPoints="1"/>
            </p:cNvSpPr>
            <p:nvPr userDrawn="1"/>
          </p:nvSpPr>
          <p:spPr bwMode="auto">
            <a:xfrm>
              <a:off x="7586663" y="2859088"/>
              <a:ext cx="815975" cy="395287"/>
            </a:xfrm>
            <a:custGeom>
              <a:avLst/>
              <a:gdLst>
                <a:gd name="T0" fmla="*/ 141558833 w 1272"/>
                <a:gd name="T1" fmla="*/ 254481779 h 614"/>
                <a:gd name="T2" fmla="*/ 269949805 w 1272"/>
                <a:gd name="T3" fmla="*/ 143404845 h 614"/>
                <a:gd name="T4" fmla="*/ 523028428 w 1272"/>
                <a:gd name="T5" fmla="*/ 242462222 h 614"/>
                <a:gd name="T6" fmla="*/ 522616592 w 1272"/>
                <a:gd name="T7" fmla="*/ 239561304 h 614"/>
                <a:gd name="T8" fmla="*/ 499983549 w 1272"/>
                <a:gd name="T9" fmla="*/ 220495466 h 614"/>
                <a:gd name="T10" fmla="*/ 496280229 w 1272"/>
                <a:gd name="T11" fmla="*/ 202258830 h 614"/>
                <a:gd name="T12" fmla="*/ 508625058 w 1272"/>
                <a:gd name="T13" fmla="*/ 174904197 h 614"/>
                <a:gd name="T14" fmla="*/ 507802027 w 1272"/>
                <a:gd name="T15" fmla="*/ 172417880 h 614"/>
                <a:gd name="T16" fmla="*/ 480642632 w 1272"/>
                <a:gd name="T17" fmla="*/ 159569121 h 614"/>
                <a:gd name="T18" fmla="*/ 472412319 w 1272"/>
                <a:gd name="T19" fmla="*/ 143404845 h 614"/>
                <a:gd name="T20" fmla="*/ 477350507 w 1272"/>
                <a:gd name="T21" fmla="*/ 113563251 h 614"/>
                <a:gd name="T22" fmla="*/ 475704444 w 1272"/>
                <a:gd name="T23" fmla="*/ 111490891 h 614"/>
                <a:gd name="T24" fmla="*/ 446487151 w 1272"/>
                <a:gd name="T25" fmla="*/ 106103014 h 614"/>
                <a:gd name="T26" fmla="*/ 434142321 w 1272"/>
                <a:gd name="T27" fmla="*/ 92425697 h 614"/>
                <a:gd name="T28" fmla="*/ 431261391 w 1272"/>
                <a:gd name="T29" fmla="*/ 62584104 h 614"/>
                <a:gd name="T30" fmla="*/ 429204133 w 1272"/>
                <a:gd name="T31" fmla="*/ 60926345 h 614"/>
                <a:gd name="T32" fmla="*/ 399986839 w 1272"/>
                <a:gd name="T33" fmla="*/ 63413305 h 614"/>
                <a:gd name="T34" fmla="*/ 384349243 w 1272"/>
                <a:gd name="T35" fmla="*/ 53466108 h 614"/>
                <a:gd name="T36" fmla="*/ 374061672 w 1272"/>
                <a:gd name="T37" fmla="*/ 25282273 h 614"/>
                <a:gd name="T38" fmla="*/ 371592577 w 1272"/>
                <a:gd name="T39" fmla="*/ 24039115 h 614"/>
                <a:gd name="T40" fmla="*/ 343610152 w 1272"/>
                <a:gd name="T41" fmla="*/ 33986313 h 614"/>
                <a:gd name="T42" fmla="*/ 326326493 w 1272"/>
                <a:gd name="T43" fmla="*/ 28598435 h 614"/>
                <a:gd name="T44" fmla="*/ 309043475 w 1272"/>
                <a:gd name="T45" fmla="*/ 4144719 h 614"/>
                <a:gd name="T46" fmla="*/ 306162544 w 1272"/>
                <a:gd name="T47" fmla="*/ 3730119 h 614"/>
                <a:gd name="T48" fmla="*/ 281883439 w 1272"/>
                <a:gd name="T49" fmla="*/ 20722953 h 614"/>
                <a:gd name="T50" fmla="*/ 263365554 w 1272"/>
                <a:gd name="T51" fmla="*/ 19894396 h 614"/>
                <a:gd name="T52" fmla="*/ 240733153 w 1272"/>
                <a:gd name="T53" fmla="*/ 829201 h 614"/>
                <a:gd name="T54" fmla="*/ 238264059 w 1272"/>
                <a:gd name="T55" fmla="*/ 1243158 h 614"/>
                <a:gd name="T56" fmla="*/ 218923142 w 1272"/>
                <a:gd name="T57" fmla="*/ 23624514 h 614"/>
                <a:gd name="T58" fmla="*/ 200816451 w 1272"/>
                <a:gd name="T59" fmla="*/ 27769234 h 614"/>
                <a:gd name="T60" fmla="*/ 174068252 w 1272"/>
                <a:gd name="T61" fmla="*/ 15335075 h 614"/>
                <a:gd name="T62" fmla="*/ 171187963 w 1272"/>
                <a:gd name="T63" fmla="*/ 16164277 h 614"/>
                <a:gd name="T64" fmla="*/ 158842492 w 1272"/>
                <a:gd name="T65" fmla="*/ 43104309 h 614"/>
                <a:gd name="T66" fmla="*/ 142381864 w 1272"/>
                <a:gd name="T67" fmla="*/ 51393748 h 614"/>
                <a:gd name="T68" fmla="*/ 113165212 w 1272"/>
                <a:gd name="T69" fmla="*/ 46834428 h 614"/>
                <a:gd name="T70" fmla="*/ 110696118 w 1272"/>
                <a:gd name="T71" fmla="*/ 48078230 h 614"/>
                <a:gd name="T72" fmla="*/ 105346093 w 1272"/>
                <a:gd name="T73" fmla="*/ 77505223 h 614"/>
                <a:gd name="T74" fmla="*/ 91766396 w 1272"/>
                <a:gd name="T75" fmla="*/ 89938737 h 614"/>
                <a:gd name="T76" fmla="*/ 62137908 w 1272"/>
                <a:gd name="T77" fmla="*/ 92840298 h 614"/>
                <a:gd name="T78" fmla="*/ 60491845 w 1272"/>
                <a:gd name="T79" fmla="*/ 94912658 h 614"/>
                <a:gd name="T80" fmla="*/ 62960939 w 1272"/>
                <a:gd name="T81" fmla="*/ 124339650 h 614"/>
                <a:gd name="T82" fmla="*/ 53084562 w 1272"/>
                <a:gd name="T83" fmla="*/ 140089327 h 614"/>
                <a:gd name="T84" fmla="*/ 25102137 w 1272"/>
                <a:gd name="T85" fmla="*/ 150451125 h 614"/>
                <a:gd name="T86" fmla="*/ 23867269 w 1272"/>
                <a:gd name="T87" fmla="*/ 152937442 h 614"/>
                <a:gd name="T88" fmla="*/ 33743645 w 1272"/>
                <a:gd name="T89" fmla="*/ 181121276 h 614"/>
                <a:gd name="T90" fmla="*/ 28394262 w 1272"/>
                <a:gd name="T91" fmla="*/ 198943312 h 614"/>
                <a:gd name="T92" fmla="*/ 4115157 w 1272"/>
                <a:gd name="T93" fmla="*/ 215936790 h 614"/>
                <a:gd name="T94" fmla="*/ 3703320 w 1272"/>
                <a:gd name="T95" fmla="*/ 218837707 h 614"/>
                <a:gd name="T96" fmla="*/ 20575143 w 1272"/>
                <a:gd name="T97" fmla="*/ 243291423 h 614"/>
                <a:gd name="T98" fmla="*/ 255135881 w 1272"/>
                <a:gd name="T99" fmla="*/ 31913953 h 614"/>
                <a:gd name="T100" fmla="*/ 267892547 w 1272"/>
                <a:gd name="T101" fmla="*/ 31913953 h 614"/>
                <a:gd name="T102" fmla="*/ 267480711 w 1272"/>
                <a:gd name="T103" fmla="*/ 62584104 h 614"/>
                <a:gd name="T104" fmla="*/ 254724045 w 1272"/>
                <a:gd name="T105" fmla="*/ 62584104 h 6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72" h="614">
                  <a:moveTo>
                    <a:pt x="2" y="583"/>
                  </a:moveTo>
                  <a:cubicBezTo>
                    <a:pt x="1" y="593"/>
                    <a:pt x="1" y="603"/>
                    <a:pt x="0" y="614"/>
                  </a:cubicBezTo>
                  <a:cubicBezTo>
                    <a:pt x="344" y="614"/>
                    <a:pt x="344" y="614"/>
                    <a:pt x="344" y="614"/>
                  </a:cubicBezTo>
                  <a:cubicBezTo>
                    <a:pt x="356" y="469"/>
                    <a:pt x="472" y="355"/>
                    <a:pt x="616" y="346"/>
                  </a:cubicBezTo>
                  <a:cubicBezTo>
                    <a:pt x="637" y="178"/>
                    <a:pt x="637" y="178"/>
                    <a:pt x="637" y="178"/>
                  </a:cubicBezTo>
                  <a:cubicBezTo>
                    <a:pt x="656" y="346"/>
                    <a:pt x="656" y="346"/>
                    <a:pt x="656" y="346"/>
                  </a:cubicBezTo>
                  <a:cubicBezTo>
                    <a:pt x="799" y="357"/>
                    <a:pt x="913" y="471"/>
                    <a:pt x="924" y="614"/>
                  </a:cubicBezTo>
                  <a:cubicBezTo>
                    <a:pt x="1272" y="614"/>
                    <a:pt x="1272" y="614"/>
                    <a:pt x="1272" y="614"/>
                  </a:cubicBezTo>
                  <a:cubicBezTo>
                    <a:pt x="1272" y="604"/>
                    <a:pt x="1272" y="594"/>
                    <a:pt x="1271" y="585"/>
                  </a:cubicBezTo>
                  <a:cubicBezTo>
                    <a:pt x="1223" y="589"/>
                    <a:pt x="1223" y="589"/>
                    <a:pt x="1223" y="589"/>
                  </a:cubicBezTo>
                  <a:cubicBezTo>
                    <a:pt x="1222" y="583"/>
                    <a:pt x="1222" y="583"/>
                    <a:pt x="1222" y="583"/>
                  </a:cubicBezTo>
                  <a:cubicBezTo>
                    <a:pt x="1270" y="578"/>
                    <a:pt x="1270" y="578"/>
                    <a:pt x="1270" y="578"/>
                  </a:cubicBezTo>
                  <a:cubicBezTo>
                    <a:pt x="1269" y="562"/>
                    <a:pt x="1267" y="546"/>
                    <a:pt x="1264" y="530"/>
                  </a:cubicBezTo>
                  <a:cubicBezTo>
                    <a:pt x="1216" y="538"/>
                    <a:pt x="1216" y="538"/>
                    <a:pt x="1216" y="538"/>
                  </a:cubicBezTo>
                  <a:cubicBezTo>
                    <a:pt x="1215" y="532"/>
                    <a:pt x="1215" y="532"/>
                    <a:pt x="1215" y="532"/>
                  </a:cubicBezTo>
                  <a:cubicBezTo>
                    <a:pt x="1263" y="523"/>
                    <a:pt x="1263" y="523"/>
                    <a:pt x="1263" y="523"/>
                  </a:cubicBezTo>
                  <a:cubicBezTo>
                    <a:pt x="1260" y="507"/>
                    <a:pt x="1256" y="491"/>
                    <a:pt x="1252" y="475"/>
                  </a:cubicBezTo>
                  <a:cubicBezTo>
                    <a:pt x="1206" y="488"/>
                    <a:pt x="1206" y="488"/>
                    <a:pt x="1206" y="488"/>
                  </a:cubicBezTo>
                  <a:cubicBezTo>
                    <a:pt x="1204" y="482"/>
                    <a:pt x="1204" y="482"/>
                    <a:pt x="1204" y="482"/>
                  </a:cubicBezTo>
                  <a:cubicBezTo>
                    <a:pt x="1251" y="469"/>
                    <a:pt x="1251" y="469"/>
                    <a:pt x="1251" y="469"/>
                  </a:cubicBezTo>
                  <a:cubicBezTo>
                    <a:pt x="1246" y="453"/>
                    <a:pt x="1241" y="438"/>
                    <a:pt x="1236" y="422"/>
                  </a:cubicBezTo>
                  <a:cubicBezTo>
                    <a:pt x="1190" y="439"/>
                    <a:pt x="1190" y="439"/>
                    <a:pt x="1190" y="439"/>
                  </a:cubicBezTo>
                  <a:cubicBezTo>
                    <a:pt x="1188" y="433"/>
                    <a:pt x="1188" y="433"/>
                    <a:pt x="1188" y="433"/>
                  </a:cubicBezTo>
                  <a:cubicBezTo>
                    <a:pt x="1234" y="416"/>
                    <a:pt x="1234" y="416"/>
                    <a:pt x="1234" y="416"/>
                  </a:cubicBezTo>
                  <a:cubicBezTo>
                    <a:pt x="1228" y="401"/>
                    <a:pt x="1222" y="386"/>
                    <a:pt x="1215" y="371"/>
                  </a:cubicBezTo>
                  <a:cubicBezTo>
                    <a:pt x="1171" y="391"/>
                    <a:pt x="1171" y="391"/>
                    <a:pt x="1171" y="391"/>
                  </a:cubicBezTo>
                  <a:cubicBezTo>
                    <a:pt x="1168" y="385"/>
                    <a:pt x="1168" y="385"/>
                    <a:pt x="1168" y="385"/>
                  </a:cubicBezTo>
                  <a:cubicBezTo>
                    <a:pt x="1212" y="365"/>
                    <a:pt x="1212" y="365"/>
                    <a:pt x="1212" y="365"/>
                  </a:cubicBezTo>
                  <a:cubicBezTo>
                    <a:pt x="1205" y="350"/>
                    <a:pt x="1198" y="336"/>
                    <a:pt x="1190" y="321"/>
                  </a:cubicBezTo>
                  <a:cubicBezTo>
                    <a:pt x="1148" y="346"/>
                    <a:pt x="1148" y="346"/>
                    <a:pt x="1148" y="346"/>
                  </a:cubicBezTo>
                  <a:cubicBezTo>
                    <a:pt x="1145" y="340"/>
                    <a:pt x="1145" y="340"/>
                    <a:pt x="1145" y="340"/>
                  </a:cubicBezTo>
                  <a:cubicBezTo>
                    <a:pt x="1186" y="316"/>
                    <a:pt x="1186" y="316"/>
                    <a:pt x="1186" y="316"/>
                  </a:cubicBezTo>
                  <a:cubicBezTo>
                    <a:pt x="1178" y="302"/>
                    <a:pt x="1169" y="288"/>
                    <a:pt x="1160" y="274"/>
                  </a:cubicBezTo>
                  <a:cubicBezTo>
                    <a:pt x="1121" y="302"/>
                    <a:pt x="1121" y="302"/>
                    <a:pt x="1121" y="302"/>
                  </a:cubicBezTo>
                  <a:cubicBezTo>
                    <a:pt x="1117" y="297"/>
                    <a:pt x="1117" y="297"/>
                    <a:pt x="1117" y="297"/>
                  </a:cubicBezTo>
                  <a:cubicBezTo>
                    <a:pt x="1156" y="269"/>
                    <a:pt x="1156" y="269"/>
                    <a:pt x="1156" y="269"/>
                  </a:cubicBezTo>
                  <a:cubicBezTo>
                    <a:pt x="1147" y="256"/>
                    <a:pt x="1137" y="243"/>
                    <a:pt x="1126" y="230"/>
                  </a:cubicBezTo>
                  <a:cubicBezTo>
                    <a:pt x="1090" y="261"/>
                    <a:pt x="1090" y="261"/>
                    <a:pt x="1090" y="261"/>
                  </a:cubicBezTo>
                  <a:cubicBezTo>
                    <a:pt x="1085" y="256"/>
                    <a:pt x="1085" y="256"/>
                    <a:pt x="1085" y="256"/>
                  </a:cubicBezTo>
                  <a:cubicBezTo>
                    <a:pt x="1122" y="225"/>
                    <a:pt x="1122" y="225"/>
                    <a:pt x="1122" y="225"/>
                  </a:cubicBezTo>
                  <a:cubicBezTo>
                    <a:pt x="1112" y="213"/>
                    <a:pt x="1101" y="201"/>
                    <a:pt x="1089" y="189"/>
                  </a:cubicBezTo>
                  <a:cubicBezTo>
                    <a:pt x="1055" y="223"/>
                    <a:pt x="1055" y="223"/>
                    <a:pt x="1055" y="223"/>
                  </a:cubicBezTo>
                  <a:cubicBezTo>
                    <a:pt x="1051" y="218"/>
                    <a:pt x="1051" y="218"/>
                    <a:pt x="1051" y="218"/>
                  </a:cubicBezTo>
                  <a:cubicBezTo>
                    <a:pt x="1085" y="185"/>
                    <a:pt x="1085" y="185"/>
                    <a:pt x="1085" y="185"/>
                  </a:cubicBezTo>
                  <a:cubicBezTo>
                    <a:pt x="1073" y="173"/>
                    <a:pt x="1061" y="162"/>
                    <a:pt x="1048" y="151"/>
                  </a:cubicBezTo>
                  <a:cubicBezTo>
                    <a:pt x="1018" y="188"/>
                    <a:pt x="1018" y="188"/>
                    <a:pt x="1018" y="188"/>
                  </a:cubicBezTo>
                  <a:cubicBezTo>
                    <a:pt x="1013" y="184"/>
                    <a:pt x="1013" y="184"/>
                    <a:pt x="1013" y="184"/>
                  </a:cubicBezTo>
                  <a:cubicBezTo>
                    <a:pt x="1043" y="147"/>
                    <a:pt x="1043" y="147"/>
                    <a:pt x="1043" y="147"/>
                  </a:cubicBezTo>
                  <a:cubicBezTo>
                    <a:pt x="1031" y="137"/>
                    <a:pt x="1018" y="127"/>
                    <a:pt x="1005" y="117"/>
                  </a:cubicBezTo>
                  <a:cubicBezTo>
                    <a:pt x="977" y="156"/>
                    <a:pt x="977" y="156"/>
                    <a:pt x="977" y="156"/>
                  </a:cubicBezTo>
                  <a:cubicBezTo>
                    <a:pt x="972" y="153"/>
                    <a:pt x="972" y="153"/>
                    <a:pt x="972" y="153"/>
                  </a:cubicBezTo>
                  <a:cubicBezTo>
                    <a:pt x="999" y="114"/>
                    <a:pt x="999" y="114"/>
                    <a:pt x="999" y="114"/>
                  </a:cubicBezTo>
                  <a:cubicBezTo>
                    <a:pt x="986" y="104"/>
                    <a:pt x="972" y="95"/>
                    <a:pt x="958" y="87"/>
                  </a:cubicBezTo>
                  <a:cubicBezTo>
                    <a:pt x="934" y="129"/>
                    <a:pt x="934" y="129"/>
                    <a:pt x="934" y="129"/>
                  </a:cubicBezTo>
                  <a:cubicBezTo>
                    <a:pt x="928" y="125"/>
                    <a:pt x="928" y="125"/>
                    <a:pt x="928" y="125"/>
                  </a:cubicBezTo>
                  <a:cubicBezTo>
                    <a:pt x="952" y="84"/>
                    <a:pt x="952" y="84"/>
                    <a:pt x="952" y="84"/>
                  </a:cubicBezTo>
                  <a:cubicBezTo>
                    <a:pt x="938" y="76"/>
                    <a:pt x="924" y="68"/>
                    <a:pt x="909" y="61"/>
                  </a:cubicBezTo>
                  <a:cubicBezTo>
                    <a:pt x="889" y="105"/>
                    <a:pt x="889" y="105"/>
                    <a:pt x="889" y="105"/>
                  </a:cubicBezTo>
                  <a:cubicBezTo>
                    <a:pt x="883" y="102"/>
                    <a:pt x="883" y="102"/>
                    <a:pt x="883" y="102"/>
                  </a:cubicBezTo>
                  <a:cubicBezTo>
                    <a:pt x="903" y="58"/>
                    <a:pt x="903" y="58"/>
                    <a:pt x="903" y="58"/>
                  </a:cubicBezTo>
                  <a:cubicBezTo>
                    <a:pt x="888" y="52"/>
                    <a:pt x="873" y="45"/>
                    <a:pt x="858" y="40"/>
                  </a:cubicBezTo>
                  <a:cubicBezTo>
                    <a:pt x="841" y="85"/>
                    <a:pt x="841" y="85"/>
                    <a:pt x="841" y="85"/>
                  </a:cubicBezTo>
                  <a:cubicBezTo>
                    <a:pt x="835" y="82"/>
                    <a:pt x="835" y="82"/>
                    <a:pt x="835" y="82"/>
                  </a:cubicBezTo>
                  <a:cubicBezTo>
                    <a:pt x="852" y="37"/>
                    <a:pt x="852" y="37"/>
                    <a:pt x="852" y="37"/>
                  </a:cubicBezTo>
                  <a:cubicBezTo>
                    <a:pt x="836" y="32"/>
                    <a:pt x="821" y="27"/>
                    <a:pt x="805" y="23"/>
                  </a:cubicBezTo>
                  <a:cubicBezTo>
                    <a:pt x="793" y="69"/>
                    <a:pt x="793" y="69"/>
                    <a:pt x="793" y="69"/>
                  </a:cubicBezTo>
                  <a:cubicBezTo>
                    <a:pt x="786" y="67"/>
                    <a:pt x="786" y="67"/>
                    <a:pt x="786" y="67"/>
                  </a:cubicBezTo>
                  <a:cubicBezTo>
                    <a:pt x="799" y="21"/>
                    <a:pt x="799" y="21"/>
                    <a:pt x="799" y="21"/>
                  </a:cubicBezTo>
                  <a:cubicBezTo>
                    <a:pt x="783" y="17"/>
                    <a:pt x="767" y="13"/>
                    <a:pt x="751" y="10"/>
                  </a:cubicBezTo>
                  <a:cubicBezTo>
                    <a:pt x="742" y="57"/>
                    <a:pt x="742" y="57"/>
                    <a:pt x="742" y="57"/>
                  </a:cubicBezTo>
                  <a:cubicBezTo>
                    <a:pt x="736" y="56"/>
                    <a:pt x="736" y="56"/>
                    <a:pt x="736" y="56"/>
                  </a:cubicBezTo>
                  <a:cubicBezTo>
                    <a:pt x="744" y="9"/>
                    <a:pt x="744" y="9"/>
                    <a:pt x="744" y="9"/>
                  </a:cubicBezTo>
                  <a:cubicBezTo>
                    <a:pt x="728" y="6"/>
                    <a:pt x="712" y="4"/>
                    <a:pt x="696" y="3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85" y="50"/>
                    <a:pt x="685" y="50"/>
                    <a:pt x="685" y="50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73" y="1"/>
                    <a:pt x="657" y="0"/>
                    <a:pt x="640" y="0"/>
                  </a:cubicBezTo>
                  <a:cubicBezTo>
                    <a:pt x="640" y="48"/>
                    <a:pt x="640" y="48"/>
                    <a:pt x="640" y="48"/>
                  </a:cubicBezTo>
                  <a:cubicBezTo>
                    <a:pt x="634" y="48"/>
                    <a:pt x="634" y="48"/>
                    <a:pt x="634" y="48"/>
                  </a:cubicBezTo>
                  <a:cubicBezTo>
                    <a:pt x="634" y="0"/>
                    <a:pt x="634" y="0"/>
                    <a:pt x="634" y="0"/>
                  </a:cubicBezTo>
                  <a:cubicBezTo>
                    <a:pt x="617" y="0"/>
                    <a:pt x="601" y="1"/>
                    <a:pt x="585" y="2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83" y="50"/>
                    <a:pt x="583" y="50"/>
                    <a:pt x="583" y="50"/>
                  </a:cubicBezTo>
                  <a:cubicBezTo>
                    <a:pt x="579" y="3"/>
                    <a:pt x="579" y="3"/>
                    <a:pt x="579" y="3"/>
                  </a:cubicBezTo>
                  <a:cubicBezTo>
                    <a:pt x="562" y="4"/>
                    <a:pt x="546" y="6"/>
                    <a:pt x="530" y="9"/>
                  </a:cubicBezTo>
                  <a:cubicBezTo>
                    <a:pt x="538" y="56"/>
                    <a:pt x="538" y="56"/>
                    <a:pt x="538" y="56"/>
                  </a:cubicBezTo>
                  <a:cubicBezTo>
                    <a:pt x="532" y="57"/>
                    <a:pt x="532" y="57"/>
                    <a:pt x="532" y="57"/>
                  </a:cubicBezTo>
                  <a:cubicBezTo>
                    <a:pt x="524" y="10"/>
                    <a:pt x="524" y="10"/>
                    <a:pt x="524" y="10"/>
                  </a:cubicBezTo>
                  <a:cubicBezTo>
                    <a:pt x="507" y="13"/>
                    <a:pt x="491" y="16"/>
                    <a:pt x="476" y="20"/>
                  </a:cubicBezTo>
                  <a:cubicBezTo>
                    <a:pt x="488" y="67"/>
                    <a:pt x="488" y="67"/>
                    <a:pt x="488" y="67"/>
                  </a:cubicBezTo>
                  <a:cubicBezTo>
                    <a:pt x="482" y="68"/>
                    <a:pt x="482" y="68"/>
                    <a:pt x="482" y="68"/>
                  </a:cubicBezTo>
                  <a:cubicBezTo>
                    <a:pt x="469" y="22"/>
                    <a:pt x="469" y="22"/>
                    <a:pt x="469" y="22"/>
                  </a:cubicBezTo>
                  <a:cubicBezTo>
                    <a:pt x="454" y="26"/>
                    <a:pt x="438" y="31"/>
                    <a:pt x="423" y="37"/>
                  </a:cubicBezTo>
                  <a:cubicBezTo>
                    <a:pt x="439" y="82"/>
                    <a:pt x="439" y="82"/>
                    <a:pt x="439" y="82"/>
                  </a:cubicBezTo>
                  <a:cubicBezTo>
                    <a:pt x="433" y="84"/>
                    <a:pt x="433" y="84"/>
                    <a:pt x="433" y="84"/>
                  </a:cubicBezTo>
                  <a:cubicBezTo>
                    <a:pt x="416" y="39"/>
                    <a:pt x="416" y="39"/>
                    <a:pt x="416" y="39"/>
                  </a:cubicBezTo>
                  <a:cubicBezTo>
                    <a:pt x="401" y="45"/>
                    <a:pt x="386" y="51"/>
                    <a:pt x="371" y="58"/>
                  </a:cubicBezTo>
                  <a:cubicBezTo>
                    <a:pt x="391" y="101"/>
                    <a:pt x="391" y="101"/>
                    <a:pt x="391" y="101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365" y="60"/>
                    <a:pt x="365" y="60"/>
                    <a:pt x="365" y="60"/>
                  </a:cubicBezTo>
                  <a:cubicBezTo>
                    <a:pt x="350" y="67"/>
                    <a:pt x="336" y="75"/>
                    <a:pt x="322" y="83"/>
                  </a:cubicBezTo>
                  <a:cubicBezTo>
                    <a:pt x="346" y="124"/>
                    <a:pt x="346" y="124"/>
                    <a:pt x="346" y="124"/>
                  </a:cubicBezTo>
                  <a:cubicBezTo>
                    <a:pt x="340" y="128"/>
                    <a:pt x="340" y="128"/>
                    <a:pt x="340" y="128"/>
                  </a:cubicBezTo>
                  <a:cubicBezTo>
                    <a:pt x="316" y="86"/>
                    <a:pt x="316" y="86"/>
                    <a:pt x="316" y="86"/>
                  </a:cubicBezTo>
                  <a:cubicBezTo>
                    <a:pt x="302" y="94"/>
                    <a:pt x="288" y="103"/>
                    <a:pt x="275" y="113"/>
                  </a:cubicBezTo>
                  <a:cubicBezTo>
                    <a:pt x="302" y="152"/>
                    <a:pt x="302" y="152"/>
                    <a:pt x="302" y="152"/>
                  </a:cubicBezTo>
                  <a:cubicBezTo>
                    <a:pt x="297" y="155"/>
                    <a:pt x="297" y="155"/>
                    <a:pt x="297" y="155"/>
                  </a:cubicBezTo>
                  <a:cubicBezTo>
                    <a:pt x="269" y="116"/>
                    <a:pt x="269" y="116"/>
                    <a:pt x="269" y="116"/>
                  </a:cubicBezTo>
                  <a:cubicBezTo>
                    <a:pt x="256" y="126"/>
                    <a:pt x="243" y="136"/>
                    <a:pt x="230" y="146"/>
                  </a:cubicBezTo>
                  <a:cubicBezTo>
                    <a:pt x="261" y="183"/>
                    <a:pt x="261" y="183"/>
                    <a:pt x="261" y="183"/>
                  </a:cubicBezTo>
                  <a:cubicBezTo>
                    <a:pt x="256" y="187"/>
                    <a:pt x="256" y="187"/>
                    <a:pt x="256" y="187"/>
                  </a:cubicBezTo>
                  <a:cubicBezTo>
                    <a:pt x="226" y="150"/>
                    <a:pt x="226" y="150"/>
                    <a:pt x="226" y="150"/>
                  </a:cubicBezTo>
                  <a:cubicBezTo>
                    <a:pt x="213" y="161"/>
                    <a:pt x="201" y="172"/>
                    <a:pt x="189" y="183"/>
                  </a:cubicBezTo>
                  <a:cubicBezTo>
                    <a:pt x="223" y="217"/>
                    <a:pt x="223" y="217"/>
                    <a:pt x="223" y="217"/>
                  </a:cubicBezTo>
                  <a:cubicBezTo>
                    <a:pt x="219" y="222"/>
                    <a:pt x="219" y="222"/>
                    <a:pt x="219" y="222"/>
                  </a:cubicBezTo>
                  <a:cubicBezTo>
                    <a:pt x="185" y="188"/>
                    <a:pt x="185" y="188"/>
                    <a:pt x="185" y="188"/>
                  </a:cubicBezTo>
                  <a:cubicBezTo>
                    <a:pt x="173" y="199"/>
                    <a:pt x="162" y="211"/>
                    <a:pt x="151" y="224"/>
                  </a:cubicBezTo>
                  <a:cubicBezTo>
                    <a:pt x="188" y="255"/>
                    <a:pt x="188" y="255"/>
                    <a:pt x="188" y="255"/>
                  </a:cubicBezTo>
                  <a:cubicBezTo>
                    <a:pt x="184" y="259"/>
                    <a:pt x="184" y="259"/>
                    <a:pt x="184" y="259"/>
                  </a:cubicBezTo>
                  <a:cubicBezTo>
                    <a:pt x="147" y="229"/>
                    <a:pt x="147" y="229"/>
                    <a:pt x="147" y="229"/>
                  </a:cubicBezTo>
                  <a:cubicBezTo>
                    <a:pt x="137" y="241"/>
                    <a:pt x="127" y="254"/>
                    <a:pt x="117" y="268"/>
                  </a:cubicBezTo>
                  <a:cubicBezTo>
                    <a:pt x="157" y="295"/>
                    <a:pt x="157" y="295"/>
                    <a:pt x="157" y="295"/>
                  </a:cubicBezTo>
                  <a:cubicBezTo>
                    <a:pt x="153" y="300"/>
                    <a:pt x="153" y="300"/>
                    <a:pt x="153" y="300"/>
                  </a:cubicBezTo>
                  <a:cubicBezTo>
                    <a:pt x="114" y="273"/>
                    <a:pt x="114" y="273"/>
                    <a:pt x="114" y="273"/>
                  </a:cubicBezTo>
                  <a:cubicBezTo>
                    <a:pt x="104" y="286"/>
                    <a:pt x="95" y="300"/>
                    <a:pt x="87" y="314"/>
                  </a:cubicBezTo>
                  <a:cubicBezTo>
                    <a:pt x="129" y="338"/>
                    <a:pt x="129" y="338"/>
                    <a:pt x="129" y="338"/>
                  </a:cubicBezTo>
                  <a:cubicBezTo>
                    <a:pt x="125" y="344"/>
                    <a:pt x="125" y="344"/>
                    <a:pt x="125" y="344"/>
                  </a:cubicBezTo>
                  <a:cubicBezTo>
                    <a:pt x="84" y="320"/>
                    <a:pt x="84" y="320"/>
                    <a:pt x="84" y="320"/>
                  </a:cubicBezTo>
                  <a:cubicBezTo>
                    <a:pt x="76" y="334"/>
                    <a:pt x="68" y="348"/>
                    <a:pt x="61" y="363"/>
                  </a:cubicBezTo>
                  <a:cubicBezTo>
                    <a:pt x="105" y="384"/>
                    <a:pt x="105" y="384"/>
                    <a:pt x="105" y="384"/>
                  </a:cubicBezTo>
                  <a:cubicBezTo>
                    <a:pt x="102" y="389"/>
                    <a:pt x="102" y="389"/>
                    <a:pt x="102" y="389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51" y="384"/>
                    <a:pt x="45" y="399"/>
                    <a:pt x="39" y="414"/>
                  </a:cubicBezTo>
                  <a:cubicBezTo>
                    <a:pt x="85" y="431"/>
                    <a:pt x="85" y="431"/>
                    <a:pt x="85" y="431"/>
                  </a:cubicBezTo>
                  <a:cubicBezTo>
                    <a:pt x="82" y="437"/>
                    <a:pt x="82" y="437"/>
                    <a:pt x="82" y="437"/>
                  </a:cubicBezTo>
                  <a:cubicBezTo>
                    <a:pt x="37" y="420"/>
                    <a:pt x="37" y="420"/>
                    <a:pt x="37" y="420"/>
                  </a:cubicBezTo>
                  <a:cubicBezTo>
                    <a:pt x="32" y="436"/>
                    <a:pt x="27" y="451"/>
                    <a:pt x="22" y="467"/>
                  </a:cubicBezTo>
                  <a:cubicBezTo>
                    <a:pt x="69" y="480"/>
                    <a:pt x="69" y="480"/>
                    <a:pt x="69" y="480"/>
                  </a:cubicBezTo>
                  <a:cubicBezTo>
                    <a:pt x="67" y="486"/>
                    <a:pt x="67" y="486"/>
                    <a:pt x="67" y="486"/>
                  </a:cubicBezTo>
                  <a:cubicBezTo>
                    <a:pt x="21" y="473"/>
                    <a:pt x="21" y="473"/>
                    <a:pt x="21" y="473"/>
                  </a:cubicBezTo>
                  <a:cubicBezTo>
                    <a:pt x="16" y="489"/>
                    <a:pt x="13" y="505"/>
                    <a:pt x="10" y="521"/>
                  </a:cubicBezTo>
                  <a:cubicBezTo>
                    <a:pt x="57" y="530"/>
                    <a:pt x="57" y="530"/>
                    <a:pt x="57" y="530"/>
                  </a:cubicBezTo>
                  <a:cubicBezTo>
                    <a:pt x="56" y="536"/>
                    <a:pt x="56" y="536"/>
                    <a:pt x="56" y="536"/>
                  </a:cubicBezTo>
                  <a:cubicBezTo>
                    <a:pt x="9" y="528"/>
                    <a:pt x="9" y="528"/>
                    <a:pt x="9" y="528"/>
                  </a:cubicBezTo>
                  <a:cubicBezTo>
                    <a:pt x="6" y="544"/>
                    <a:pt x="4" y="560"/>
                    <a:pt x="2" y="576"/>
                  </a:cubicBezTo>
                  <a:cubicBezTo>
                    <a:pt x="50" y="581"/>
                    <a:pt x="50" y="581"/>
                    <a:pt x="50" y="581"/>
                  </a:cubicBezTo>
                  <a:cubicBezTo>
                    <a:pt x="50" y="587"/>
                    <a:pt x="50" y="587"/>
                    <a:pt x="50" y="587"/>
                  </a:cubicBezTo>
                  <a:lnTo>
                    <a:pt x="2" y="583"/>
                  </a:lnTo>
                  <a:close/>
                  <a:moveTo>
                    <a:pt x="604" y="77"/>
                  </a:moveTo>
                  <a:cubicBezTo>
                    <a:pt x="620" y="77"/>
                    <a:pt x="620" y="77"/>
                    <a:pt x="620" y="7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77"/>
                    <a:pt x="651" y="77"/>
                    <a:pt x="651" y="77"/>
                  </a:cubicBezTo>
                  <a:cubicBezTo>
                    <a:pt x="667" y="77"/>
                    <a:pt x="667" y="77"/>
                    <a:pt x="667" y="77"/>
                  </a:cubicBezTo>
                  <a:cubicBezTo>
                    <a:pt x="667" y="151"/>
                    <a:pt x="667" y="151"/>
                    <a:pt x="667" y="151"/>
                  </a:cubicBezTo>
                  <a:cubicBezTo>
                    <a:pt x="650" y="151"/>
                    <a:pt x="650" y="151"/>
                    <a:pt x="650" y="15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51"/>
                    <a:pt x="619" y="151"/>
                    <a:pt x="619" y="151"/>
                  </a:cubicBezTo>
                  <a:cubicBezTo>
                    <a:pt x="604" y="151"/>
                    <a:pt x="604" y="151"/>
                    <a:pt x="604" y="151"/>
                  </a:cubicBezTo>
                  <a:lnTo>
                    <a:pt x="604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7958138" y="3092450"/>
              <a:ext cx="73025" cy="161925"/>
            </a:xfrm>
            <a:custGeom>
              <a:avLst/>
              <a:gdLst>
                <a:gd name="T0" fmla="*/ 115927188 w 46"/>
                <a:gd name="T1" fmla="*/ 257055938 h 102"/>
                <a:gd name="T2" fmla="*/ 57964388 w 46"/>
                <a:gd name="T3" fmla="*/ 0 h 102"/>
                <a:gd name="T4" fmla="*/ 0 w 46"/>
                <a:gd name="T5" fmla="*/ 257055938 h 102"/>
                <a:gd name="T6" fmla="*/ 115927188 w 46"/>
                <a:gd name="T7" fmla="*/ 257055938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102">
                  <a:moveTo>
                    <a:pt x="46" y="102"/>
                  </a:moveTo>
                  <a:lnTo>
                    <a:pt x="23" y="0"/>
                  </a:lnTo>
                  <a:lnTo>
                    <a:pt x="0" y="102"/>
                  </a:lnTo>
                  <a:lnTo>
                    <a:pt x="46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-2314575" y="2514600"/>
            <a:ext cx="20955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000" dirty="0" smtClean="0"/>
              <a:t>Title needs degree sign (</a:t>
            </a:r>
            <a:r>
              <a:rPr lang="en-GB" sz="1000" dirty="0" smtClean="0">
                <a:cs typeface="Arial" charset="0"/>
              </a:rPr>
              <a:t>°) </a:t>
            </a:r>
            <a:r>
              <a:rPr lang="en-GB" sz="1000" dirty="0" smtClean="0"/>
              <a:t>added from the “Insert/Symbol” menu. This needs to be added at 28pt compared to the 24pt title.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2" y="2365375"/>
            <a:ext cx="7804151" cy="990600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354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653" y="1809750"/>
            <a:ext cx="8918575" cy="4083050"/>
          </a:xfrm>
        </p:spPr>
        <p:txBody>
          <a:bodyPr/>
          <a:lstStyle>
            <a:lvl3pPr>
              <a:defRPr sz="1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88F53-E2F4-401E-A84C-242D16948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811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CB4FF-A7D3-44B6-99F9-E3FA20CACA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78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653" y="1809750"/>
            <a:ext cx="4273550" cy="4083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40" y="1809750"/>
            <a:ext cx="4273200" cy="408305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53830-FB5C-4CBF-BD66-0DE1BB90732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86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EFCC2-37EB-4971-AE24-018F74754B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4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95300" y="22939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17"/>
          <p:cNvSpPr txBox="1">
            <a:spLocks noChangeArrowheads="1"/>
          </p:cNvSpPr>
          <p:nvPr/>
        </p:nvSpPr>
        <p:spPr bwMode="auto">
          <a:xfrm>
            <a:off x="501650" y="2430463"/>
            <a:ext cx="5965825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1700"/>
              </a:lnSpc>
              <a:spcAft>
                <a:spcPts val="1200"/>
              </a:spcAft>
              <a:defRPr/>
            </a:pPr>
            <a:r>
              <a:rPr lang="en-US" sz="1400" dirty="0" smtClean="0"/>
              <a:t>DWF is the business law firm with industry insight.</a:t>
            </a:r>
          </a:p>
          <a:p>
            <a:pPr eaLnBrk="1" hangingPunct="1">
              <a:lnSpc>
                <a:spcPts val="1700"/>
              </a:lnSpc>
              <a:spcAft>
                <a:spcPts val="1200"/>
              </a:spcAft>
              <a:defRPr/>
            </a:pPr>
            <a:r>
              <a:rPr lang="en-US" sz="1400" dirty="0" smtClean="0"/>
              <a:t>Our legal experts combine real commercial understanding </a:t>
            </a:r>
            <a:br>
              <a:rPr lang="en-US" sz="1400" dirty="0" smtClean="0"/>
            </a:br>
            <a:r>
              <a:rPr lang="en-US" sz="1400" dirty="0" smtClean="0"/>
              <a:t>and deep sector knowledge to help clients anticipate issues, </a:t>
            </a:r>
            <a:br>
              <a:rPr lang="en-US" sz="1400" dirty="0" smtClean="0"/>
            </a:br>
            <a:r>
              <a:rPr lang="en-US" sz="1400" dirty="0" smtClean="0"/>
              <a:t>create opportunities and get the outcomes they need.</a:t>
            </a:r>
          </a:p>
          <a:p>
            <a:pPr eaLnBrk="1" hangingPunct="1">
              <a:lnSpc>
                <a:spcPts val="1700"/>
              </a:lnSpc>
              <a:spcAft>
                <a:spcPts val="1200"/>
              </a:spcAft>
              <a:defRPr/>
            </a:pPr>
            <a:r>
              <a:rPr lang="en-US" sz="1400" dirty="0" smtClean="0"/>
              <a:t>We’ll deliver the results that help you go in the right direction – </a:t>
            </a:r>
            <a:br>
              <a:rPr lang="en-US" sz="1400" dirty="0" smtClean="0"/>
            </a:br>
            <a:r>
              <a:rPr lang="en-US" sz="1400" dirty="0" smtClean="0"/>
              <a:t>wherever you are.</a:t>
            </a:r>
            <a:endParaRPr lang="en-GB" sz="1400" dirty="0" smtClean="0"/>
          </a:p>
        </p:txBody>
      </p:sp>
      <p:sp>
        <p:nvSpPr>
          <p:cNvPr id="4" name="TextBox 18"/>
          <p:cNvSpPr txBox="1">
            <a:spLocks noChangeArrowheads="1"/>
          </p:cNvSpPr>
          <p:nvPr/>
        </p:nvSpPr>
        <p:spPr bwMode="auto">
          <a:xfrm>
            <a:off x="501650" y="4816475"/>
            <a:ext cx="89138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98638" algn="l"/>
                <a:tab pos="3598863" algn="l"/>
                <a:tab pos="5399088" algn="l"/>
                <a:tab pos="7199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ts val="1300"/>
              </a:lnSpc>
              <a:defRPr/>
            </a:pPr>
            <a:r>
              <a:rPr lang="en-US" sz="1000" b="1" dirty="0" smtClean="0"/>
              <a:t>Birmingham	</a:t>
            </a:r>
            <a:r>
              <a:rPr lang="en-GB" sz="1000" b="1" dirty="0" smtClean="0"/>
              <a:t> Glasgow	 London	 Preston</a:t>
            </a:r>
            <a:endParaRPr lang="en-US" sz="1000" b="1" dirty="0" smtClean="0"/>
          </a:p>
          <a:p>
            <a:pPr eaLnBrk="1" hangingPunct="1">
              <a:lnSpc>
                <a:spcPts val="1300"/>
              </a:lnSpc>
              <a:spcAft>
                <a:spcPts val="1000"/>
              </a:spcAft>
              <a:defRPr/>
            </a:pPr>
            <a:r>
              <a:rPr lang="en-US" sz="1000" dirty="0" smtClean="0"/>
              <a:t>+44 (0)121 572 8500</a:t>
            </a:r>
            <a:r>
              <a:rPr lang="en-US" sz="1000" b="1" dirty="0" smtClean="0"/>
              <a:t>	</a:t>
            </a:r>
            <a:r>
              <a:rPr lang="en-GB" sz="1000" dirty="0" smtClean="0"/>
              <a:t> +44 (0)141 228 8000	 +44 (0)207 645 9500	 +44 (0)177 255 6677</a:t>
            </a:r>
            <a:endParaRPr lang="en-US" sz="1000" b="1" dirty="0" smtClean="0"/>
          </a:p>
          <a:p>
            <a:pPr eaLnBrk="1" hangingPunct="1">
              <a:lnSpc>
                <a:spcPts val="1300"/>
              </a:lnSpc>
              <a:defRPr/>
            </a:pPr>
            <a:r>
              <a:rPr lang="en-GB" sz="1000" b="1" dirty="0" smtClean="0"/>
              <a:t>Coventry	 Leeds 	 Manchester	 Teesside</a:t>
            </a:r>
          </a:p>
          <a:p>
            <a:pPr eaLnBrk="1" hangingPunct="1">
              <a:lnSpc>
                <a:spcPts val="1300"/>
              </a:lnSpc>
              <a:spcAft>
                <a:spcPts val="1000"/>
              </a:spcAft>
              <a:defRPr/>
            </a:pPr>
            <a:r>
              <a:rPr lang="en-GB" sz="1000" dirty="0" smtClean="0"/>
              <a:t>+44 (0)247 622 8734	 +44 (0)113 261 6000 	 +44 (0)161 603 5000	 +44 (0)164 262 3400</a:t>
            </a:r>
          </a:p>
          <a:p>
            <a:pPr eaLnBrk="1" hangingPunct="1">
              <a:lnSpc>
                <a:spcPts val="1300"/>
              </a:lnSpc>
              <a:defRPr/>
            </a:pPr>
            <a:r>
              <a:rPr lang="en-GB" sz="1000" b="1" dirty="0" smtClean="0"/>
              <a:t>Edinburgh	 Liverpool	 Newcastle</a:t>
            </a:r>
          </a:p>
          <a:p>
            <a:pPr eaLnBrk="1" hangingPunct="1">
              <a:lnSpc>
                <a:spcPts val="1300"/>
              </a:lnSpc>
              <a:defRPr/>
            </a:pPr>
            <a:r>
              <a:rPr lang="en-GB" sz="1000" dirty="0" smtClean="0"/>
              <a:t>+44 (0)131 226 5541	 +44 (0)151 907 3000	 +44 (0)191 233 9700</a:t>
            </a:r>
          </a:p>
          <a:p>
            <a:pPr eaLnBrk="1" hangingPunct="1">
              <a:lnSpc>
                <a:spcPts val="1300"/>
              </a:lnSpc>
              <a:defRPr/>
            </a:pPr>
            <a:r>
              <a:rPr lang="en-GB" sz="1000" dirty="0" smtClean="0"/>
              <a:t>	</a:t>
            </a:r>
          </a:p>
        </p:txBody>
      </p:sp>
      <p:sp>
        <p:nvSpPr>
          <p:cNvPr id="5" name="TextBox 19"/>
          <p:cNvSpPr txBox="1">
            <a:spLocks noChangeArrowheads="1"/>
          </p:cNvSpPr>
          <p:nvPr/>
        </p:nvSpPr>
        <p:spPr bwMode="auto">
          <a:xfrm>
            <a:off x="7378700" y="6354763"/>
            <a:ext cx="2047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1400" b="1" dirty="0" smtClean="0"/>
              <a:t>www.dwf.co.uk</a:t>
            </a:r>
          </a:p>
        </p:txBody>
      </p:sp>
      <p:sp>
        <p:nvSpPr>
          <p:cNvPr id="6" name="TextBox 20"/>
          <p:cNvSpPr txBox="1">
            <a:spLocks noChangeArrowheads="1"/>
          </p:cNvSpPr>
          <p:nvPr/>
        </p:nvSpPr>
        <p:spPr bwMode="auto">
          <a:xfrm>
            <a:off x="501650" y="1162050"/>
            <a:ext cx="54800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Go further</a:t>
            </a:r>
            <a:r>
              <a:rPr lang="en-GB" sz="2800" b="1" dirty="0" smtClean="0">
                <a:solidFill>
                  <a:schemeClr val="tx2"/>
                </a:solidFill>
              </a:rPr>
              <a:t>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1650" y="6280150"/>
            <a:ext cx="4872038" cy="244475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©DWF LLP 2012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DWF LLP is a limited partnership registered in England and Wales with registered number OC328794. The content of the Regulatory and Licensing </a:t>
            </a:r>
            <a:br>
              <a:rPr lang="en-US" sz="550" dirty="0">
                <a:latin typeface="+mn-lt"/>
              </a:rPr>
            </a:br>
            <a:r>
              <a:rPr lang="en-US" sz="550" dirty="0">
                <a:latin typeface="+mn-lt"/>
              </a:rPr>
              <a:t>Insert does not constitute legal advice and should not be relied on as such. Specific advice should be sought about your specific circumstances. </a:t>
            </a:r>
            <a:endParaRPr lang="en-US" sz="550" b="1" dirty="0">
              <a:latin typeface="+mn-lt"/>
            </a:endParaRPr>
          </a:p>
        </p:txBody>
      </p:sp>
      <p:sp>
        <p:nvSpPr>
          <p:cNvPr id="8" name="Freeform 26"/>
          <p:cNvSpPr>
            <a:spLocks noEditPoints="1"/>
          </p:cNvSpPr>
          <p:nvPr userDrawn="1"/>
        </p:nvSpPr>
        <p:spPr bwMode="auto">
          <a:xfrm>
            <a:off x="8618538" y="1398588"/>
            <a:ext cx="790575" cy="788987"/>
          </a:xfrm>
          <a:custGeom>
            <a:avLst/>
            <a:gdLst>
              <a:gd name="T0" fmla="*/ 161119389 w 1330"/>
              <a:gd name="T1" fmla="*/ 232262942 h 1330"/>
              <a:gd name="T2" fmla="*/ 123313212 w 1330"/>
              <a:gd name="T3" fmla="*/ 273085011 h 1330"/>
              <a:gd name="T4" fmla="*/ 83739831 w 1330"/>
              <a:gd name="T5" fmla="*/ 231559379 h 1330"/>
              <a:gd name="T6" fmla="*/ 121899686 w 1330"/>
              <a:gd name="T7" fmla="*/ 191089092 h 1330"/>
              <a:gd name="T8" fmla="*/ 161119389 w 1330"/>
              <a:gd name="T9" fmla="*/ 232262942 h 1330"/>
              <a:gd name="T10" fmla="*/ 469932046 w 1330"/>
              <a:gd name="T11" fmla="*/ 0 h 1330"/>
              <a:gd name="T12" fmla="*/ 469932046 w 1330"/>
              <a:gd name="T13" fmla="*/ 223465441 h 1330"/>
              <a:gd name="T14" fmla="*/ 469225283 w 1330"/>
              <a:gd name="T15" fmla="*/ 241764600 h 1330"/>
              <a:gd name="T16" fmla="*/ 468518520 w 1330"/>
              <a:gd name="T17" fmla="*/ 248803194 h 1330"/>
              <a:gd name="T18" fmla="*/ 404565677 w 1330"/>
              <a:gd name="T19" fmla="*/ 380771058 h 1330"/>
              <a:gd name="T20" fmla="*/ 87626136 w 1330"/>
              <a:gd name="T21" fmla="*/ 380771058 h 1330"/>
              <a:gd name="T22" fmla="*/ 87626136 w 1330"/>
              <a:gd name="T23" fmla="*/ 65103885 h 1330"/>
              <a:gd name="T24" fmla="*/ 220126079 w 1330"/>
              <a:gd name="T25" fmla="*/ 1407719 h 1330"/>
              <a:gd name="T26" fmla="*/ 244859220 w 1330"/>
              <a:gd name="T27" fmla="*/ 0 h 1330"/>
              <a:gd name="T28" fmla="*/ 469932046 w 1330"/>
              <a:gd name="T29" fmla="*/ 0 h 1330"/>
              <a:gd name="T30" fmla="*/ 181966224 w 1330"/>
              <a:gd name="T31" fmla="*/ 127041144 h 1330"/>
              <a:gd name="T32" fmla="*/ 161119389 w 1330"/>
              <a:gd name="T33" fmla="*/ 127041144 h 1330"/>
              <a:gd name="T34" fmla="*/ 161119389 w 1330"/>
              <a:gd name="T35" fmla="*/ 189681373 h 1330"/>
              <a:gd name="T36" fmla="*/ 122252771 w 1330"/>
              <a:gd name="T37" fmla="*/ 172789933 h 1330"/>
              <a:gd name="T38" fmla="*/ 62892996 w 1330"/>
              <a:gd name="T39" fmla="*/ 231559379 h 1330"/>
              <a:gd name="T40" fmla="*/ 122606449 w 1330"/>
              <a:gd name="T41" fmla="*/ 291736545 h 1330"/>
              <a:gd name="T42" fmla="*/ 161119389 w 1330"/>
              <a:gd name="T43" fmla="*/ 274140948 h 1330"/>
              <a:gd name="T44" fmla="*/ 161119389 w 1330"/>
              <a:gd name="T45" fmla="*/ 289625263 h 1330"/>
              <a:gd name="T46" fmla="*/ 181966224 w 1330"/>
              <a:gd name="T47" fmla="*/ 289625263 h 1330"/>
              <a:gd name="T48" fmla="*/ 181966224 w 1330"/>
              <a:gd name="T49" fmla="*/ 127041144 h 1330"/>
              <a:gd name="T50" fmla="*/ 350152649 w 1330"/>
              <a:gd name="T51" fmla="*/ 173845277 h 1330"/>
              <a:gd name="T52" fmla="*/ 327892288 w 1330"/>
              <a:gd name="T53" fmla="*/ 173845277 h 1330"/>
              <a:gd name="T54" fmla="*/ 317292625 w 1330"/>
              <a:gd name="T55" fmla="*/ 205165688 h 1330"/>
              <a:gd name="T56" fmla="*/ 303512232 w 1330"/>
              <a:gd name="T57" fmla="*/ 254433477 h 1330"/>
              <a:gd name="T58" fmla="*/ 280192617 w 1330"/>
              <a:gd name="T59" fmla="*/ 177012496 h 1330"/>
              <a:gd name="T60" fmla="*/ 261819155 w 1330"/>
              <a:gd name="T61" fmla="*/ 177012496 h 1330"/>
              <a:gd name="T62" fmla="*/ 238852625 w 1330"/>
              <a:gd name="T63" fmla="*/ 254433477 h 1330"/>
              <a:gd name="T64" fmla="*/ 224719148 w 1330"/>
              <a:gd name="T65" fmla="*/ 205165688 h 1330"/>
              <a:gd name="T66" fmla="*/ 214472569 w 1330"/>
              <a:gd name="T67" fmla="*/ 173845277 h 1330"/>
              <a:gd name="T68" fmla="*/ 192212802 w 1330"/>
              <a:gd name="T69" fmla="*/ 173845277 h 1330"/>
              <a:gd name="T70" fmla="*/ 231079421 w 1330"/>
              <a:gd name="T71" fmla="*/ 289625263 h 1330"/>
              <a:gd name="T72" fmla="*/ 246979509 w 1330"/>
              <a:gd name="T73" fmla="*/ 289625263 h 1330"/>
              <a:gd name="T74" fmla="*/ 261112392 w 1330"/>
              <a:gd name="T75" fmla="*/ 244580038 h 1330"/>
              <a:gd name="T76" fmla="*/ 271005886 w 1330"/>
              <a:gd name="T77" fmla="*/ 210092408 h 1330"/>
              <a:gd name="T78" fmla="*/ 281252465 w 1330"/>
              <a:gd name="T79" fmla="*/ 244580038 h 1330"/>
              <a:gd name="T80" fmla="*/ 295385942 w 1330"/>
              <a:gd name="T81" fmla="*/ 289625263 h 1330"/>
              <a:gd name="T82" fmla="*/ 311286031 w 1330"/>
              <a:gd name="T83" fmla="*/ 289625263 h 1330"/>
              <a:gd name="T84" fmla="*/ 350152649 w 1330"/>
              <a:gd name="T85" fmla="*/ 173845277 h 1330"/>
              <a:gd name="T86" fmla="*/ 428238970 w 1330"/>
              <a:gd name="T87" fmla="*/ 126688770 h 1330"/>
              <a:gd name="T88" fmla="*/ 380892384 w 1330"/>
              <a:gd name="T89" fmla="*/ 162232337 h 1330"/>
              <a:gd name="T90" fmla="*/ 380892384 w 1330"/>
              <a:gd name="T91" fmla="*/ 174197652 h 1330"/>
              <a:gd name="T92" fmla="*/ 359692464 w 1330"/>
              <a:gd name="T93" fmla="*/ 174197652 h 1330"/>
              <a:gd name="T94" fmla="*/ 359692464 w 1330"/>
              <a:gd name="T95" fmla="*/ 192145030 h 1330"/>
              <a:gd name="T96" fmla="*/ 380892384 w 1330"/>
              <a:gd name="T97" fmla="*/ 192145030 h 1330"/>
              <a:gd name="T98" fmla="*/ 380892384 w 1330"/>
              <a:gd name="T99" fmla="*/ 289625263 h 1330"/>
              <a:gd name="T100" fmla="*/ 402092303 w 1330"/>
              <a:gd name="T101" fmla="*/ 289625263 h 1330"/>
              <a:gd name="T102" fmla="*/ 402092303 w 1330"/>
              <a:gd name="T103" fmla="*/ 192145030 h 1330"/>
              <a:gd name="T104" fmla="*/ 423292223 w 1330"/>
              <a:gd name="T105" fmla="*/ 192145030 h 1330"/>
              <a:gd name="T106" fmla="*/ 423292223 w 1330"/>
              <a:gd name="T107" fmla="*/ 174197652 h 1330"/>
              <a:gd name="T108" fmla="*/ 402092303 w 1330"/>
              <a:gd name="T109" fmla="*/ 174197652 h 1330"/>
              <a:gd name="T110" fmla="*/ 402092303 w 1330"/>
              <a:gd name="T111" fmla="*/ 162232337 h 1330"/>
              <a:gd name="T112" fmla="*/ 428238970 w 1330"/>
              <a:gd name="T113" fmla="*/ 144284959 h 1330"/>
              <a:gd name="T114" fmla="*/ 428238970 w 1330"/>
              <a:gd name="T115" fmla="*/ 126688770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95300" y="61547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0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95300" y="2293938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5300" y="6289675"/>
            <a:ext cx="892492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Private &amp; Confidential. Not for distribution.</a:t>
            </a:r>
          </a:p>
          <a:p>
            <a:pPr defTabSz="914235" fontAlgn="auto">
              <a:lnSpc>
                <a:spcPts val="7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©DWF LLP 2012  </a:t>
            </a:r>
            <a:r>
              <a:rPr lang="en-US" sz="550" b="1" dirty="0">
                <a:solidFill>
                  <a:srgbClr val="333333"/>
                </a:solidFill>
                <a:latin typeface="Arial"/>
              </a:rPr>
              <a:t>www.dwf.co.uk</a:t>
            </a:r>
          </a:p>
        </p:txBody>
      </p:sp>
      <p:sp>
        <p:nvSpPr>
          <p:cNvPr id="8" name="Freeform 15"/>
          <p:cNvSpPr>
            <a:spLocks/>
          </p:cNvSpPr>
          <p:nvPr/>
        </p:nvSpPr>
        <p:spPr bwMode="auto">
          <a:xfrm>
            <a:off x="5108575" y="3563938"/>
            <a:ext cx="309563" cy="847725"/>
          </a:xfrm>
          <a:custGeom>
            <a:avLst/>
            <a:gdLst>
              <a:gd name="T0" fmla="*/ 107 w 107"/>
              <a:gd name="T1" fmla="*/ 233 h 293"/>
              <a:gd name="T2" fmla="*/ 54 w 107"/>
              <a:gd name="T3" fmla="*/ 0 h 293"/>
              <a:gd name="T4" fmla="*/ 3 w 107"/>
              <a:gd name="T5" fmla="*/ 222 h 293"/>
              <a:gd name="T6" fmla="*/ 1 w 107"/>
              <a:gd name="T7" fmla="*/ 232 h 293"/>
              <a:gd name="T8" fmla="*/ 1 w 107"/>
              <a:gd name="T9" fmla="*/ 233 h 293"/>
              <a:gd name="T10" fmla="*/ 0 w 107"/>
              <a:gd name="T11" fmla="*/ 239 h 293"/>
              <a:gd name="T12" fmla="*/ 54 w 107"/>
              <a:gd name="T13" fmla="*/ 293 h 293"/>
              <a:gd name="T14" fmla="*/ 107 w 107"/>
              <a:gd name="T15" fmla="*/ 239 h 293"/>
              <a:gd name="T16" fmla="*/ 107 w 107"/>
              <a:gd name="T17" fmla="*/ 233 h 29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07" h="293">
                <a:moveTo>
                  <a:pt x="107" y="233"/>
                </a:moveTo>
                <a:cubicBezTo>
                  <a:pt x="54" y="0"/>
                  <a:pt x="54" y="0"/>
                  <a:pt x="54" y="0"/>
                </a:cubicBezTo>
                <a:cubicBezTo>
                  <a:pt x="3" y="222"/>
                  <a:pt x="3" y="222"/>
                  <a:pt x="3" y="222"/>
                </a:cubicBezTo>
                <a:cubicBezTo>
                  <a:pt x="2" y="226"/>
                  <a:pt x="2" y="229"/>
                  <a:pt x="1" y="232"/>
                </a:cubicBezTo>
                <a:cubicBezTo>
                  <a:pt x="1" y="233"/>
                  <a:pt x="1" y="233"/>
                  <a:pt x="1" y="233"/>
                </a:cubicBezTo>
                <a:cubicBezTo>
                  <a:pt x="1" y="235"/>
                  <a:pt x="0" y="237"/>
                  <a:pt x="0" y="239"/>
                </a:cubicBezTo>
                <a:cubicBezTo>
                  <a:pt x="0" y="269"/>
                  <a:pt x="24" y="293"/>
                  <a:pt x="54" y="293"/>
                </a:cubicBezTo>
                <a:cubicBezTo>
                  <a:pt x="83" y="293"/>
                  <a:pt x="107" y="269"/>
                  <a:pt x="107" y="239"/>
                </a:cubicBezTo>
                <a:cubicBezTo>
                  <a:pt x="107" y="237"/>
                  <a:pt x="107" y="235"/>
                  <a:pt x="107" y="233"/>
                </a:cubicBezTo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9" name="Freeform 16"/>
          <p:cNvSpPr>
            <a:spLocks noEditPoints="1"/>
          </p:cNvSpPr>
          <p:nvPr/>
        </p:nvSpPr>
        <p:spPr bwMode="auto">
          <a:xfrm>
            <a:off x="3656013" y="2646363"/>
            <a:ext cx="3217862" cy="3221037"/>
          </a:xfrm>
          <a:custGeom>
            <a:avLst/>
            <a:gdLst>
              <a:gd name="T0" fmla="*/ 1068 w 1112"/>
              <a:gd name="T1" fmla="*/ 509 h 1113"/>
              <a:gd name="T2" fmla="*/ 1104 w 1112"/>
              <a:gd name="T3" fmla="*/ 457 h 1113"/>
              <a:gd name="T4" fmla="*/ 1080 w 1112"/>
              <a:gd name="T5" fmla="*/ 369 h 1113"/>
              <a:gd name="T6" fmla="*/ 1023 w 1112"/>
              <a:gd name="T7" fmla="*/ 342 h 1113"/>
              <a:gd name="T8" fmla="*/ 1000 w 1112"/>
              <a:gd name="T9" fmla="*/ 297 h 1113"/>
              <a:gd name="T10" fmla="*/ 1010 w 1112"/>
              <a:gd name="T11" fmla="*/ 235 h 1113"/>
              <a:gd name="T12" fmla="*/ 952 w 1112"/>
              <a:gd name="T13" fmla="*/ 165 h 1113"/>
              <a:gd name="T14" fmla="*/ 889 w 1112"/>
              <a:gd name="T15" fmla="*/ 164 h 1113"/>
              <a:gd name="T16" fmla="*/ 849 w 1112"/>
              <a:gd name="T17" fmla="*/ 134 h 1113"/>
              <a:gd name="T18" fmla="*/ 832 w 1112"/>
              <a:gd name="T19" fmla="*/ 74 h 1113"/>
              <a:gd name="T20" fmla="*/ 750 w 1112"/>
              <a:gd name="T21" fmla="*/ 35 h 1113"/>
              <a:gd name="T22" fmla="*/ 693 w 1112"/>
              <a:gd name="T23" fmla="*/ 60 h 1113"/>
              <a:gd name="T24" fmla="*/ 643 w 1112"/>
              <a:gd name="T25" fmla="*/ 49 h 1113"/>
              <a:gd name="T26" fmla="*/ 603 w 1112"/>
              <a:gd name="T27" fmla="*/ 2 h 1113"/>
              <a:gd name="T28" fmla="*/ 511 w 1112"/>
              <a:gd name="T29" fmla="*/ 2 h 1113"/>
              <a:gd name="T30" fmla="*/ 471 w 1112"/>
              <a:gd name="T31" fmla="*/ 49 h 1113"/>
              <a:gd name="T32" fmla="*/ 421 w 1112"/>
              <a:gd name="T33" fmla="*/ 60 h 1113"/>
              <a:gd name="T34" fmla="*/ 364 w 1112"/>
              <a:gd name="T35" fmla="*/ 34 h 1113"/>
              <a:gd name="T36" fmla="*/ 281 w 1112"/>
              <a:gd name="T37" fmla="*/ 73 h 1113"/>
              <a:gd name="T38" fmla="*/ 264 w 1112"/>
              <a:gd name="T39" fmla="*/ 133 h 1113"/>
              <a:gd name="T40" fmla="*/ 224 w 1112"/>
              <a:gd name="T41" fmla="*/ 163 h 1113"/>
              <a:gd name="T42" fmla="*/ 162 w 1112"/>
              <a:gd name="T43" fmla="*/ 164 h 1113"/>
              <a:gd name="T44" fmla="*/ 103 w 1112"/>
              <a:gd name="T45" fmla="*/ 234 h 1113"/>
              <a:gd name="T46" fmla="*/ 113 w 1112"/>
              <a:gd name="T47" fmla="*/ 296 h 1113"/>
              <a:gd name="T48" fmla="*/ 90 w 1112"/>
              <a:gd name="T49" fmla="*/ 340 h 1113"/>
              <a:gd name="T50" fmla="*/ 33 w 1112"/>
              <a:gd name="T51" fmla="*/ 367 h 1113"/>
              <a:gd name="T52" fmla="*/ 9 w 1112"/>
              <a:gd name="T53" fmla="*/ 456 h 1113"/>
              <a:gd name="T54" fmla="*/ 44 w 1112"/>
              <a:gd name="T55" fmla="*/ 507 h 1113"/>
              <a:gd name="T56" fmla="*/ 42 w 1112"/>
              <a:gd name="T57" fmla="*/ 558 h 1113"/>
              <a:gd name="T58" fmla="*/ 2 w 1112"/>
              <a:gd name="T59" fmla="*/ 606 h 1113"/>
              <a:gd name="T60" fmla="*/ 18 w 1112"/>
              <a:gd name="T61" fmla="*/ 696 h 1113"/>
              <a:gd name="T62" fmla="*/ 72 w 1112"/>
              <a:gd name="T63" fmla="*/ 728 h 1113"/>
              <a:gd name="T64" fmla="*/ 91 w 1112"/>
              <a:gd name="T65" fmla="*/ 775 h 1113"/>
              <a:gd name="T66" fmla="*/ 75 w 1112"/>
              <a:gd name="T67" fmla="*/ 836 h 1113"/>
              <a:gd name="T68" fmla="*/ 127 w 1112"/>
              <a:gd name="T69" fmla="*/ 911 h 1113"/>
              <a:gd name="T70" fmla="*/ 190 w 1112"/>
              <a:gd name="T71" fmla="*/ 917 h 1113"/>
              <a:gd name="T72" fmla="*/ 227 w 1112"/>
              <a:gd name="T73" fmla="*/ 951 h 1113"/>
              <a:gd name="T74" fmla="*/ 238 w 1112"/>
              <a:gd name="T75" fmla="*/ 1013 h 1113"/>
              <a:gd name="T76" fmla="*/ 317 w 1112"/>
              <a:gd name="T77" fmla="*/ 1059 h 1113"/>
              <a:gd name="T78" fmla="*/ 377 w 1112"/>
              <a:gd name="T79" fmla="*/ 1037 h 1113"/>
              <a:gd name="T80" fmla="*/ 425 w 1112"/>
              <a:gd name="T81" fmla="*/ 1053 h 1113"/>
              <a:gd name="T82" fmla="*/ 461 w 1112"/>
              <a:gd name="T83" fmla="*/ 1104 h 1113"/>
              <a:gd name="T84" fmla="*/ 552 w 1112"/>
              <a:gd name="T85" fmla="*/ 1113 h 1113"/>
              <a:gd name="T86" fmla="*/ 597 w 1112"/>
              <a:gd name="T87" fmla="*/ 1068 h 1113"/>
              <a:gd name="T88" fmla="*/ 647 w 1112"/>
              <a:gd name="T89" fmla="*/ 1062 h 1113"/>
              <a:gd name="T90" fmla="*/ 702 w 1112"/>
              <a:gd name="T91" fmla="*/ 1093 h 1113"/>
              <a:gd name="T92" fmla="*/ 788 w 1112"/>
              <a:gd name="T93" fmla="*/ 1062 h 1113"/>
              <a:gd name="T94" fmla="*/ 810 w 1112"/>
              <a:gd name="T95" fmla="*/ 1003 h 1113"/>
              <a:gd name="T96" fmla="*/ 852 w 1112"/>
              <a:gd name="T97" fmla="*/ 976 h 1113"/>
              <a:gd name="T98" fmla="*/ 915 w 1112"/>
              <a:gd name="T99" fmla="*/ 981 h 1113"/>
              <a:gd name="T100" fmla="*/ 980 w 1112"/>
              <a:gd name="T101" fmla="*/ 916 h 1113"/>
              <a:gd name="T102" fmla="*/ 975 w 1112"/>
              <a:gd name="T103" fmla="*/ 854 h 1113"/>
              <a:gd name="T104" fmla="*/ 1002 w 1112"/>
              <a:gd name="T105" fmla="*/ 811 h 1113"/>
              <a:gd name="T106" fmla="*/ 1061 w 1112"/>
              <a:gd name="T107" fmla="*/ 789 h 1113"/>
              <a:gd name="T108" fmla="*/ 1093 w 1112"/>
              <a:gd name="T109" fmla="*/ 703 h 1113"/>
              <a:gd name="T110" fmla="*/ 1062 w 1112"/>
              <a:gd name="T111" fmla="*/ 649 h 1113"/>
              <a:gd name="T112" fmla="*/ 1068 w 1112"/>
              <a:gd name="T113" fmla="*/ 599 h 1113"/>
              <a:gd name="T114" fmla="*/ 528 w 1112"/>
              <a:gd name="T115" fmla="*/ 67 h 1113"/>
              <a:gd name="T116" fmla="*/ 583 w 1112"/>
              <a:gd name="T117" fmla="*/ 67 h 1113"/>
              <a:gd name="T118" fmla="*/ 541 w 1112"/>
              <a:gd name="T119" fmla="*/ 132 h 1113"/>
              <a:gd name="T120" fmla="*/ 556 w 1112"/>
              <a:gd name="T121" fmla="*/ 955 h 1113"/>
              <a:gd name="T122" fmla="*/ 539 w 1112"/>
              <a:gd name="T123" fmla="*/ 302 h 1113"/>
              <a:gd name="T124" fmla="*/ 808 w 1112"/>
              <a:gd name="T125" fmla="*/ 573 h 111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12" h="1113">
                <a:moveTo>
                  <a:pt x="1070" y="554"/>
                </a:moveTo>
                <a:cubicBezTo>
                  <a:pt x="1112" y="554"/>
                  <a:pt x="1112" y="554"/>
                  <a:pt x="1112" y="554"/>
                </a:cubicBezTo>
                <a:cubicBezTo>
                  <a:pt x="1112" y="539"/>
                  <a:pt x="1112" y="525"/>
                  <a:pt x="1111" y="511"/>
                </a:cubicBezTo>
                <a:cubicBezTo>
                  <a:pt x="1068" y="515"/>
                  <a:pt x="1068" y="515"/>
                  <a:pt x="1068" y="515"/>
                </a:cubicBezTo>
                <a:cubicBezTo>
                  <a:pt x="1068" y="509"/>
                  <a:pt x="1068" y="509"/>
                  <a:pt x="1068" y="509"/>
                </a:cubicBezTo>
                <a:cubicBezTo>
                  <a:pt x="1110" y="505"/>
                  <a:pt x="1110" y="505"/>
                  <a:pt x="1110" y="505"/>
                </a:cubicBezTo>
                <a:cubicBezTo>
                  <a:pt x="1109" y="491"/>
                  <a:pt x="1107" y="477"/>
                  <a:pt x="1105" y="463"/>
                </a:cubicBezTo>
                <a:cubicBezTo>
                  <a:pt x="1063" y="470"/>
                  <a:pt x="1063" y="470"/>
                  <a:pt x="1063" y="470"/>
                </a:cubicBezTo>
                <a:cubicBezTo>
                  <a:pt x="1062" y="465"/>
                  <a:pt x="1062" y="465"/>
                  <a:pt x="1062" y="465"/>
                </a:cubicBezTo>
                <a:cubicBezTo>
                  <a:pt x="1104" y="457"/>
                  <a:pt x="1104" y="457"/>
                  <a:pt x="1104" y="457"/>
                </a:cubicBezTo>
                <a:cubicBezTo>
                  <a:pt x="1101" y="443"/>
                  <a:pt x="1098" y="429"/>
                  <a:pt x="1094" y="415"/>
                </a:cubicBezTo>
                <a:cubicBezTo>
                  <a:pt x="1053" y="426"/>
                  <a:pt x="1053" y="426"/>
                  <a:pt x="1053" y="426"/>
                </a:cubicBezTo>
                <a:cubicBezTo>
                  <a:pt x="1052" y="421"/>
                  <a:pt x="1052" y="421"/>
                  <a:pt x="1052" y="421"/>
                </a:cubicBezTo>
                <a:cubicBezTo>
                  <a:pt x="1093" y="410"/>
                  <a:pt x="1093" y="410"/>
                  <a:pt x="1093" y="410"/>
                </a:cubicBezTo>
                <a:cubicBezTo>
                  <a:pt x="1089" y="396"/>
                  <a:pt x="1085" y="382"/>
                  <a:pt x="1080" y="369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8" y="378"/>
                  <a:pt x="1038" y="378"/>
                  <a:pt x="1038" y="378"/>
                </a:cubicBezTo>
                <a:cubicBezTo>
                  <a:pt x="1078" y="364"/>
                  <a:pt x="1078" y="364"/>
                  <a:pt x="1078" y="364"/>
                </a:cubicBezTo>
                <a:cubicBezTo>
                  <a:pt x="1073" y="350"/>
                  <a:pt x="1068" y="337"/>
                  <a:pt x="1062" y="324"/>
                </a:cubicBezTo>
                <a:cubicBezTo>
                  <a:pt x="1023" y="342"/>
                  <a:pt x="1023" y="342"/>
                  <a:pt x="1023" y="342"/>
                </a:cubicBezTo>
                <a:cubicBezTo>
                  <a:pt x="1021" y="337"/>
                  <a:pt x="1021" y="337"/>
                  <a:pt x="1021" y="337"/>
                </a:cubicBezTo>
                <a:cubicBezTo>
                  <a:pt x="1059" y="319"/>
                  <a:pt x="1059" y="319"/>
                  <a:pt x="1059" y="319"/>
                </a:cubicBezTo>
                <a:cubicBezTo>
                  <a:pt x="1053" y="306"/>
                  <a:pt x="1047" y="293"/>
                  <a:pt x="1040" y="281"/>
                </a:cubicBezTo>
                <a:cubicBezTo>
                  <a:pt x="1003" y="302"/>
                  <a:pt x="1003" y="302"/>
                  <a:pt x="1003" y="302"/>
                </a:cubicBezTo>
                <a:cubicBezTo>
                  <a:pt x="1000" y="297"/>
                  <a:pt x="1000" y="297"/>
                  <a:pt x="1000" y="297"/>
                </a:cubicBezTo>
                <a:cubicBezTo>
                  <a:pt x="1037" y="276"/>
                  <a:pt x="1037" y="276"/>
                  <a:pt x="1037" y="276"/>
                </a:cubicBezTo>
                <a:cubicBezTo>
                  <a:pt x="1029" y="264"/>
                  <a:pt x="1022" y="252"/>
                  <a:pt x="1014" y="240"/>
                </a:cubicBezTo>
                <a:cubicBezTo>
                  <a:pt x="979" y="264"/>
                  <a:pt x="979" y="264"/>
                  <a:pt x="979" y="264"/>
                </a:cubicBezTo>
                <a:cubicBezTo>
                  <a:pt x="976" y="259"/>
                  <a:pt x="976" y="259"/>
                  <a:pt x="976" y="259"/>
                </a:cubicBezTo>
                <a:cubicBezTo>
                  <a:pt x="1010" y="235"/>
                  <a:pt x="1010" y="235"/>
                  <a:pt x="1010" y="235"/>
                </a:cubicBezTo>
                <a:cubicBezTo>
                  <a:pt x="1002" y="224"/>
                  <a:pt x="993" y="212"/>
                  <a:pt x="984" y="201"/>
                </a:cubicBezTo>
                <a:cubicBezTo>
                  <a:pt x="952" y="228"/>
                  <a:pt x="952" y="228"/>
                  <a:pt x="952" y="228"/>
                </a:cubicBezTo>
                <a:cubicBezTo>
                  <a:pt x="949" y="224"/>
                  <a:pt x="949" y="224"/>
                  <a:pt x="949" y="224"/>
                </a:cubicBezTo>
                <a:cubicBezTo>
                  <a:pt x="981" y="197"/>
                  <a:pt x="981" y="197"/>
                  <a:pt x="981" y="197"/>
                </a:cubicBezTo>
                <a:cubicBezTo>
                  <a:pt x="971" y="186"/>
                  <a:pt x="962" y="176"/>
                  <a:pt x="952" y="165"/>
                </a:cubicBezTo>
                <a:cubicBezTo>
                  <a:pt x="922" y="195"/>
                  <a:pt x="922" y="195"/>
                  <a:pt x="922" y="195"/>
                </a:cubicBezTo>
                <a:cubicBezTo>
                  <a:pt x="918" y="191"/>
                  <a:pt x="918" y="191"/>
                  <a:pt x="918" y="191"/>
                </a:cubicBezTo>
                <a:cubicBezTo>
                  <a:pt x="948" y="161"/>
                  <a:pt x="948" y="161"/>
                  <a:pt x="948" y="161"/>
                </a:cubicBezTo>
                <a:cubicBezTo>
                  <a:pt x="938" y="151"/>
                  <a:pt x="927" y="142"/>
                  <a:pt x="916" y="132"/>
                </a:cubicBezTo>
                <a:cubicBezTo>
                  <a:pt x="889" y="164"/>
                  <a:pt x="889" y="164"/>
                  <a:pt x="889" y="164"/>
                </a:cubicBezTo>
                <a:cubicBezTo>
                  <a:pt x="885" y="161"/>
                  <a:pt x="885" y="161"/>
                  <a:pt x="885" y="161"/>
                </a:cubicBezTo>
                <a:cubicBezTo>
                  <a:pt x="912" y="129"/>
                  <a:pt x="912" y="129"/>
                  <a:pt x="912" y="129"/>
                </a:cubicBezTo>
                <a:cubicBezTo>
                  <a:pt x="901" y="120"/>
                  <a:pt x="890" y="111"/>
                  <a:pt x="878" y="103"/>
                </a:cubicBezTo>
                <a:cubicBezTo>
                  <a:pt x="854" y="137"/>
                  <a:pt x="854" y="137"/>
                  <a:pt x="854" y="137"/>
                </a:cubicBezTo>
                <a:cubicBezTo>
                  <a:pt x="849" y="134"/>
                  <a:pt x="849" y="134"/>
                  <a:pt x="849" y="134"/>
                </a:cubicBezTo>
                <a:cubicBezTo>
                  <a:pt x="873" y="99"/>
                  <a:pt x="873" y="99"/>
                  <a:pt x="873" y="99"/>
                </a:cubicBezTo>
                <a:cubicBezTo>
                  <a:pt x="862" y="91"/>
                  <a:pt x="850" y="84"/>
                  <a:pt x="837" y="76"/>
                </a:cubicBezTo>
                <a:cubicBezTo>
                  <a:pt x="816" y="113"/>
                  <a:pt x="816" y="113"/>
                  <a:pt x="816" y="113"/>
                </a:cubicBezTo>
                <a:cubicBezTo>
                  <a:pt x="811" y="110"/>
                  <a:pt x="811" y="110"/>
                  <a:pt x="811" y="110"/>
                </a:cubicBezTo>
                <a:cubicBezTo>
                  <a:pt x="832" y="74"/>
                  <a:pt x="832" y="74"/>
                  <a:pt x="832" y="74"/>
                </a:cubicBezTo>
                <a:cubicBezTo>
                  <a:pt x="820" y="66"/>
                  <a:pt x="807" y="60"/>
                  <a:pt x="794" y="54"/>
                </a:cubicBezTo>
                <a:cubicBezTo>
                  <a:pt x="777" y="92"/>
                  <a:pt x="777" y="92"/>
                  <a:pt x="777" y="92"/>
                </a:cubicBezTo>
                <a:cubicBezTo>
                  <a:pt x="772" y="89"/>
                  <a:pt x="772" y="89"/>
                  <a:pt x="772" y="89"/>
                </a:cubicBezTo>
                <a:cubicBezTo>
                  <a:pt x="789" y="51"/>
                  <a:pt x="789" y="51"/>
                  <a:pt x="789" y="51"/>
                </a:cubicBezTo>
                <a:cubicBezTo>
                  <a:pt x="776" y="45"/>
                  <a:pt x="763" y="40"/>
                  <a:pt x="750" y="35"/>
                </a:cubicBezTo>
                <a:cubicBezTo>
                  <a:pt x="735" y="74"/>
                  <a:pt x="735" y="74"/>
                  <a:pt x="735" y="74"/>
                </a:cubicBezTo>
                <a:cubicBezTo>
                  <a:pt x="730" y="72"/>
                  <a:pt x="730" y="72"/>
                  <a:pt x="730" y="72"/>
                </a:cubicBezTo>
                <a:cubicBezTo>
                  <a:pt x="744" y="33"/>
                  <a:pt x="744" y="33"/>
                  <a:pt x="744" y="33"/>
                </a:cubicBezTo>
                <a:cubicBezTo>
                  <a:pt x="731" y="28"/>
                  <a:pt x="717" y="24"/>
                  <a:pt x="703" y="20"/>
                </a:cubicBezTo>
                <a:cubicBezTo>
                  <a:pt x="693" y="60"/>
                  <a:pt x="693" y="60"/>
                  <a:pt x="693" y="60"/>
                </a:cubicBezTo>
                <a:cubicBezTo>
                  <a:pt x="687" y="59"/>
                  <a:pt x="687" y="59"/>
                  <a:pt x="687" y="59"/>
                </a:cubicBezTo>
                <a:cubicBezTo>
                  <a:pt x="698" y="19"/>
                  <a:pt x="698" y="19"/>
                  <a:pt x="698" y="19"/>
                </a:cubicBezTo>
                <a:cubicBezTo>
                  <a:pt x="684" y="15"/>
                  <a:pt x="670" y="12"/>
                  <a:pt x="656" y="9"/>
                </a:cubicBezTo>
                <a:cubicBezTo>
                  <a:pt x="649" y="50"/>
                  <a:pt x="649" y="50"/>
                  <a:pt x="649" y="50"/>
                </a:cubicBezTo>
                <a:cubicBezTo>
                  <a:pt x="643" y="49"/>
                  <a:pt x="643" y="49"/>
                  <a:pt x="643" y="49"/>
                </a:cubicBezTo>
                <a:cubicBezTo>
                  <a:pt x="651" y="8"/>
                  <a:pt x="651" y="8"/>
                  <a:pt x="651" y="8"/>
                </a:cubicBezTo>
                <a:cubicBezTo>
                  <a:pt x="637" y="6"/>
                  <a:pt x="623" y="4"/>
                  <a:pt x="608" y="3"/>
                </a:cubicBezTo>
                <a:cubicBezTo>
                  <a:pt x="605" y="44"/>
                  <a:pt x="605" y="44"/>
                  <a:pt x="605" y="44"/>
                </a:cubicBezTo>
                <a:cubicBezTo>
                  <a:pt x="599" y="44"/>
                  <a:pt x="599" y="44"/>
                  <a:pt x="599" y="44"/>
                </a:cubicBezTo>
                <a:cubicBezTo>
                  <a:pt x="603" y="2"/>
                  <a:pt x="603" y="2"/>
                  <a:pt x="603" y="2"/>
                </a:cubicBezTo>
                <a:cubicBezTo>
                  <a:pt x="589" y="1"/>
                  <a:pt x="574" y="0"/>
                  <a:pt x="560" y="0"/>
                </a:cubicBezTo>
                <a:cubicBezTo>
                  <a:pt x="560" y="42"/>
                  <a:pt x="560" y="42"/>
                  <a:pt x="560" y="42"/>
                </a:cubicBezTo>
                <a:cubicBezTo>
                  <a:pt x="554" y="42"/>
                  <a:pt x="554" y="42"/>
                  <a:pt x="554" y="42"/>
                </a:cubicBezTo>
                <a:cubicBezTo>
                  <a:pt x="554" y="0"/>
                  <a:pt x="554" y="0"/>
                  <a:pt x="554" y="0"/>
                </a:cubicBezTo>
                <a:cubicBezTo>
                  <a:pt x="540" y="0"/>
                  <a:pt x="526" y="1"/>
                  <a:pt x="511" y="2"/>
                </a:cubicBezTo>
                <a:cubicBezTo>
                  <a:pt x="515" y="43"/>
                  <a:pt x="515" y="43"/>
                  <a:pt x="515" y="43"/>
                </a:cubicBezTo>
                <a:cubicBezTo>
                  <a:pt x="509" y="44"/>
                  <a:pt x="509" y="44"/>
                  <a:pt x="509" y="44"/>
                </a:cubicBezTo>
                <a:cubicBezTo>
                  <a:pt x="506" y="3"/>
                  <a:pt x="506" y="3"/>
                  <a:pt x="506" y="3"/>
                </a:cubicBezTo>
                <a:cubicBezTo>
                  <a:pt x="491" y="4"/>
                  <a:pt x="477" y="6"/>
                  <a:pt x="463" y="8"/>
                </a:cubicBezTo>
                <a:cubicBezTo>
                  <a:pt x="471" y="49"/>
                  <a:pt x="471" y="49"/>
                  <a:pt x="471" y="49"/>
                </a:cubicBezTo>
                <a:cubicBezTo>
                  <a:pt x="465" y="50"/>
                  <a:pt x="465" y="50"/>
                  <a:pt x="465" y="50"/>
                </a:cubicBezTo>
                <a:cubicBezTo>
                  <a:pt x="458" y="9"/>
                  <a:pt x="458" y="9"/>
                  <a:pt x="458" y="9"/>
                </a:cubicBezTo>
                <a:cubicBezTo>
                  <a:pt x="444" y="11"/>
                  <a:pt x="430" y="15"/>
                  <a:pt x="416" y="18"/>
                </a:cubicBezTo>
                <a:cubicBezTo>
                  <a:pt x="427" y="58"/>
                  <a:pt x="427" y="58"/>
                  <a:pt x="427" y="58"/>
                </a:cubicBezTo>
                <a:cubicBezTo>
                  <a:pt x="421" y="60"/>
                  <a:pt x="421" y="60"/>
                  <a:pt x="421" y="60"/>
                </a:cubicBezTo>
                <a:cubicBezTo>
                  <a:pt x="410" y="20"/>
                  <a:pt x="410" y="20"/>
                  <a:pt x="410" y="20"/>
                </a:cubicBezTo>
                <a:cubicBezTo>
                  <a:pt x="397" y="23"/>
                  <a:pt x="383" y="28"/>
                  <a:pt x="370" y="32"/>
                </a:cubicBezTo>
                <a:cubicBezTo>
                  <a:pt x="384" y="72"/>
                  <a:pt x="384" y="72"/>
                  <a:pt x="384" y="72"/>
                </a:cubicBezTo>
                <a:cubicBezTo>
                  <a:pt x="379" y="73"/>
                  <a:pt x="379" y="73"/>
                  <a:pt x="379" y="73"/>
                </a:cubicBezTo>
                <a:cubicBezTo>
                  <a:pt x="364" y="34"/>
                  <a:pt x="364" y="34"/>
                  <a:pt x="364" y="34"/>
                </a:cubicBezTo>
                <a:cubicBezTo>
                  <a:pt x="351" y="39"/>
                  <a:pt x="338" y="45"/>
                  <a:pt x="325" y="51"/>
                </a:cubicBezTo>
                <a:cubicBezTo>
                  <a:pt x="342" y="88"/>
                  <a:pt x="342" y="88"/>
                  <a:pt x="342" y="88"/>
                </a:cubicBezTo>
                <a:cubicBezTo>
                  <a:pt x="337" y="91"/>
                  <a:pt x="337" y="91"/>
                  <a:pt x="337" y="91"/>
                </a:cubicBezTo>
                <a:cubicBezTo>
                  <a:pt x="320" y="53"/>
                  <a:pt x="320" y="53"/>
                  <a:pt x="320" y="53"/>
                </a:cubicBezTo>
                <a:cubicBezTo>
                  <a:pt x="307" y="59"/>
                  <a:pt x="294" y="66"/>
                  <a:pt x="281" y="73"/>
                </a:cubicBezTo>
                <a:cubicBezTo>
                  <a:pt x="302" y="109"/>
                  <a:pt x="302" y="109"/>
                  <a:pt x="302" y="109"/>
                </a:cubicBezTo>
                <a:cubicBezTo>
                  <a:pt x="298" y="112"/>
                  <a:pt x="298" y="112"/>
                  <a:pt x="298" y="112"/>
                </a:cubicBezTo>
                <a:cubicBezTo>
                  <a:pt x="277" y="75"/>
                  <a:pt x="277" y="75"/>
                  <a:pt x="277" y="75"/>
                </a:cubicBezTo>
                <a:cubicBezTo>
                  <a:pt x="264" y="83"/>
                  <a:pt x="252" y="90"/>
                  <a:pt x="240" y="99"/>
                </a:cubicBezTo>
                <a:cubicBezTo>
                  <a:pt x="264" y="133"/>
                  <a:pt x="264" y="133"/>
                  <a:pt x="264" y="133"/>
                </a:cubicBezTo>
                <a:cubicBezTo>
                  <a:pt x="260" y="136"/>
                  <a:pt x="260" y="136"/>
                  <a:pt x="260" y="136"/>
                </a:cubicBezTo>
                <a:cubicBezTo>
                  <a:pt x="236" y="102"/>
                  <a:pt x="236" y="102"/>
                  <a:pt x="236" y="102"/>
                </a:cubicBezTo>
                <a:cubicBezTo>
                  <a:pt x="224" y="110"/>
                  <a:pt x="213" y="119"/>
                  <a:pt x="202" y="128"/>
                </a:cubicBezTo>
                <a:cubicBezTo>
                  <a:pt x="229" y="160"/>
                  <a:pt x="229" y="160"/>
                  <a:pt x="229" y="160"/>
                </a:cubicBezTo>
                <a:cubicBezTo>
                  <a:pt x="224" y="163"/>
                  <a:pt x="224" y="163"/>
                  <a:pt x="224" y="163"/>
                </a:cubicBezTo>
                <a:cubicBezTo>
                  <a:pt x="198" y="131"/>
                  <a:pt x="198" y="131"/>
                  <a:pt x="198" y="131"/>
                </a:cubicBezTo>
                <a:cubicBezTo>
                  <a:pt x="187" y="141"/>
                  <a:pt x="176" y="150"/>
                  <a:pt x="166" y="160"/>
                </a:cubicBezTo>
                <a:cubicBezTo>
                  <a:pt x="195" y="190"/>
                  <a:pt x="195" y="190"/>
                  <a:pt x="195" y="190"/>
                </a:cubicBezTo>
                <a:cubicBezTo>
                  <a:pt x="191" y="194"/>
                  <a:pt x="191" y="194"/>
                  <a:pt x="191" y="194"/>
                </a:cubicBezTo>
                <a:cubicBezTo>
                  <a:pt x="162" y="164"/>
                  <a:pt x="162" y="164"/>
                  <a:pt x="162" y="164"/>
                </a:cubicBezTo>
                <a:cubicBezTo>
                  <a:pt x="152" y="174"/>
                  <a:pt x="142" y="185"/>
                  <a:pt x="133" y="196"/>
                </a:cubicBezTo>
                <a:cubicBezTo>
                  <a:pt x="165" y="223"/>
                  <a:pt x="165" y="223"/>
                  <a:pt x="165" y="223"/>
                </a:cubicBezTo>
                <a:cubicBezTo>
                  <a:pt x="161" y="227"/>
                  <a:pt x="161" y="227"/>
                  <a:pt x="161" y="227"/>
                </a:cubicBezTo>
                <a:cubicBezTo>
                  <a:pt x="129" y="200"/>
                  <a:pt x="129" y="200"/>
                  <a:pt x="129" y="200"/>
                </a:cubicBezTo>
                <a:cubicBezTo>
                  <a:pt x="120" y="211"/>
                  <a:pt x="111" y="222"/>
                  <a:pt x="103" y="234"/>
                </a:cubicBezTo>
                <a:cubicBezTo>
                  <a:pt x="137" y="258"/>
                  <a:pt x="137" y="258"/>
                  <a:pt x="137" y="258"/>
                </a:cubicBezTo>
                <a:cubicBezTo>
                  <a:pt x="134" y="263"/>
                  <a:pt x="134" y="263"/>
                  <a:pt x="134" y="263"/>
                </a:cubicBezTo>
                <a:cubicBezTo>
                  <a:pt x="100" y="239"/>
                  <a:pt x="100" y="239"/>
                  <a:pt x="100" y="239"/>
                </a:cubicBezTo>
                <a:cubicBezTo>
                  <a:pt x="92" y="250"/>
                  <a:pt x="84" y="262"/>
                  <a:pt x="77" y="275"/>
                </a:cubicBezTo>
                <a:cubicBezTo>
                  <a:pt x="113" y="296"/>
                  <a:pt x="113" y="296"/>
                  <a:pt x="113" y="296"/>
                </a:cubicBezTo>
                <a:cubicBezTo>
                  <a:pt x="110" y="300"/>
                  <a:pt x="110" y="300"/>
                  <a:pt x="110" y="300"/>
                </a:cubicBezTo>
                <a:cubicBezTo>
                  <a:pt x="74" y="279"/>
                  <a:pt x="74" y="279"/>
                  <a:pt x="74" y="279"/>
                </a:cubicBezTo>
                <a:cubicBezTo>
                  <a:pt x="67" y="292"/>
                  <a:pt x="60" y="305"/>
                  <a:pt x="54" y="317"/>
                </a:cubicBezTo>
                <a:cubicBezTo>
                  <a:pt x="92" y="335"/>
                  <a:pt x="92" y="335"/>
                  <a:pt x="92" y="335"/>
                </a:cubicBezTo>
                <a:cubicBezTo>
                  <a:pt x="90" y="340"/>
                  <a:pt x="90" y="340"/>
                  <a:pt x="90" y="340"/>
                </a:cubicBezTo>
                <a:cubicBezTo>
                  <a:pt x="51" y="323"/>
                  <a:pt x="51" y="323"/>
                  <a:pt x="51" y="323"/>
                </a:cubicBezTo>
                <a:cubicBezTo>
                  <a:pt x="45" y="335"/>
                  <a:pt x="40" y="349"/>
                  <a:pt x="35" y="362"/>
                </a:cubicBezTo>
                <a:cubicBezTo>
                  <a:pt x="74" y="377"/>
                  <a:pt x="74" y="377"/>
                  <a:pt x="74" y="377"/>
                </a:cubicBezTo>
                <a:cubicBezTo>
                  <a:pt x="73" y="382"/>
                  <a:pt x="73" y="382"/>
                  <a:pt x="73" y="382"/>
                </a:cubicBezTo>
                <a:cubicBezTo>
                  <a:pt x="33" y="367"/>
                  <a:pt x="33" y="367"/>
                  <a:pt x="33" y="367"/>
                </a:cubicBezTo>
                <a:cubicBezTo>
                  <a:pt x="28" y="381"/>
                  <a:pt x="24" y="394"/>
                  <a:pt x="20" y="408"/>
                </a:cubicBezTo>
                <a:cubicBezTo>
                  <a:pt x="61" y="419"/>
                  <a:pt x="61" y="419"/>
                  <a:pt x="61" y="419"/>
                </a:cubicBezTo>
                <a:cubicBezTo>
                  <a:pt x="59" y="425"/>
                  <a:pt x="59" y="425"/>
                  <a:pt x="59" y="425"/>
                </a:cubicBezTo>
                <a:cubicBezTo>
                  <a:pt x="18" y="414"/>
                  <a:pt x="18" y="414"/>
                  <a:pt x="18" y="414"/>
                </a:cubicBezTo>
                <a:cubicBezTo>
                  <a:pt x="15" y="427"/>
                  <a:pt x="12" y="441"/>
                  <a:pt x="9" y="456"/>
                </a:cubicBezTo>
                <a:cubicBezTo>
                  <a:pt x="51" y="463"/>
                  <a:pt x="51" y="463"/>
                  <a:pt x="51" y="463"/>
                </a:cubicBezTo>
                <a:cubicBezTo>
                  <a:pt x="50" y="468"/>
                  <a:pt x="50" y="468"/>
                  <a:pt x="50" y="468"/>
                </a:cubicBezTo>
                <a:cubicBezTo>
                  <a:pt x="8" y="461"/>
                  <a:pt x="8" y="461"/>
                  <a:pt x="8" y="461"/>
                </a:cubicBezTo>
                <a:cubicBezTo>
                  <a:pt x="6" y="475"/>
                  <a:pt x="4" y="489"/>
                  <a:pt x="2" y="504"/>
                </a:cubicBezTo>
                <a:cubicBezTo>
                  <a:pt x="44" y="507"/>
                  <a:pt x="44" y="507"/>
                  <a:pt x="44" y="507"/>
                </a:cubicBezTo>
                <a:cubicBezTo>
                  <a:pt x="44" y="513"/>
                  <a:pt x="44" y="513"/>
                  <a:pt x="44" y="513"/>
                </a:cubicBezTo>
                <a:cubicBezTo>
                  <a:pt x="2" y="509"/>
                  <a:pt x="2" y="509"/>
                  <a:pt x="2" y="509"/>
                </a:cubicBezTo>
                <a:cubicBezTo>
                  <a:pt x="1" y="523"/>
                  <a:pt x="0" y="538"/>
                  <a:pt x="0" y="552"/>
                </a:cubicBezTo>
                <a:cubicBezTo>
                  <a:pt x="42" y="552"/>
                  <a:pt x="42" y="552"/>
                  <a:pt x="42" y="552"/>
                </a:cubicBezTo>
                <a:cubicBezTo>
                  <a:pt x="42" y="558"/>
                  <a:pt x="42" y="558"/>
                  <a:pt x="42" y="558"/>
                </a:cubicBezTo>
                <a:cubicBezTo>
                  <a:pt x="0" y="558"/>
                  <a:pt x="0" y="558"/>
                  <a:pt x="0" y="558"/>
                </a:cubicBezTo>
                <a:cubicBezTo>
                  <a:pt x="0" y="572"/>
                  <a:pt x="1" y="586"/>
                  <a:pt x="2" y="601"/>
                </a:cubicBezTo>
                <a:cubicBezTo>
                  <a:pt x="44" y="597"/>
                  <a:pt x="44" y="597"/>
                  <a:pt x="44" y="597"/>
                </a:cubicBezTo>
                <a:cubicBezTo>
                  <a:pt x="44" y="602"/>
                  <a:pt x="44" y="602"/>
                  <a:pt x="44" y="602"/>
                </a:cubicBezTo>
                <a:cubicBezTo>
                  <a:pt x="2" y="606"/>
                  <a:pt x="2" y="606"/>
                  <a:pt x="2" y="606"/>
                </a:cubicBezTo>
                <a:cubicBezTo>
                  <a:pt x="3" y="620"/>
                  <a:pt x="5" y="635"/>
                  <a:pt x="8" y="649"/>
                </a:cubicBezTo>
                <a:cubicBezTo>
                  <a:pt x="49" y="641"/>
                  <a:pt x="49" y="641"/>
                  <a:pt x="49" y="641"/>
                </a:cubicBezTo>
                <a:cubicBezTo>
                  <a:pt x="50" y="647"/>
                  <a:pt x="50" y="647"/>
                  <a:pt x="50" y="647"/>
                </a:cubicBezTo>
                <a:cubicBezTo>
                  <a:pt x="9" y="654"/>
                  <a:pt x="9" y="654"/>
                  <a:pt x="9" y="654"/>
                </a:cubicBezTo>
                <a:cubicBezTo>
                  <a:pt x="11" y="668"/>
                  <a:pt x="14" y="682"/>
                  <a:pt x="18" y="696"/>
                </a:cubicBezTo>
                <a:cubicBezTo>
                  <a:pt x="59" y="685"/>
                  <a:pt x="59" y="685"/>
                  <a:pt x="59" y="685"/>
                </a:cubicBezTo>
                <a:cubicBezTo>
                  <a:pt x="60" y="691"/>
                  <a:pt x="60" y="691"/>
                  <a:pt x="60" y="691"/>
                </a:cubicBezTo>
                <a:cubicBezTo>
                  <a:pt x="19" y="702"/>
                  <a:pt x="19" y="702"/>
                  <a:pt x="19" y="702"/>
                </a:cubicBezTo>
                <a:cubicBezTo>
                  <a:pt x="23" y="715"/>
                  <a:pt x="27" y="729"/>
                  <a:pt x="32" y="743"/>
                </a:cubicBezTo>
                <a:cubicBezTo>
                  <a:pt x="72" y="728"/>
                  <a:pt x="72" y="728"/>
                  <a:pt x="72" y="728"/>
                </a:cubicBezTo>
                <a:cubicBezTo>
                  <a:pt x="74" y="733"/>
                  <a:pt x="74" y="733"/>
                  <a:pt x="74" y="733"/>
                </a:cubicBezTo>
                <a:cubicBezTo>
                  <a:pt x="34" y="748"/>
                  <a:pt x="34" y="748"/>
                  <a:pt x="34" y="748"/>
                </a:cubicBezTo>
                <a:cubicBezTo>
                  <a:pt x="39" y="761"/>
                  <a:pt x="44" y="775"/>
                  <a:pt x="50" y="788"/>
                </a:cubicBezTo>
                <a:cubicBezTo>
                  <a:pt x="89" y="770"/>
                  <a:pt x="89" y="770"/>
                  <a:pt x="89" y="770"/>
                </a:cubicBezTo>
                <a:cubicBezTo>
                  <a:pt x="91" y="775"/>
                  <a:pt x="91" y="775"/>
                  <a:pt x="91" y="775"/>
                </a:cubicBezTo>
                <a:cubicBezTo>
                  <a:pt x="53" y="793"/>
                  <a:pt x="53" y="793"/>
                  <a:pt x="53" y="793"/>
                </a:cubicBezTo>
                <a:cubicBezTo>
                  <a:pt x="59" y="806"/>
                  <a:pt x="65" y="818"/>
                  <a:pt x="72" y="831"/>
                </a:cubicBezTo>
                <a:cubicBezTo>
                  <a:pt x="109" y="810"/>
                  <a:pt x="109" y="810"/>
                  <a:pt x="109" y="810"/>
                </a:cubicBezTo>
                <a:cubicBezTo>
                  <a:pt x="112" y="814"/>
                  <a:pt x="112" y="814"/>
                  <a:pt x="112" y="814"/>
                </a:cubicBezTo>
                <a:cubicBezTo>
                  <a:pt x="75" y="836"/>
                  <a:pt x="75" y="836"/>
                  <a:pt x="75" y="836"/>
                </a:cubicBezTo>
                <a:cubicBezTo>
                  <a:pt x="82" y="848"/>
                  <a:pt x="90" y="860"/>
                  <a:pt x="98" y="872"/>
                </a:cubicBezTo>
                <a:cubicBezTo>
                  <a:pt x="133" y="848"/>
                  <a:pt x="133" y="848"/>
                  <a:pt x="133" y="848"/>
                </a:cubicBezTo>
                <a:cubicBezTo>
                  <a:pt x="136" y="852"/>
                  <a:pt x="136" y="852"/>
                  <a:pt x="136" y="852"/>
                </a:cubicBezTo>
                <a:cubicBezTo>
                  <a:pt x="101" y="877"/>
                  <a:pt x="101" y="877"/>
                  <a:pt x="101" y="877"/>
                </a:cubicBezTo>
                <a:cubicBezTo>
                  <a:pt x="110" y="888"/>
                  <a:pt x="118" y="900"/>
                  <a:pt x="127" y="911"/>
                </a:cubicBezTo>
                <a:cubicBezTo>
                  <a:pt x="160" y="883"/>
                  <a:pt x="160" y="883"/>
                  <a:pt x="160" y="883"/>
                </a:cubicBezTo>
                <a:cubicBezTo>
                  <a:pt x="164" y="888"/>
                  <a:pt x="164" y="888"/>
                  <a:pt x="164" y="888"/>
                </a:cubicBezTo>
                <a:cubicBezTo>
                  <a:pt x="131" y="915"/>
                  <a:pt x="131" y="915"/>
                  <a:pt x="131" y="915"/>
                </a:cubicBezTo>
                <a:cubicBezTo>
                  <a:pt x="140" y="926"/>
                  <a:pt x="150" y="936"/>
                  <a:pt x="160" y="947"/>
                </a:cubicBezTo>
                <a:cubicBezTo>
                  <a:pt x="190" y="917"/>
                  <a:pt x="190" y="917"/>
                  <a:pt x="190" y="917"/>
                </a:cubicBezTo>
                <a:cubicBezTo>
                  <a:pt x="194" y="920"/>
                  <a:pt x="194" y="920"/>
                  <a:pt x="194" y="920"/>
                </a:cubicBezTo>
                <a:cubicBezTo>
                  <a:pt x="164" y="951"/>
                  <a:pt x="164" y="951"/>
                  <a:pt x="164" y="951"/>
                </a:cubicBezTo>
                <a:cubicBezTo>
                  <a:pt x="174" y="961"/>
                  <a:pt x="185" y="970"/>
                  <a:pt x="195" y="980"/>
                </a:cubicBezTo>
                <a:cubicBezTo>
                  <a:pt x="223" y="947"/>
                  <a:pt x="223" y="947"/>
                  <a:pt x="223" y="947"/>
                </a:cubicBezTo>
                <a:cubicBezTo>
                  <a:pt x="227" y="951"/>
                  <a:pt x="227" y="951"/>
                  <a:pt x="227" y="951"/>
                </a:cubicBezTo>
                <a:cubicBezTo>
                  <a:pt x="200" y="983"/>
                  <a:pt x="200" y="983"/>
                  <a:pt x="200" y="983"/>
                </a:cubicBezTo>
                <a:cubicBezTo>
                  <a:pt x="211" y="993"/>
                  <a:pt x="222" y="1001"/>
                  <a:pt x="234" y="1010"/>
                </a:cubicBezTo>
                <a:cubicBezTo>
                  <a:pt x="258" y="975"/>
                  <a:pt x="258" y="975"/>
                  <a:pt x="258" y="975"/>
                </a:cubicBezTo>
                <a:cubicBezTo>
                  <a:pt x="263" y="978"/>
                  <a:pt x="263" y="978"/>
                  <a:pt x="263" y="978"/>
                </a:cubicBezTo>
                <a:cubicBezTo>
                  <a:pt x="238" y="1013"/>
                  <a:pt x="238" y="1013"/>
                  <a:pt x="238" y="1013"/>
                </a:cubicBezTo>
                <a:cubicBezTo>
                  <a:pt x="250" y="1021"/>
                  <a:pt x="262" y="1029"/>
                  <a:pt x="275" y="1036"/>
                </a:cubicBezTo>
                <a:cubicBezTo>
                  <a:pt x="296" y="999"/>
                  <a:pt x="296" y="999"/>
                  <a:pt x="296" y="999"/>
                </a:cubicBezTo>
                <a:cubicBezTo>
                  <a:pt x="301" y="1002"/>
                  <a:pt x="301" y="1002"/>
                  <a:pt x="301" y="1002"/>
                </a:cubicBezTo>
                <a:cubicBezTo>
                  <a:pt x="279" y="1039"/>
                  <a:pt x="279" y="1039"/>
                  <a:pt x="279" y="1039"/>
                </a:cubicBezTo>
                <a:cubicBezTo>
                  <a:pt x="292" y="1046"/>
                  <a:pt x="304" y="1053"/>
                  <a:pt x="317" y="1059"/>
                </a:cubicBezTo>
                <a:cubicBezTo>
                  <a:pt x="336" y="1020"/>
                  <a:pt x="336" y="1020"/>
                  <a:pt x="336" y="1020"/>
                </a:cubicBezTo>
                <a:cubicBezTo>
                  <a:pt x="341" y="1022"/>
                  <a:pt x="341" y="1022"/>
                  <a:pt x="341" y="1022"/>
                </a:cubicBezTo>
                <a:cubicBezTo>
                  <a:pt x="322" y="1061"/>
                  <a:pt x="322" y="1061"/>
                  <a:pt x="322" y="1061"/>
                </a:cubicBezTo>
                <a:cubicBezTo>
                  <a:pt x="335" y="1067"/>
                  <a:pt x="349" y="1073"/>
                  <a:pt x="362" y="1078"/>
                </a:cubicBezTo>
                <a:cubicBezTo>
                  <a:pt x="377" y="1037"/>
                  <a:pt x="377" y="1037"/>
                  <a:pt x="377" y="1037"/>
                </a:cubicBezTo>
                <a:cubicBezTo>
                  <a:pt x="382" y="1039"/>
                  <a:pt x="382" y="1039"/>
                  <a:pt x="382" y="1039"/>
                </a:cubicBezTo>
                <a:cubicBezTo>
                  <a:pt x="367" y="1080"/>
                  <a:pt x="367" y="1080"/>
                  <a:pt x="367" y="1080"/>
                </a:cubicBezTo>
                <a:cubicBezTo>
                  <a:pt x="381" y="1085"/>
                  <a:pt x="394" y="1089"/>
                  <a:pt x="408" y="1093"/>
                </a:cubicBezTo>
                <a:cubicBezTo>
                  <a:pt x="420" y="1051"/>
                  <a:pt x="420" y="1051"/>
                  <a:pt x="420" y="1051"/>
                </a:cubicBezTo>
                <a:cubicBezTo>
                  <a:pt x="425" y="1053"/>
                  <a:pt x="425" y="1053"/>
                  <a:pt x="425" y="1053"/>
                </a:cubicBezTo>
                <a:cubicBezTo>
                  <a:pt x="414" y="1094"/>
                  <a:pt x="414" y="1094"/>
                  <a:pt x="414" y="1094"/>
                </a:cubicBezTo>
                <a:cubicBezTo>
                  <a:pt x="428" y="1098"/>
                  <a:pt x="442" y="1101"/>
                  <a:pt x="456" y="1104"/>
                </a:cubicBezTo>
                <a:cubicBezTo>
                  <a:pt x="463" y="1061"/>
                  <a:pt x="463" y="1061"/>
                  <a:pt x="463" y="1061"/>
                </a:cubicBezTo>
                <a:cubicBezTo>
                  <a:pt x="469" y="1062"/>
                  <a:pt x="469" y="1062"/>
                  <a:pt x="469" y="1062"/>
                </a:cubicBezTo>
                <a:cubicBezTo>
                  <a:pt x="461" y="1104"/>
                  <a:pt x="461" y="1104"/>
                  <a:pt x="461" y="1104"/>
                </a:cubicBezTo>
                <a:cubicBezTo>
                  <a:pt x="475" y="1107"/>
                  <a:pt x="489" y="1109"/>
                  <a:pt x="504" y="1110"/>
                </a:cubicBezTo>
                <a:cubicBezTo>
                  <a:pt x="508" y="1067"/>
                  <a:pt x="508" y="1067"/>
                  <a:pt x="508" y="1067"/>
                </a:cubicBezTo>
                <a:cubicBezTo>
                  <a:pt x="513" y="1068"/>
                  <a:pt x="513" y="1068"/>
                  <a:pt x="513" y="1068"/>
                </a:cubicBezTo>
                <a:cubicBezTo>
                  <a:pt x="509" y="1111"/>
                  <a:pt x="509" y="1111"/>
                  <a:pt x="509" y="1111"/>
                </a:cubicBezTo>
                <a:cubicBezTo>
                  <a:pt x="524" y="1112"/>
                  <a:pt x="538" y="1112"/>
                  <a:pt x="552" y="1113"/>
                </a:cubicBezTo>
                <a:cubicBezTo>
                  <a:pt x="552" y="1070"/>
                  <a:pt x="552" y="1070"/>
                  <a:pt x="552" y="1070"/>
                </a:cubicBezTo>
                <a:cubicBezTo>
                  <a:pt x="558" y="1070"/>
                  <a:pt x="558" y="1070"/>
                  <a:pt x="558" y="1070"/>
                </a:cubicBezTo>
                <a:cubicBezTo>
                  <a:pt x="558" y="1113"/>
                  <a:pt x="558" y="1113"/>
                  <a:pt x="558" y="1113"/>
                </a:cubicBezTo>
                <a:cubicBezTo>
                  <a:pt x="572" y="1113"/>
                  <a:pt x="587" y="1112"/>
                  <a:pt x="601" y="1111"/>
                </a:cubicBezTo>
                <a:cubicBezTo>
                  <a:pt x="597" y="1068"/>
                  <a:pt x="597" y="1068"/>
                  <a:pt x="597" y="1068"/>
                </a:cubicBezTo>
                <a:cubicBezTo>
                  <a:pt x="603" y="1068"/>
                  <a:pt x="603" y="1068"/>
                  <a:pt x="603" y="1068"/>
                </a:cubicBezTo>
                <a:cubicBezTo>
                  <a:pt x="606" y="1110"/>
                  <a:pt x="606" y="1110"/>
                  <a:pt x="606" y="1110"/>
                </a:cubicBezTo>
                <a:cubicBezTo>
                  <a:pt x="621" y="1109"/>
                  <a:pt x="635" y="1107"/>
                  <a:pt x="649" y="1105"/>
                </a:cubicBezTo>
                <a:cubicBezTo>
                  <a:pt x="642" y="1063"/>
                  <a:pt x="642" y="1063"/>
                  <a:pt x="642" y="1063"/>
                </a:cubicBezTo>
                <a:cubicBezTo>
                  <a:pt x="647" y="1062"/>
                  <a:pt x="647" y="1062"/>
                  <a:pt x="647" y="1062"/>
                </a:cubicBezTo>
                <a:cubicBezTo>
                  <a:pt x="655" y="1104"/>
                  <a:pt x="655" y="1104"/>
                  <a:pt x="655" y="1104"/>
                </a:cubicBezTo>
                <a:cubicBezTo>
                  <a:pt x="669" y="1101"/>
                  <a:pt x="683" y="1098"/>
                  <a:pt x="697" y="1095"/>
                </a:cubicBezTo>
                <a:cubicBezTo>
                  <a:pt x="686" y="1053"/>
                  <a:pt x="686" y="1053"/>
                  <a:pt x="686" y="1053"/>
                </a:cubicBezTo>
                <a:cubicBezTo>
                  <a:pt x="691" y="1052"/>
                  <a:pt x="691" y="1052"/>
                  <a:pt x="691" y="1052"/>
                </a:cubicBezTo>
                <a:cubicBezTo>
                  <a:pt x="702" y="1093"/>
                  <a:pt x="702" y="1093"/>
                  <a:pt x="702" y="1093"/>
                </a:cubicBezTo>
                <a:cubicBezTo>
                  <a:pt x="716" y="1089"/>
                  <a:pt x="730" y="1085"/>
                  <a:pt x="743" y="1080"/>
                </a:cubicBezTo>
                <a:cubicBezTo>
                  <a:pt x="728" y="1040"/>
                  <a:pt x="728" y="1040"/>
                  <a:pt x="728" y="1040"/>
                </a:cubicBezTo>
                <a:cubicBezTo>
                  <a:pt x="734" y="1038"/>
                  <a:pt x="734" y="1038"/>
                  <a:pt x="734" y="1038"/>
                </a:cubicBezTo>
                <a:cubicBezTo>
                  <a:pt x="748" y="1078"/>
                  <a:pt x="748" y="1078"/>
                  <a:pt x="748" y="1078"/>
                </a:cubicBezTo>
                <a:cubicBezTo>
                  <a:pt x="762" y="1073"/>
                  <a:pt x="775" y="1068"/>
                  <a:pt x="788" y="1062"/>
                </a:cubicBezTo>
                <a:cubicBezTo>
                  <a:pt x="770" y="1023"/>
                  <a:pt x="770" y="1023"/>
                  <a:pt x="770" y="1023"/>
                </a:cubicBezTo>
                <a:cubicBezTo>
                  <a:pt x="775" y="1021"/>
                  <a:pt x="775" y="1021"/>
                  <a:pt x="775" y="1021"/>
                </a:cubicBezTo>
                <a:cubicBezTo>
                  <a:pt x="793" y="1060"/>
                  <a:pt x="793" y="1060"/>
                  <a:pt x="793" y="1060"/>
                </a:cubicBezTo>
                <a:cubicBezTo>
                  <a:pt x="806" y="1054"/>
                  <a:pt x="819" y="1047"/>
                  <a:pt x="831" y="1040"/>
                </a:cubicBezTo>
                <a:cubicBezTo>
                  <a:pt x="810" y="1003"/>
                  <a:pt x="810" y="1003"/>
                  <a:pt x="810" y="1003"/>
                </a:cubicBezTo>
                <a:cubicBezTo>
                  <a:pt x="815" y="1000"/>
                  <a:pt x="815" y="1000"/>
                  <a:pt x="815" y="1000"/>
                </a:cubicBezTo>
                <a:cubicBezTo>
                  <a:pt x="836" y="1037"/>
                  <a:pt x="836" y="1037"/>
                  <a:pt x="836" y="1037"/>
                </a:cubicBezTo>
                <a:cubicBezTo>
                  <a:pt x="849" y="1030"/>
                  <a:pt x="861" y="1022"/>
                  <a:pt x="872" y="1014"/>
                </a:cubicBezTo>
                <a:cubicBezTo>
                  <a:pt x="848" y="979"/>
                  <a:pt x="848" y="979"/>
                  <a:pt x="848" y="979"/>
                </a:cubicBezTo>
                <a:cubicBezTo>
                  <a:pt x="852" y="976"/>
                  <a:pt x="852" y="976"/>
                  <a:pt x="852" y="976"/>
                </a:cubicBezTo>
                <a:cubicBezTo>
                  <a:pt x="877" y="1011"/>
                  <a:pt x="877" y="1011"/>
                  <a:pt x="877" y="1011"/>
                </a:cubicBezTo>
                <a:cubicBezTo>
                  <a:pt x="889" y="1002"/>
                  <a:pt x="900" y="994"/>
                  <a:pt x="911" y="985"/>
                </a:cubicBezTo>
                <a:cubicBezTo>
                  <a:pt x="884" y="952"/>
                  <a:pt x="884" y="952"/>
                  <a:pt x="884" y="952"/>
                </a:cubicBezTo>
                <a:cubicBezTo>
                  <a:pt x="888" y="948"/>
                  <a:pt x="888" y="948"/>
                  <a:pt x="888" y="948"/>
                </a:cubicBezTo>
                <a:cubicBezTo>
                  <a:pt x="915" y="981"/>
                  <a:pt x="915" y="981"/>
                  <a:pt x="915" y="981"/>
                </a:cubicBezTo>
                <a:cubicBezTo>
                  <a:pt x="926" y="972"/>
                  <a:pt x="937" y="962"/>
                  <a:pt x="947" y="952"/>
                </a:cubicBezTo>
                <a:cubicBezTo>
                  <a:pt x="917" y="922"/>
                  <a:pt x="917" y="922"/>
                  <a:pt x="917" y="922"/>
                </a:cubicBezTo>
                <a:cubicBezTo>
                  <a:pt x="921" y="918"/>
                  <a:pt x="921" y="918"/>
                  <a:pt x="921" y="918"/>
                </a:cubicBezTo>
                <a:cubicBezTo>
                  <a:pt x="951" y="948"/>
                  <a:pt x="951" y="948"/>
                  <a:pt x="951" y="948"/>
                </a:cubicBezTo>
                <a:cubicBezTo>
                  <a:pt x="961" y="938"/>
                  <a:pt x="971" y="927"/>
                  <a:pt x="980" y="916"/>
                </a:cubicBezTo>
                <a:cubicBezTo>
                  <a:pt x="947" y="889"/>
                  <a:pt x="947" y="889"/>
                  <a:pt x="947" y="889"/>
                </a:cubicBezTo>
                <a:cubicBezTo>
                  <a:pt x="951" y="885"/>
                  <a:pt x="951" y="885"/>
                  <a:pt x="951" y="885"/>
                </a:cubicBezTo>
                <a:cubicBezTo>
                  <a:pt x="984" y="912"/>
                  <a:pt x="984" y="912"/>
                  <a:pt x="984" y="912"/>
                </a:cubicBezTo>
                <a:cubicBezTo>
                  <a:pt x="993" y="901"/>
                  <a:pt x="1002" y="890"/>
                  <a:pt x="1010" y="878"/>
                </a:cubicBezTo>
                <a:cubicBezTo>
                  <a:pt x="975" y="854"/>
                  <a:pt x="975" y="854"/>
                  <a:pt x="975" y="854"/>
                </a:cubicBezTo>
                <a:cubicBezTo>
                  <a:pt x="978" y="849"/>
                  <a:pt x="978" y="849"/>
                  <a:pt x="978" y="849"/>
                </a:cubicBezTo>
                <a:cubicBezTo>
                  <a:pt x="1013" y="874"/>
                  <a:pt x="1013" y="874"/>
                  <a:pt x="1013" y="874"/>
                </a:cubicBezTo>
                <a:cubicBezTo>
                  <a:pt x="1021" y="862"/>
                  <a:pt x="1029" y="850"/>
                  <a:pt x="1036" y="837"/>
                </a:cubicBezTo>
                <a:cubicBezTo>
                  <a:pt x="999" y="816"/>
                  <a:pt x="999" y="816"/>
                  <a:pt x="999" y="816"/>
                </a:cubicBezTo>
                <a:cubicBezTo>
                  <a:pt x="1002" y="811"/>
                  <a:pt x="1002" y="811"/>
                  <a:pt x="1002" y="811"/>
                </a:cubicBezTo>
                <a:cubicBezTo>
                  <a:pt x="1039" y="832"/>
                  <a:pt x="1039" y="832"/>
                  <a:pt x="1039" y="832"/>
                </a:cubicBezTo>
                <a:cubicBezTo>
                  <a:pt x="1046" y="820"/>
                  <a:pt x="1053" y="807"/>
                  <a:pt x="1059" y="794"/>
                </a:cubicBezTo>
                <a:cubicBezTo>
                  <a:pt x="1020" y="776"/>
                  <a:pt x="1020" y="776"/>
                  <a:pt x="1020" y="776"/>
                </a:cubicBezTo>
                <a:cubicBezTo>
                  <a:pt x="1023" y="771"/>
                  <a:pt x="1023" y="771"/>
                  <a:pt x="1023" y="771"/>
                </a:cubicBezTo>
                <a:cubicBezTo>
                  <a:pt x="1061" y="789"/>
                  <a:pt x="1061" y="789"/>
                  <a:pt x="1061" y="789"/>
                </a:cubicBezTo>
                <a:cubicBezTo>
                  <a:pt x="1067" y="776"/>
                  <a:pt x="1073" y="763"/>
                  <a:pt x="1078" y="750"/>
                </a:cubicBezTo>
                <a:cubicBezTo>
                  <a:pt x="1038" y="735"/>
                  <a:pt x="1038" y="735"/>
                  <a:pt x="1038" y="735"/>
                </a:cubicBezTo>
                <a:cubicBezTo>
                  <a:pt x="1040" y="730"/>
                  <a:pt x="1040" y="730"/>
                  <a:pt x="1040" y="730"/>
                </a:cubicBezTo>
                <a:cubicBezTo>
                  <a:pt x="1080" y="744"/>
                  <a:pt x="1080" y="744"/>
                  <a:pt x="1080" y="744"/>
                </a:cubicBezTo>
                <a:cubicBezTo>
                  <a:pt x="1085" y="731"/>
                  <a:pt x="1089" y="717"/>
                  <a:pt x="1093" y="703"/>
                </a:cubicBezTo>
                <a:cubicBezTo>
                  <a:pt x="1052" y="692"/>
                  <a:pt x="1052" y="692"/>
                  <a:pt x="1052" y="692"/>
                </a:cubicBezTo>
                <a:cubicBezTo>
                  <a:pt x="1053" y="687"/>
                  <a:pt x="1053" y="687"/>
                  <a:pt x="1053" y="687"/>
                </a:cubicBezTo>
                <a:cubicBezTo>
                  <a:pt x="1094" y="698"/>
                  <a:pt x="1094" y="698"/>
                  <a:pt x="1094" y="698"/>
                </a:cubicBezTo>
                <a:cubicBezTo>
                  <a:pt x="1098" y="684"/>
                  <a:pt x="1101" y="670"/>
                  <a:pt x="1103" y="656"/>
                </a:cubicBezTo>
                <a:cubicBezTo>
                  <a:pt x="1062" y="649"/>
                  <a:pt x="1062" y="649"/>
                  <a:pt x="1062" y="649"/>
                </a:cubicBezTo>
                <a:cubicBezTo>
                  <a:pt x="1063" y="643"/>
                  <a:pt x="1063" y="643"/>
                  <a:pt x="1063" y="643"/>
                </a:cubicBezTo>
                <a:cubicBezTo>
                  <a:pt x="1104" y="651"/>
                  <a:pt x="1104" y="651"/>
                  <a:pt x="1104" y="651"/>
                </a:cubicBezTo>
                <a:cubicBezTo>
                  <a:pt x="1107" y="637"/>
                  <a:pt x="1109" y="622"/>
                  <a:pt x="1110" y="608"/>
                </a:cubicBezTo>
                <a:cubicBezTo>
                  <a:pt x="1068" y="604"/>
                  <a:pt x="1068" y="604"/>
                  <a:pt x="1068" y="604"/>
                </a:cubicBezTo>
                <a:cubicBezTo>
                  <a:pt x="1068" y="599"/>
                  <a:pt x="1068" y="599"/>
                  <a:pt x="1068" y="599"/>
                </a:cubicBezTo>
                <a:cubicBezTo>
                  <a:pt x="1110" y="602"/>
                  <a:pt x="1110" y="602"/>
                  <a:pt x="1110" y="602"/>
                </a:cubicBezTo>
                <a:cubicBezTo>
                  <a:pt x="1112" y="588"/>
                  <a:pt x="1112" y="574"/>
                  <a:pt x="1112" y="559"/>
                </a:cubicBezTo>
                <a:cubicBezTo>
                  <a:pt x="1070" y="559"/>
                  <a:pt x="1070" y="559"/>
                  <a:pt x="1070" y="559"/>
                </a:cubicBezTo>
                <a:lnTo>
                  <a:pt x="1070" y="554"/>
                </a:lnTo>
                <a:close/>
                <a:moveTo>
                  <a:pt x="528" y="67"/>
                </a:moveTo>
                <a:cubicBezTo>
                  <a:pt x="542" y="67"/>
                  <a:pt x="542" y="67"/>
                  <a:pt x="542" y="67"/>
                </a:cubicBezTo>
                <a:cubicBezTo>
                  <a:pt x="569" y="111"/>
                  <a:pt x="569" y="111"/>
                  <a:pt x="569" y="111"/>
                </a:cubicBezTo>
                <a:cubicBezTo>
                  <a:pt x="569" y="111"/>
                  <a:pt x="569" y="111"/>
                  <a:pt x="569" y="111"/>
                </a:cubicBezTo>
                <a:cubicBezTo>
                  <a:pt x="569" y="67"/>
                  <a:pt x="569" y="67"/>
                  <a:pt x="569" y="67"/>
                </a:cubicBezTo>
                <a:cubicBezTo>
                  <a:pt x="583" y="67"/>
                  <a:pt x="583" y="67"/>
                  <a:pt x="583" y="67"/>
                </a:cubicBezTo>
                <a:cubicBezTo>
                  <a:pt x="583" y="132"/>
                  <a:pt x="583" y="132"/>
                  <a:pt x="583" y="132"/>
                </a:cubicBezTo>
                <a:cubicBezTo>
                  <a:pt x="568" y="132"/>
                  <a:pt x="568" y="132"/>
                  <a:pt x="568" y="132"/>
                </a:cubicBezTo>
                <a:cubicBezTo>
                  <a:pt x="541" y="89"/>
                  <a:pt x="541" y="89"/>
                  <a:pt x="541" y="89"/>
                </a:cubicBezTo>
                <a:cubicBezTo>
                  <a:pt x="541" y="89"/>
                  <a:pt x="541" y="89"/>
                  <a:pt x="541" y="89"/>
                </a:cubicBezTo>
                <a:cubicBezTo>
                  <a:pt x="541" y="132"/>
                  <a:pt x="541" y="132"/>
                  <a:pt x="541" y="132"/>
                </a:cubicBezTo>
                <a:cubicBezTo>
                  <a:pt x="528" y="132"/>
                  <a:pt x="528" y="132"/>
                  <a:pt x="528" y="132"/>
                </a:cubicBezTo>
                <a:lnTo>
                  <a:pt x="528" y="67"/>
                </a:lnTo>
                <a:close/>
                <a:moveTo>
                  <a:pt x="808" y="573"/>
                </a:moveTo>
                <a:cubicBezTo>
                  <a:pt x="800" y="699"/>
                  <a:pt x="700" y="800"/>
                  <a:pt x="574" y="809"/>
                </a:cubicBezTo>
                <a:cubicBezTo>
                  <a:pt x="556" y="955"/>
                  <a:pt x="556" y="955"/>
                  <a:pt x="556" y="955"/>
                </a:cubicBezTo>
                <a:cubicBezTo>
                  <a:pt x="539" y="810"/>
                  <a:pt x="539" y="810"/>
                  <a:pt x="539" y="810"/>
                </a:cubicBezTo>
                <a:cubicBezTo>
                  <a:pt x="412" y="802"/>
                  <a:pt x="310" y="701"/>
                  <a:pt x="301" y="573"/>
                </a:cubicBezTo>
                <a:cubicBezTo>
                  <a:pt x="157" y="556"/>
                  <a:pt x="157" y="556"/>
                  <a:pt x="157" y="556"/>
                </a:cubicBezTo>
                <a:cubicBezTo>
                  <a:pt x="301" y="539"/>
                  <a:pt x="301" y="539"/>
                  <a:pt x="301" y="539"/>
                </a:cubicBezTo>
                <a:cubicBezTo>
                  <a:pt x="309" y="412"/>
                  <a:pt x="411" y="310"/>
                  <a:pt x="539" y="302"/>
                </a:cubicBezTo>
                <a:cubicBezTo>
                  <a:pt x="557" y="155"/>
                  <a:pt x="557" y="155"/>
                  <a:pt x="557" y="155"/>
                </a:cubicBezTo>
                <a:cubicBezTo>
                  <a:pt x="574" y="303"/>
                  <a:pt x="574" y="303"/>
                  <a:pt x="574" y="303"/>
                </a:cubicBezTo>
                <a:cubicBezTo>
                  <a:pt x="699" y="312"/>
                  <a:pt x="799" y="412"/>
                  <a:pt x="808" y="538"/>
                </a:cubicBezTo>
                <a:cubicBezTo>
                  <a:pt x="954" y="556"/>
                  <a:pt x="954" y="556"/>
                  <a:pt x="954" y="556"/>
                </a:cubicBezTo>
                <a:lnTo>
                  <a:pt x="808" y="5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264525" y="2395538"/>
            <a:ext cx="1155700" cy="277812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r" defTabSz="91423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50" b="1" dirty="0">
                <a:solidFill>
                  <a:srgbClr val="333333"/>
                </a:solidFill>
                <a:latin typeface="Arial"/>
              </a:rPr>
              <a:t>Go further</a:t>
            </a:r>
            <a:endParaRPr lang="en-GB" sz="1250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11" name="TextBox 26"/>
          <p:cNvSpPr txBox="1">
            <a:spLocks noChangeArrowheads="1"/>
          </p:cNvSpPr>
          <p:nvPr/>
        </p:nvSpPr>
        <p:spPr bwMode="auto">
          <a:xfrm>
            <a:off x="-2314575" y="1400175"/>
            <a:ext cx="20955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1000" dirty="0">
                <a:solidFill>
                  <a:srgbClr val="333333"/>
                </a:solidFill>
              </a:rPr>
              <a:t>Title needs degree sign (</a:t>
            </a:r>
            <a:r>
              <a:rPr lang="en-GB" sz="1000" dirty="0">
                <a:solidFill>
                  <a:srgbClr val="333333"/>
                </a:solidFill>
                <a:cs typeface="Arial" pitchFamily="34" charset="0"/>
              </a:rPr>
              <a:t>°) </a:t>
            </a:r>
            <a:r>
              <a:rPr lang="en-GB" sz="1000" dirty="0">
                <a:solidFill>
                  <a:srgbClr val="333333"/>
                </a:solidFill>
              </a:rPr>
              <a:t>added from the “Insert/Symbol” menu. This needs to be added at 28pt compared to the 24pt title.</a:t>
            </a:r>
          </a:p>
        </p:txBody>
      </p:sp>
      <p:sp>
        <p:nvSpPr>
          <p:cNvPr id="12" name="Freeform 7"/>
          <p:cNvSpPr>
            <a:spLocks noEditPoints="1"/>
          </p:cNvSpPr>
          <p:nvPr userDrawn="1"/>
        </p:nvSpPr>
        <p:spPr bwMode="auto">
          <a:xfrm>
            <a:off x="8618538" y="1398588"/>
            <a:ext cx="790575" cy="788987"/>
          </a:xfrm>
          <a:custGeom>
            <a:avLst/>
            <a:gdLst>
              <a:gd name="T0" fmla="*/ 456 w 1330"/>
              <a:gd name="T1" fmla="*/ 660 h 1330"/>
              <a:gd name="T2" fmla="*/ 349 w 1330"/>
              <a:gd name="T3" fmla="*/ 776 h 1330"/>
              <a:gd name="T4" fmla="*/ 237 w 1330"/>
              <a:gd name="T5" fmla="*/ 658 h 1330"/>
              <a:gd name="T6" fmla="*/ 345 w 1330"/>
              <a:gd name="T7" fmla="*/ 543 h 1330"/>
              <a:gd name="T8" fmla="*/ 456 w 1330"/>
              <a:gd name="T9" fmla="*/ 660 h 1330"/>
              <a:gd name="T10" fmla="*/ 1330 w 1330"/>
              <a:gd name="T11" fmla="*/ 0 h 1330"/>
              <a:gd name="T12" fmla="*/ 1330 w 1330"/>
              <a:gd name="T13" fmla="*/ 635 h 1330"/>
              <a:gd name="T14" fmla="*/ 1328 w 1330"/>
              <a:gd name="T15" fmla="*/ 687 h 1330"/>
              <a:gd name="T16" fmla="*/ 1326 w 1330"/>
              <a:gd name="T17" fmla="*/ 707 h 1330"/>
              <a:gd name="T18" fmla="*/ 1145 w 1330"/>
              <a:gd name="T19" fmla="*/ 1082 h 1330"/>
              <a:gd name="T20" fmla="*/ 248 w 1330"/>
              <a:gd name="T21" fmla="*/ 1082 h 1330"/>
              <a:gd name="T22" fmla="*/ 248 w 1330"/>
              <a:gd name="T23" fmla="*/ 185 h 1330"/>
              <a:gd name="T24" fmla="*/ 623 w 1330"/>
              <a:gd name="T25" fmla="*/ 4 h 1330"/>
              <a:gd name="T26" fmla="*/ 693 w 1330"/>
              <a:gd name="T27" fmla="*/ 0 h 1330"/>
              <a:gd name="T28" fmla="*/ 1330 w 1330"/>
              <a:gd name="T29" fmla="*/ 0 h 1330"/>
              <a:gd name="T30" fmla="*/ 515 w 1330"/>
              <a:gd name="T31" fmla="*/ 361 h 1330"/>
              <a:gd name="T32" fmla="*/ 456 w 1330"/>
              <a:gd name="T33" fmla="*/ 361 h 1330"/>
              <a:gd name="T34" fmla="*/ 456 w 1330"/>
              <a:gd name="T35" fmla="*/ 539 h 1330"/>
              <a:gd name="T36" fmla="*/ 346 w 1330"/>
              <a:gd name="T37" fmla="*/ 491 h 1330"/>
              <a:gd name="T38" fmla="*/ 178 w 1330"/>
              <a:gd name="T39" fmla="*/ 658 h 1330"/>
              <a:gd name="T40" fmla="*/ 347 w 1330"/>
              <a:gd name="T41" fmla="*/ 829 h 1330"/>
              <a:gd name="T42" fmla="*/ 456 w 1330"/>
              <a:gd name="T43" fmla="*/ 779 h 1330"/>
              <a:gd name="T44" fmla="*/ 456 w 1330"/>
              <a:gd name="T45" fmla="*/ 823 h 1330"/>
              <a:gd name="T46" fmla="*/ 515 w 1330"/>
              <a:gd name="T47" fmla="*/ 823 h 1330"/>
              <a:gd name="T48" fmla="*/ 515 w 1330"/>
              <a:gd name="T49" fmla="*/ 361 h 1330"/>
              <a:gd name="T50" fmla="*/ 991 w 1330"/>
              <a:gd name="T51" fmla="*/ 494 h 1330"/>
              <a:gd name="T52" fmla="*/ 928 w 1330"/>
              <a:gd name="T53" fmla="*/ 494 h 1330"/>
              <a:gd name="T54" fmla="*/ 898 w 1330"/>
              <a:gd name="T55" fmla="*/ 583 h 1330"/>
              <a:gd name="T56" fmla="*/ 859 w 1330"/>
              <a:gd name="T57" fmla="*/ 723 h 1330"/>
              <a:gd name="T58" fmla="*/ 793 w 1330"/>
              <a:gd name="T59" fmla="*/ 503 h 1330"/>
              <a:gd name="T60" fmla="*/ 741 w 1330"/>
              <a:gd name="T61" fmla="*/ 503 h 1330"/>
              <a:gd name="T62" fmla="*/ 676 w 1330"/>
              <a:gd name="T63" fmla="*/ 723 h 1330"/>
              <a:gd name="T64" fmla="*/ 636 w 1330"/>
              <a:gd name="T65" fmla="*/ 583 h 1330"/>
              <a:gd name="T66" fmla="*/ 607 w 1330"/>
              <a:gd name="T67" fmla="*/ 494 h 1330"/>
              <a:gd name="T68" fmla="*/ 544 w 1330"/>
              <a:gd name="T69" fmla="*/ 494 h 1330"/>
              <a:gd name="T70" fmla="*/ 654 w 1330"/>
              <a:gd name="T71" fmla="*/ 823 h 1330"/>
              <a:gd name="T72" fmla="*/ 699 w 1330"/>
              <a:gd name="T73" fmla="*/ 823 h 1330"/>
              <a:gd name="T74" fmla="*/ 739 w 1330"/>
              <a:gd name="T75" fmla="*/ 695 h 1330"/>
              <a:gd name="T76" fmla="*/ 767 w 1330"/>
              <a:gd name="T77" fmla="*/ 597 h 1330"/>
              <a:gd name="T78" fmla="*/ 796 w 1330"/>
              <a:gd name="T79" fmla="*/ 695 h 1330"/>
              <a:gd name="T80" fmla="*/ 836 w 1330"/>
              <a:gd name="T81" fmla="*/ 823 h 1330"/>
              <a:gd name="T82" fmla="*/ 881 w 1330"/>
              <a:gd name="T83" fmla="*/ 823 h 1330"/>
              <a:gd name="T84" fmla="*/ 991 w 1330"/>
              <a:gd name="T85" fmla="*/ 494 h 1330"/>
              <a:gd name="T86" fmla="*/ 1212 w 1330"/>
              <a:gd name="T87" fmla="*/ 360 h 1330"/>
              <a:gd name="T88" fmla="*/ 1078 w 1330"/>
              <a:gd name="T89" fmla="*/ 461 h 1330"/>
              <a:gd name="T90" fmla="*/ 1078 w 1330"/>
              <a:gd name="T91" fmla="*/ 495 h 1330"/>
              <a:gd name="T92" fmla="*/ 1018 w 1330"/>
              <a:gd name="T93" fmla="*/ 495 h 1330"/>
              <a:gd name="T94" fmla="*/ 1018 w 1330"/>
              <a:gd name="T95" fmla="*/ 546 h 1330"/>
              <a:gd name="T96" fmla="*/ 1078 w 1330"/>
              <a:gd name="T97" fmla="*/ 546 h 1330"/>
              <a:gd name="T98" fmla="*/ 1078 w 1330"/>
              <a:gd name="T99" fmla="*/ 823 h 1330"/>
              <a:gd name="T100" fmla="*/ 1138 w 1330"/>
              <a:gd name="T101" fmla="*/ 823 h 1330"/>
              <a:gd name="T102" fmla="*/ 1138 w 1330"/>
              <a:gd name="T103" fmla="*/ 546 h 1330"/>
              <a:gd name="T104" fmla="*/ 1198 w 1330"/>
              <a:gd name="T105" fmla="*/ 546 h 1330"/>
              <a:gd name="T106" fmla="*/ 1198 w 1330"/>
              <a:gd name="T107" fmla="*/ 495 h 1330"/>
              <a:gd name="T108" fmla="*/ 1138 w 1330"/>
              <a:gd name="T109" fmla="*/ 495 h 1330"/>
              <a:gd name="T110" fmla="*/ 1138 w 1330"/>
              <a:gd name="T111" fmla="*/ 461 h 1330"/>
              <a:gd name="T112" fmla="*/ 1212 w 1330"/>
              <a:gd name="T113" fmla="*/ 410 h 1330"/>
              <a:gd name="T114" fmla="*/ 1212 w 1330"/>
              <a:gd name="T115" fmla="*/ 360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299" y="884264"/>
            <a:ext cx="6705602" cy="1332464"/>
          </a:xfrm>
        </p:spPr>
        <p:txBody>
          <a:bodyPr anchor="b">
            <a:noAutofit/>
          </a:bodyPr>
          <a:lstStyle>
            <a:lvl1pPr algn="l">
              <a:lnSpc>
                <a:spcPts val="2700"/>
              </a:lnSpc>
              <a:defRPr sz="2400" b="1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2402754"/>
            <a:ext cx="3390901" cy="1311996"/>
          </a:xfrm>
        </p:spPr>
        <p:txBody>
          <a:bodyPr>
            <a:no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504826" y="5244294"/>
            <a:ext cx="2816978" cy="465112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200"/>
              </a:spcAft>
              <a:buFontTx/>
              <a:buNone/>
              <a:defRPr sz="1200" b="1" baseline="0">
                <a:solidFill>
                  <a:schemeClr val="tx1"/>
                </a:solidFill>
              </a:defRPr>
            </a:lvl1pPr>
            <a:lvl2pPr marL="0" indent="0">
              <a:lnSpc>
                <a:spcPts val="1700"/>
              </a:lnSpc>
              <a:spcBef>
                <a:spcPts val="0"/>
              </a:spcBef>
              <a:spcAft>
                <a:spcPts val="200"/>
              </a:spcAft>
              <a:buFontTx/>
              <a:buNone/>
              <a:defRPr sz="1200"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Date Placeholder 15"/>
          <p:cNvSpPr>
            <a:spLocks noGrp="1"/>
          </p:cNvSpPr>
          <p:nvPr>
            <p:ph type="dt" sz="half" idx="11"/>
          </p:nvPr>
        </p:nvSpPr>
        <p:spPr>
          <a:xfrm>
            <a:off x="504825" y="5732463"/>
            <a:ext cx="2311400" cy="18732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>
                <a:solidFill>
                  <a:srgbClr val="333333"/>
                </a:solidFill>
                <a:latin typeface="Arial"/>
              </a:defRPr>
            </a:lvl1pPr>
          </a:lstStyle>
          <a:p>
            <a:pPr>
              <a:defRPr/>
            </a:pPr>
            <a:r>
              <a:rPr lang="en-US" dirty="0"/>
              <a:t>19 June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195582"/>
      </p:ext>
    </p:extLst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7650" y="242888"/>
            <a:ext cx="9412288" cy="63674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235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95300" y="6289675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95300" y="3349625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95300" y="2368550"/>
            <a:ext cx="8924925" cy="0"/>
          </a:xfrm>
          <a:prstGeom prst="line">
            <a:avLst/>
          </a:prstGeom>
          <a:ln w="19050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FFFFFF"/>
                </a:solidFill>
                <a:latin typeface="Arial"/>
              </a:rPr>
              <a:t>Private &amp; Confidential. Not for distribution.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FFFFFF"/>
                </a:solidFill>
                <a:latin typeface="Arial"/>
              </a:rPr>
              <a:t>©DWF LLP 2012  </a:t>
            </a:r>
            <a:r>
              <a:rPr lang="en-US" sz="550" b="1" dirty="0">
                <a:solidFill>
                  <a:srgbClr val="FFFFFF"/>
                </a:solidFill>
                <a:latin typeface="Arial"/>
              </a:rPr>
              <a:t>www.dwf.co.uk</a:t>
            </a:r>
          </a:p>
        </p:txBody>
      </p:sp>
      <p:grpSp>
        <p:nvGrpSpPr>
          <p:cNvPr id="8" name="Group 25"/>
          <p:cNvGrpSpPr>
            <a:grpSpLocks/>
          </p:cNvGrpSpPr>
          <p:nvPr/>
        </p:nvGrpSpPr>
        <p:grpSpPr bwMode="auto">
          <a:xfrm>
            <a:off x="8450263" y="2917825"/>
            <a:ext cx="815975" cy="395288"/>
            <a:chOff x="7586663" y="2859088"/>
            <a:chExt cx="815975" cy="395287"/>
          </a:xfrm>
        </p:grpSpPr>
        <p:sp>
          <p:nvSpPr>
            <p:cNvPr id="9" name="AutoShape 13"/>
            <p:cNvSpPr>
              <a:spLocks noChangeAspect="1" noChangeArrowheads="1" noTextEdit="1"/>
            </p:cNvSpPr>
            <p:nvPr userDrawn="1"/>
          </p:nvSpPr>
          <p:spPr bwMode="auto">
            <a:xfrm>
              <a:off x="7586663" y="2859088"/>
              <a:ext cx="815975" cy="3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" name="Freeform 15"/>
            <p:cNvSpPr>
              <a:spLocks noEditPoints="1"/>
            </p:cNvSpPr>
            <p:nvPr userDrawn="1"/>
          </p:nvSpPr>
          <p:spPr bwMode="auto">
            <a:xfrm>
              <a:off x="7586663" y="2859088"/>
              <a:ext cx="815975" cy="395287"/>
            </a:xfrm>
            <a:custGeom>
              <a:avLst/>
              <a:gdLst>
                <a:gd name="T0" fmla="*/ 344 w 1272"/>
                <a:gd name="T1" fmla="*/ 614 h 614"/>
                <a:gd name="T2" fmla="*/ 656 w 1272"/>
                <a:gd name="T3" fmla="*/ 346 h 614"/>
                <a:gd name="T4" fmla="*/ 1271 w 1272"/>
                <a:gd name="T5" fmla="*/ 585 h 614"/>
                <a:gd name="T6" fmla="*/ 1270 w 1272"/>
                <a:gd name="T7" fmla="*/ 578 h 614"/>
                <a:gd name="T8" fmla="*/ 1215 w 1272"/>
                <a:gd name="T9" fmla="*/ 532 h 614"/>
                <a:gd name="T10" fmla="*/ 1206 w 1272"/>
                <a:gd name="T11" fmla="*/ 488 h 614"/>
                <a:gd name="T12" fmla="*/ 1236 w 1272"/>
                <a:gd name="T13" fmla="*/ 422 h 614"/>
                <a:gd name="T14" fmla="*/ 1234 w 1272"/>
                <a:gd name="T15" fmla="*/ 416 h 614"/>
                <a:gd name="T16" fmla="*/ 1168 w 1272"/>
                <a:gd name="T17" fmla="*/ 385 h 614"/>
                <a:gd name="T18" fmla="*/ 1148 w 1272"/>
                <a:gd name="T19" fmla="*/ 346 h 614"/>
                <a:gd name="T20" fmla="*/ 1160 w 1272"/>
                <a:gd name="T21" fmla="*/ 274 h 614"/>
                <a:gd name="T22" fmla="*/ 1156 w 1272"/>
                <a:gd name="T23" fmla="*/ 269 h 614"/>
                <a:gd name="T24" fmla="*/ 1085 w 1272"/>
                <a:gd name="T25" fmla="*/ 256 h 614"/>
                <a:gd name="T26" fmla="*/ 1055 w 1272"/>
                <a:gd name="T27" fmla="*/ 223 h 614"/>
                <a:gd name="T28" fmla="*/ 1048 w 1272"/>
                <a:gd name="T29" fmla="*/ 151 h 614"/>
                <a:gd name="T30" fmla="*/ 1043 w 1272"/>
                <a:gd name="T31" fmla="*/ 147 h 614"/>
                <a:gd name="T32" fmla="*/ 972 w 1272"/>
                <a:gd name="T33" fmla="*/ 153 h 614"/>
                <a:gd name="T34" fmla="*/ 934 w 1272"/>
                <a:gd name="T35" fmla="*/ 129 h 614"/>
                <a:gd name="T36" fmla="*/ 909 w 1272"/>
                <a:gd name="T37" fmla="*/ 61 h 614"/>
                <a:gd name="T38" fmla="*/ 903 w 1272"/>
                <a:gd name="T39" fmla="*/ 58 h 614"/>
                <a:gd name="T40" fmla="*/ 835 w 1272"/>
                <a:gd name="T41" fmla="*/ 82 h 614"/>
                <a:gd name="T42" fmla="*/ 793 w 1272"/>
                <a:gd name="T43" fmla="*/ 69 h 614"/>
                <a:gd name="T44" fmla="*/ 751 w 1272"/>
                <a:gd name="T45" fmla="*/ 10 h 614"/>
                <a:gd name="T46" fmla="*/ 744 w 1272"/>
                <a:gd name="T47" fmla="*/ 9 h 614"/>
                <a:gd name="T48" fmla="*/ 685 w 1272"/>
                <a:gd name="T49" fmla="*/ 50 h 614"/>
                <a:gd name="T50" fmla="*/ 640 w 1272"/>
                <a:gd name="T51" fmla="*/ 48 h 614"/>
                <a:gd name="T52" fmla="*/ 585 w 1272"/>
                <a:gd name="T53" fmla="*/ 2 h 614"/>
                <a:gd name="T54" fmla="*/ 579 w 1272"/>
                <a:gd name="T55" fmla="*/ 3 h 614"/>
                <a:gd name="T56" fmla="*/ 532 w 1272"/>
                <a:gd name="T57" fmla="*/ 57 h 614"/>
                <a:gd name="T58" fmla="*/ 488 w 1272"/>
                <a:gd name="T59" fmla="*/ 67 h 614"/>
                <a:gd name="T60" fmla="*/ 423 w 1272"/>
                <a:gd name="T61" fmla="*/ 37 h 614"/>
                <a:gd name="T62" fmla="*/ 416 w 1272"/>
                <a:gd name="T63" fmla="*/ 39 h 614"/>
                <a:gd name="T64" fmla="*/ 386 w 1272"/>
                <a:gd name="T65" fmla="*/ 104 h 614"/>
                <a:gd name="T66" fmla="*/ 346 w 1272"/>
                <a:gd name="T67" fmla="*/ 124 h 614"/>
                <a:gd name="T68" fmla="*/ 275 w 1272"/>
                <a:gd name="T69" fmla="*/ 113 h 614"/>
                <a:gd name="T70" fmla="*/ 269 w 1272"/>
                <a:gd name="T71" fmla="*/ 116 h 614"/>
                <a:gd name="T72" fmla="*/ 256 w 1272"/>
                <a:gd name="T73" fmla="*/ 187 h 614"/>
                <a:gd name="T74" fmla="*/ 223 w 1272"/>
                <a:gd name="T75" fmla="*/ 217 h 614"/>
                <a:gd name="T76" fmla="*/ 151 w 1272"/>
                <a:gd name="T77" fmla="*/ 224 h 614"/>
                <a:gd name="T78" fmla="*/ 147 w 1272"/>
                <a:gd name="T79" fmla="*/ 229 h 614"/>
                <a:gd name="T80" fmla="*/ 153 w 1272"/>
                <a:gd name="T81" fmla="*/ 300 h 614"/>
                <a:gd name="T82" fmla="*/ 129 w 1272"/>
                <a:gd name="T83" fmla="*/ 338 h 614"/>
                <a:gd name="T84" fmla="*/ 61 w 1272"/>
                <a:gd name="T85" fmla="*/ 363 h 614"/>
                <a:gd name="T86" fmla="*/ 58 w 1272"/>
                <a:gd name="T87" fmla="*/ 369 h 614"/>
                <a:gd name="T88" fmla="*/ 82 w 1272"/>
                <a:gd name="T89" fmla="*/ 437 h 614"/>
                <a:gd name="T90" fmla="*/ 69 w 1272"/>
                <a:gd name="T91" fmla="*/ 480 h 614"/>
                <a:gd name="T92" fmla="*/ 10 w 1272"/>
                <a:gd name="T93" fmla="*/ 521 h 614"/>
                <a:gd name="T94" fmla="*/ 9 w 1272"/>
                <a:gd name="T95" fmla="*/ 528 h 614"/>
                <a:gd name="T96" fmla="*/ 50 w 1272"/>
                <a:gd name="T97" fmla="*/ 587 h 614"/>
                <a:gd name="T98" fmla="*/ 620 w 1272"/>
                <a:gd name="T99" fmla="*/ 77 h 614"/>
                <a:gd name="T100" fmla="*/ 651 w 1272"/>
                <a:gd name="T101" fmla="*/ 77 h 614"/>
                <a:gd name="T102" fmla="*/ 650 w 1272"/>
                <a:gd name="T103" fmla="*/ 151 h 614"/>
                <a:gd name="T104" fmla="*/ 619 w 1272"/>
                <a:gd name="T105" fmla="*/ 151 h 6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72" h="614">
                  <a:moveTo>
                    <a:pt x="2" y="583"/>
                  </a:moveTo>
                  <a:cubicBezTo>
                    <a:pt x="1" y="593"/>
                    <a:pt x="1" y="603"/>
                    <a:pt x="0" y="614"/>
                  </a:cubicBezTo>
                  <a:cubicBezTo>
                    <a:pt x="344" y="614"/>
                    <a:pt x="344" y="614"/>
                    <a:pt x="344" y="614"/>
                  </a:cubicBezTo>
                  <a:cubicBezTo>
                    <a:pt x="356" y="469"/>
                    <a:pt x="472" y="355"/>
                    <a:pt x="616" y="346"/>
                  </a:cubicBezTo>
                  <a:cubicBezTo>
                    <a:pt x="637" y="178"/>
                    <a:pt x="637" y="178"/>
                    <a:pt x="637" y="178"/>
                  </a:cubicBezTo>
                  <a:cubicBezTo>
                    <a:pt x="656" y="346"/>
                    <a:pt x="656" y="346"/>
                    <a:pt x="656" y="346"/>
                  </a:cubicBezTo>
                  <a:cubicBezTo>
                    <a:pt x="799" y="357"/>
                    <a:pt x="913" y="471"/>
                    <a:pt x="924" y="614"/>
                  </a:cubicBezTo>
                  <a:cubicBezTo>
                    <a:pt x="1272" y="614"/>
                    <a:pt x="1272" y="614"/>
                    <a:pt x="1272" y="614"/>
                  </a:cubicBezTo>
                  <a:cubicBezTo>
                    <a:pt x="1272" y="604"/>
                    <a:pt x="1272" y="594"/>
                    <a:pt x="1271" y="585"/>
                  </a:cubicBezTo>
                  <a:cubicBezTo>
                    <a:pt x="1223" y="589"/>
                    <a:pt x="1223" y="589"/>
                    <a:pt x="1223" y="589"/>
                  </a:cubicBezTo>
                  <a:cubicBezTo>
                    <a:pt x="1222" y="583"/>
                    <a:pt x="1222" y="583"/>
                    <a:pt x="1222" y="583"/>
                  </a:cubicBezTo>
                  <a:cubicBezTo>
                    <a:pt x="1270" y="578"/>
                    <a:pt x="1270" y="578"/>
                    <a:pt x="1270" y="578"/>
                  </a:cubicBezTo>
                  <a:cubicBezTo>
                    <a:pt x="1269" y="562"/>
                    <a:pt x="1267" y="546"/>
                    <a:pt x="1264" y="530"/>
                  </a:cubicBezTo>
                  <a:cubicBezTo>
                    <a:pt x="1216" y="538"/>
                    <a:pt x="1216" y="538"/>
                    <a:pt x="1216" y="538"/>
                  </a:cubicBezTo>
                  <a:cubicBezTo>
                    <a:pt x="1215" y="532"/>
                    <a:pt x="1215" y="532"/>
                    <a:pt x="1215" y="532"/>
                  </a:cubicBezTo>
                  <a:cubicBezTo>
                    <a:pt x="1263" y="523"/>
                    <a:pt x="1263" y="523"/>
                    <a:pt x="1263" y="523"/>
                  </a:cubicBezTo>
                  <a:cubicBezTo>
                    <a:pt x="1260" y="507"/>
                    <a:pt x="1256" y="491"/>
                    <a:pt x="1252" y="475"/>
                  </a:cubicBezTo>
                  <a:cubicBezTo>
                    <a:pt x="1206" y="488"/>
                    <a:pt x="1206" y="488"/>
                    <a:pt x="1206" y="488"/>
                  </a:cubicBezTo>
                  <a:cubicBezTo>
                    <a:pt x="1204" y="482"/>
                    <a:pt x="1204" y="482"/>
                    <a:pt x="1204" y="482"/>
                  </a:cubicBezTo>
                  <a:cubicBezTo>
                    <a:pt x="1251" y="469"/>
                    <a:pt x="1251" y="469"/>
                    <a:pt x="1251" y="469"/>
                  </a:cubicBezTo>
                  <a:cubicBezTo>
                    <a:pt x="1246" y="453"/>
                    <a:pt x="1241" y="438"/>
                    <a:pt x="1236" y="422"/>
                  </a:cubicBezTo>
                  <a:cubicBezTo>
                    <a:pt x="1190" y="439"/>
                    <a:pt x="1190" y="439"/>
                    <a:pt x="1190" y="439"/>
                  </a:cubicBezTo>
                  <a:cubicBezTo>
                    <a:pt x="1188" y="433"/>
                    <a:pt x="1188" y="433"/>
                    <a:pt x="1188" y="433"/>
                  </a:cubicBezTo>
                  <a:cubicBezTo>
                    <a:pt x="1234" y="416"/>
                    <a:pt x="1234" y="416"/>
                    <a:pt x="1234" y="416"/>
                  </a:cubicBezTo>
                  <a:cubicBezTo>
                    <a:pt x="1228" y="401"/>
                    <a:pt x="1222" y="386"/>
                    <a:pt x="1215" y="371"/>
                  </a:cubicBezTo>
                  <a:cubicBezTo>
                    <a:pt x="1171" y="391"/>
                    <a:pt x="1171" y="391"/>
                    <a:pt x="1171" y="391"/>
                  </a:cubicBezTo>
                  <a:cubicBezTo>
                    <a:pt x="1168" y="385"/>
                    <a:pt x="1168" y="385"/>
                    <a:pt x="1168" y="385"/>
                  </a:cubicBezTo>
                  <a:cubicBezTo>
                    <a:pt x="1212" y="365"/>
                    <a:pt x="1212" y="365"/>
                    <a:pt x="1212" y="365"/>
                  </a:cubicBezTo>
                  <a:cubicBezTo>
                    <a:pt x="1205" y="350"/>
                    <a:pt x="1198" y="336"/>
                    <a:pt x="1190" y="321"/>
                  </a:cubicBezTo>
                  <a:cubicBezTo>
                    <a:pt x="1148" y="346"/>
                    <a:pt x="1148" y="346"/>
                    <a:pt x="1148" y="346"/>
                  </a:cubicBezTo>
                  <a:cubicBezTo>
                    <a:pt x="1145" y="340"/>
                    <a:pt x="1145" y="340"/>
                    <a:pt x="1145" y="340"/>
                  </a:cubicBezTo>
                  <a:cubicBezTo>
                    <a:pt x="1186" y="316"/>
                    <a:pt x="1186" y="316"/>
                    <a:pt x="1186" y="316"/>
                  </a:cubicBezTo>
                  <a:cubicBezTo>
                    <a:pt x="1178" y="302"/>
                    <a:pt x="1169" y="288"/>
                    <a:pt x="1160" y="274"/>
                  </a:cubicBezTo>
                  <a:cubicBezTo>
                    <a:pt x="1121" y="302"/>
                    <a:pt x="1121" y="302"/>
                    <a:pt x="1121" y="302"/>
                  </a:cubicBezTo>
                  <a:cubicBezTo>
                    <a:pt x="1117" y="297"/>
                    <a:pt x="1117" y="297"/>
                    <a:pt x="1117" y="297"/>
                  </a:cubicBezTo>
                  <a:cubicBezTo>
                    <a:pt x="1156" y="269"/>
                    <a:pt x="1156" y="269"/>
                    <a:pt x="1156" y="269"/>
                  </a:cubicBezTo>
                  <a:cubicBezTo>
                    <a:pt x="1147" y="256"/>
                    <a:pt x="1137" y="243"/>
                    <a:pt x="1126" y="230"/>
                  </a:cubicBezTo>
                  <a:cubicBezTo>
                    <a:pt x="1090" y="261"/>
                    <a:pt x="1090" y="261"/>
                    <a:pt x="1090" y="261"/>
                  </a:cubicBezTo>
                  <a:cubicBezTo>
                    <a:pt x="1085" y="256"/>
                    <a:pt x="1085" y="256"/>
                    <a:pt x="1085" y="256"/>
                  </a:cubicBezTo>
                  <a:cubicBezTo>
                    <a:pt x="1122" y="225"/>
                    <a:pt x="1122" y="225"/>
                    <a:pt x="1122" y="225"/>
                  </a:cubicBezTo>
                  <a:cubicBezTo>
                    <a:pt x="1112" y="213"/>
                    <a:pt x="1101" y="201"/>
                    <a:pt x="1089" y="189"/>
                  </a:cubicBezTo>
                  <a:cubicBezTo>
                    <a:pt x="1055" y="223"/>
                    <a:pt x="1055" y="223"/>
                    <a:pt x="1055" y="223"/>
                  </a:cubicBezTo>
                  <a:cubicBezTo>
                    <a:pt x="1051" y="218"/>
                    <a:pt x="1051" y="218"/>
                    <a:pt x="1051" y="218"/>
                  </a:cubicBezTo>
                  <a:cubicBezTo>
                    <a:pt x="1085" y="185"/>
                    <a:pt x="1085" y="185"/>
                    <a:pt x="1085" y="185"/>
                  </a:cubicBezTo>
                  <a:cubicBezTo>
                    <a:pt x="1073" y="173"/>
                    <a:pt x="1061" y="162"/>
                    <a:pt x="1048" y="151"/>
                  </a:cubicBezTo>
                  <a:cubicBezTo>
                    <a:pt x="1018" y="188"/>
                    <a:pt x="1018" y="188"/>
                    <a:pt x="1018" y="188"/>
                  </a:cubicBezTo>
                  <a:cubicBezTo>
                    <a:pt x="1013" y="184"/>
                    <a:pt x="1013" y="184"/>
                    <a:pt x="1013" y="184"/>
                  </a:cubicBezTo>
                  <a:cubicBezTo>
                    <a:pt x="1043" y="147"/>
                    <a:pt x="1043" y="147"/>
                    <a:pt x="1043" y="147"/>
                  </a:cubicBezTo>
                  <a:cubicBezTo>
                    <a:pt x="1031" y="137"/>
                    <a:pt x="1018" y="127"/>
                    <a:pt x="1005" y="117"/>
                  </a:cubicBezTo>
                  <a:cubicBezTo>
                    <a:pt x="977" y="156"/>
                    <a:pt x="977" y="156"/>
                    <a:pt x="977" y="156"/>
                  </a:cubicBezTo>
                  <a:cubicBezTo>
                    <a:pt x="972" y="153"/>
                    <a:pt x="972" y="153"/>
                    <a:pt x="972" y="153"/>
                  </a:cubicBezTo>
                  <a:cubicBezTo>
                    <a:pt x="999" y="114"/>
                    <a:pt x="999" y="114"/>
                    <a:pt x="999" y="114"/>
                  </a:cubicBezTo>
                  <a:cubicBezTo>
                    <a:pt x="986" y="104"/>
                    <a:pt x="972" y="95"/>
                    <a:pt x="958" y="87"/>
                  </a:cubicBezTo>
                  <a:cubicBezTo>
                    <a:pt x="934" y="129"/>
                    <a:pt x="934" y="129"/>
                    <a:pt x="934" y="129"/>
                  </a:cubicBezTo>
                  <a:cubicBezTo>
                    <a:pt x="928" y="125"/>
                    <a:pt x="928" y="125"/>
                    <a:pt x="928" y="125"/>
                  </a:cubicBezTo>
                  <a:cubicBezTo>
                    <a:pt x="952" y="84"/>
                    <a:pt x="952" y="84"/>
                    <a:pt x="952" y="84"/>
                  </a:cubicBezTo>
                  <a:cubicBezTo>
                    <a:pt x="938" y="76"/>
                    <a:pt x="924" y="68"/>
                    <a:pt x="909" y="61"/>
                  </a:cubicBezTo>
                  <a:cubicBezTo>
                    <a:pt x="889" y="105"/>
                    <a:pt x="889" y="105"/>
                    <a:pt x="889" y="105"/>
                  </a:cubicBezTo>
                  <a:cubicBezTo>
                    <a:pt x="883" y="102"/>
                    <a:pt x="883" y="102"/>
                    <a:pt x="883" y="102"/>
                  </a:cubicBezTo>
                  <a:cubicBezTo>
                    <a:pt x="903" y="58"/>
                    <a:pt x="903" y="58"/>
                    <a:pt x="903" y="58"/>
                  </a:cubicBezTo>
                  <a:cubicBezTo>
                    <a:pt x="888" y="52"/>
                    <a:pt x="873" y="45"/>
                    <a:pt x="858" y="40"/>
                  </a:cubicBezTo>
                  <a:cubicBezTo>
                    <a:pt x="841" y="85"/>
                    <a:pt x="841" y="85"/>
                    <a:pt x="841" y="85"/>
                  </a:cubicBezTo>
                  <a:cubicBezTo>
                    <a:pt x="835" y="82"/>
                    <a:pt x="835" y="82"/>
                    <a:pt x="835" y="82"/>
                  </a:cubicBezTo>
                  <a:cubicBezTo>
                    <a:pt x="852" y="37"/>
                    <a:pt x="852" y="37"/>
                    <a:pt x="852" y="37"/>
                  </a:cubicBezTo>
                  <a:cubicBezTo>
                    <a:pt x="836" y="32"/>
                    <a:pt x="821" y="27"/>
                    <a:pt x="805" y="23"/>
                  </a:cubicBezTo>
                  <a:cubicBezTo>
                    <a:pt x="793" y="69"/>
                    <a:pt x="793" y="69"/>
                    <a:pt x="793" y="69"/>
                  </a:cubicBezTo>
                  <a:cubicBezTo>
                    <a:pt x="786" y="67"/>
                    <a:pt x="786" y="67"/>
                    <a:pt x="786" y="67"/>
                  </a:cubicBezTo>
                  <a:cubicBezTo>
                    <a:pt x="799" y="21"/>
                    <a:pt x="799" y="21"/>
                    <a:pt x="799" y="21"/>
                  </a:cubicBezTo>
                  <a:cubicBezTo>
                    <a:pt x="783" y="17"/>
                    <a:pt x="767" y="13"/>
                    <a:pt x="751" y="10"/>
                  </a:cubicBezTo>
                  <a:cubicBezTo>
                    <a:pt x="742" y="57"/>
                    <a:pt x="742" y="57"/>
                    <a:pt x="742" y="57"/>
                  </a:cubicBezTo>
                  <a:cubicBezTo>
                    <a:pt x="736" y="56"/>
                    <a:pt x="736" y="56"/>
                    <a:pt x="736" y="56"/>
                  </a:cubicBezTo>
                  <a:cubicBezTo>
                    <a:pt x="744" y="9"/>
                    <a:pt x="744" y="9"/>
                    <a:pt x="744" y="9"/>
                  </a:cubicBezTo>
                  <a:cubicBezTo>
                    <a:pt x="728" y="6"/>
                    <a:pt x="712" y="4"/>
                    <a:pt x="696" y="3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85" y="50"/>
                    <a:pt x="685" y="50"/>
                    <a:pt x="685" y="50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73" y="1"/>
                    <a:pt x="657" y="0"/>
                    <a:pt x="640" y="0"/>
                  </a:cubicBezTo>
                  <a:cubicBezTo>
                    <a:pt x="640" y="48"/>
                    <a:pt x="640" y="48"/>
                    <a:pt x="640" y="48"/>
                  </a:cubicBezTo>
                  <a:cubicBezTo>
                    <a:pt x="634" y="48"/>
                    <a:pt x="634" y="48"/>
                    <a:pt x="634" y="48"/>
                  </a:cubicBezTo>
                  <a:cubicBezTo>
                    <a:pt x="634" y="0"/>
                    <a:pt x="634" y="0"/>
                    <a:pt x="634" y="0"/>
                  </a:cubicBezTo>
                  <a:cubicBezTo>
                    <a:pt x="617" y="0"/>
                    <a:pt x="601" y="1"/>
                    <a:pt x="585" y="2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83" y="50"/>
                    <a:pt x="583" y="50"/>
                    <a:pt x="583" y="50"/>
                  </a:cubicBezTo>
                  <a:cubicBezTo>
                    <a:pt x="579" y="3"/>
                    <a:pt x="579" y="3"/>
                    <a:pt x="579" y="3"/>
                  </a:cubicBezTo>
                  <a:cubicBezTo>
                    <a:pt x="562" y="4"/>
                    <a:pt x="546" y="6"/>
                    <a:pt x="530" y="9"/>
                  </a:cubicBezTo>
                  <a:cubicBezTo>
                    <a:pt x="538" y="56"/>
                    <a:pt x="538" y="56"/>
                    <a:pt x="538" y="56"/>
                  </a:cubicBezTo>
                  <a:cubicBezTo>
                    <a:pt x="532" y="57"/>
                    <a:pt x="532" y="57"/>
                    <a:pt x="532" y="57"/>
                  </a:cubicBezTo>
                  <a:cubicBezTo>
                    <a:pt x="524" y="10"/>
                    <a:pt x="524" y="10"/>
                    <a:pt x="524" y="10"/>
                  </a:cubicBezTo>
                  <a:cubicBezTo>
                    <a:pt x="507" y="13"/>
                    <a:pt x="491" y="16"/>
                    <a:pt x="476" y="20"/>
                  </a:cubicBezTo>
                  <a:cubicBezTo>
                    <a:pt x="488" y="67"/>
                    <a:pt x="488" y="67"/>
                    <a:pt x="488" y="67"/>
                  </a:cubicBezTo>
                  <a:cubicBezTo>
                    <a:pt x="482" y="68"/>
                    <a:pt x="482" y="68"/>
                    <a:pt x="482" y="68"/>
                  </a:cubicBezTo>
                  <a:cubicBezTo>
                    <a:pt x="469" y="22"/>
                    <a:pt x="469" y="22"/>
                    <a:pt x="469" y="22"/>
                  </a:cubicBezTo>
                  <a:cubicBezTo>
                    <a:pt x="454" y="26"/>
                    <a:pt x="438" y="31"/>
                    <a:pt x="423" y="37"/>
                  </a:cubicBezTo>
                  <a:cubicBezTo>
                    <a:pt x="439" y="82"/>
                    <a:pt x="439" y="82"/>
                    <a:pt x="439" y="82"/>
                  </a:cubicBezTo>
                  <a:cubicBezTo>
                    <a:pt x="433" y="84"/>
                    <a:pt x="433" y="84"/>
                    <a:pt x="433" y="84"/>
                  </a:cubicBezTo>
                  <a:cubicBezTo>
                    <a:pt x="416" y="39"/>
                    <a:pt x="416" y="39"/>
                    <a:pt x="416" y="39"/>
                  </a:cubicBezTo>
                  <a:cubicBezTo>
                    <a:pt x="401" y="45"/>
                    <a:pt x="386" y="51"/>
                    <a:pt x="371" y="58"/>
                  </a:cubicBezTo>
                  <a:cubicBezTo>
                    <a:pt x="391" y="101"/>
                    <a:pt x="391" y="101"/>
                    <a:pt x="391" y="101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365" y="60"/>
                    <a:pt x="365" y="60"/>
                    <a:pt x="365" y="60"/>
                  </a:cubicBezTo>
                  <a:cubicBezTo>
                    <a:pt x="350" y="67"/>
                    <a:pt x="336" y="75"/>
                    <a:pt x="322" y="83"/>
                  </a:cubicBezTo>
                  <a:cubicBezTo>
                    <a:pt x="346" y="124"/>
                    <a:pt x="346" y="124"/>
                    <a:pt x="346" y="124"/>
                  </a:cubicBezTo>
                  <a:cubicBezTo>
                    <a:pt x="340" y="128"/>
                    <a:pt x="340" y="128"/>
                    <a:pt x="340" y="128"/>
                  </a:cubicBezTo>
                  <a:cubicBezTo>
                    <a:pt x="316" y="86"/>
                    <a:pt x="316" y="86"/>
                    <a:pt x="316" y="86"/>
                  </a:cubicBezTo>
                  <a:cubicBezTo>
                    <a:pt x="302" y="94"/>
                    <a:pt x="288" y="103"/>
                    <a:pt x="275" y="113"/>
                  </a:cubicBezTo>
                  <a:cubicBezTo>
                    <a:pt x="302" y="152"/>
                    <a:pt x="302" y="152"/>
                    <a:pt x="302" y="152"/>
                  </a:cubicBezTo>
                  <a:cubicBezTo>
                    <a:pt x="297" y="155"/>
                    <a:pt x="297" y="155"/>
                    <a:pt x="297" y="155"/>
                  </a:cubicBezTo>
                  <a:cubicBezTo>
                    <a:pt x="269" y="116"/>
                    <a:pt x="269" y="116"/>
                    <a:pt x="269" y="116"/>
                  </a:cubicBezTo>
                  <a:cubicBezTo>
                    <a:pt x="256" y="126"/>
                    <a:pt x="243" y="136"/>
                    <a:pt x="230" y="146"/>
                  </a:cubicBezTo>
                  <a:cubicBezTo>
                    <a:pt x="261" y="183"/>
                    <a:pt x="261" y="183"/>
                    <a:pt x="261" y="183"/>
                  </a:cubicBezTo>
                  <a:cubicBezTo>
                    <a:pt x="256" y="187"/>
                    <a:pt x="256" y="187"/>
                    <a:pt x="256" y="187"/>
                  </a:cubicBezTo>
                  <a:cubicBezTo>
                    <a:pt x="226" y="150"/>
                    <a:pt x="226" y="150"/>
                    <a:pt x="226" y="150"/>
                  </a:cubicBezTo>
                  <a:cubicBezTo>
                    <a:pt x="213" y="161"/>
                    <a:pt x="201" y="172"/>
                    <a:pt x="189" y="183"/>
                  </a:cubicBezTo>
                  <a:cubicBezTo>
                    <a:pt x="223" y="217"/>
                    <a:pt x="223" y="217"/>
                    <a:pt x="223" y="217"/>
                  </a:cubicBezTo>
                  <a:cubicBezTo>
                    <a:pt x="219" y="222"/>
                    <a:pt x="219" y="222"/>
                    <a:pt x="219" y="222"/>
                  </a:cubicBezTo>
                  <a:cubicBezTo>
                    <a:pt x="185" y="188"/>
                    <a:pt x="185" y="188"/>
                    <a:pt x="185" y="188"/>
                  </a:cubicBezTo>
                  <a:cubicBezTo>
                    <a:pt x="173" y="199"/>
                    <a:pt x="162" y="211"/>
                    <a:pt x="151" y="224"/>
                  </a:cubicBezTo>
                  <a:cubicBezTo>
                    <a:pt x="188" y="255"/>
                    <a:pt x="188" y="255"/>
                    <a:pt x="188" y="255"/>
                  </a:cubicBezTo>
                  <a:cubicBezTo>
                    <a:pt x="184" y="259"/>
                    <a:pt x="184" y="259"/>
                    <a:pt x="184" y="259"/>
                  </a:cubicBezTo>
                  <a:cubicBezTo>
                    <a:pt x="147" y="229"/>
                    <a:pt x="147" y="229"/>
                    <a:pt x="147" y="229"/>
                  </a:cubicBezTo>
                  <a:cubicBezTo>
                    <a:pt x="137" y="241"/>
                    <a:pt x="127" y="254"/>
                    <a:pt x="117" y="268"/>
                  </a:cubicBezTo>
                  <a:cubicBezTo>
                    <a:pt x="157" y="295"/>
                    <a:pt x="157" y="295"/>
                    <a:pt x="157" y="295"/>
                  </a:cubicBezTo>
                  <a:cubicBezTo>
                    <a:pt x="153" y="300"/>
                    <a:pt x="153" y="300"/>
                    <a:pt x="153" y="300"/>
                  </a:cubicBezTo>
                  <a:cubicBezTo>
                    <a:pt x="114" y="273"/>
                    <a:pt x="114" y="273"/>
                    <a:pt x="114" y="273"/>
                  </a:cubicBezTo>
                  <a:cubicBezTo>
                    <a:pt x="104" y="286"/>
                    <a:pt x="95" y="300"/>
                    <a:pt x="87" y="314"/>
                  </a:cubicBezTo>
                  <a:cubicBezTo>
                    <a:pt x="129" y="338"/>
                    <a:pt x="129" y="338"/>
                    <a:pt x="129" y="338"/>
                  </a:cubicBezTo>
                  <a:cubicBezTo>
                    <a:pt x="125" y="344"/>
                    <a:pt x="125" y="344"/>
                    <a:pt x="125" y="344"/>
                  </a:cubicBezTo>
                  <a:cubicBezTo>
                    <a:pt x="84" y="320"/>
                    <a:pt x="84" y="320"/>
                    <a:pt x="84" y="320"/>
                  </a:cubicBezTo>
                  <a:cubicBezTo>
                    <a:pt x="76" y="334"/>
                    <a:pt x="68" y="348"/>
                    <a:pt x="61" y="363"/>
                  </a:cubicBezTo>
                  <a:cubicBezTo>
                    <a:pt x="105" y="384"/>
                    <a:pt x="105" y="384"/>
                    <a:pt x="105" y="384"/>
                  </a:cubicBezTo>
                  <a:cubicBezTo>
                    <a:pt x="102" y="389"/>
                    <a:pt x="102" y="389"/>
                    <a:pt x="102" y="389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51" y="384"/>
                    <a:pt x="45" y="399"/>
                    <a:pt x="39" y="414"/>
                  </a:cubicBezTo>
                  <a:cubicBezTo>
                    <a:pt x="85" y="431"/>
                    <a:pt x="85" y="431"/>
                    <a:pt x="85" y="431"/>
                  </a:cubicBezTo>
                  <a:cubicBezTo>
                    <a:pt x="82" y="437"/>
                    <a:pt x="82" y="437"/>
                    <a:pt x="82" y="437"/>
                  </a:cubicBezTo>
                  <a:cubicBezTo>
                    <a:pt x="37" y="420"/>
                    <a:pt x="37" y="420"/>
                    <a:pt x="37" y="420"/>
                  </a:cubicBezTo>
                  <a:cubicBezTo>
                    <a:pt x="32" y="436"/>
                    <a:pt x="27" y="451"/>
                    <a:pt x="22" y="467"/>
                  </a:cubicBezTo>
                  <a:cubicBezTo>
                    <a:pt x="69" y="480"/>
                    <a:pt x="69" y="480"/>
                    <a:pt x="69" y="480"/>
                  </a:cubicBezTo>
                  <a:cubicBezTo>
                    <a:pt x="67" y="486"/>
                    <a:pt x="67" y="486"/>
                    <a:pt x="67" y="486"/>
                  </a:cubicBezTo>
                  <a:cubicBezTo>
                    <a:pt x="21" y="473"/>
                    <a:pt x="21" y="473"/>
                    <a:pt x="21" y="473"/>
                  </a:cubicBezTo>
                  <a:cubicBezTo>
                    <a:pt x="16" y="489"/>
                    <a:pt x="13" y="505"/>
                    <a:pt x="10" y="521"/>
                  </a:cubicBezTo>
                  <a:cubicBezTo>
                    <a:pt x="57" y="530"/>
                    <a:pt x="57" y="530"/>
                    <a:pt x="57" y="530"/>
                  </a:cubicBezTo>
                  <a:cubicBezTo>
                    <a:pt x="56" y="536"/>
                    <a:pt x="56" y="536"/>
                    <a:pt x="56" y="536"/>
                  </a:cubicBezTo>
                  <a:cubicBezTo>
                    <a:pt x="9" y="528"/>
                    <a:pt x="9" y="528"/>
                    <a:pt x="9" y="528"/>
                  </a:cubicBezTo>
                  <a:cubicBezTo>
                    <a:pt x="6" y="544"/>
                    <a:pt x="4" y="560"/>
                    <a:pt x="2" y="576"/>
                  </a:cubicBezTo>
                  <a:cubicBezTo>
                    <a:pt x="50" y="581"/>
                    <a:pt x="50" y="581"/>
                    <a:pt x="50" y="581"/>
                  </a:cubicBezTo>
                  <a:cubicBezTo>
                    <a:pt x="50" y="587"/>
                    <a:pt x="50" y="587"/>
                    <a:pt x="50" y="587"/>
                  </a:cubicBezTo>
                  <a:lnTo>
                    <a:pt x="2" y="583"/>
                  </a:lnTo>
                  <a:close/>
                  <a:moveTo>
                    <a:pt x="604" y="77"/>
                  </a:moveTo>
                  <a:cubicBezTo>
                    <a:pt x="620" y="77"/>
                    <a:pt x="620" y="77"/>
                    <a:pt x="620" y="7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77"/>
                    <a:pt x="651" y="77"/>
                    <a:pt x="651" y="77"/>
                  </a:cubicBezTo>
                  <a:cubicBezTo>
                    <a:pt x="667" y="77"/>
                    <a:pt x="667" y="77"/>
                    <a:pt x="667" y="77"/>
                  </a:cubicBezTo>
                  <a:cubicBezTo>
                    <a:pt x="667" y="151"/>
                    <a:pt x="667" y="151"/>
                    <a:pt x="667" y="151"/>
                  </a:cubicBezTo>
                  <a:cubicBezTo>
                    <a:pt x="650" y="151"/>
                    <a:pt x="650" y="151"/>
                    <a:pt x="650" y="15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51"/>
                    <a:pt x="619" y="151"/>
                    <a:pt x="619" y="151"/>
                  </a:cubicBezTo>
                  <a:cubicBezTo>
                    <a:pt x="604" y="151"/>
                    <a:pt x="604" y="151"/>
                    <a:pt x="604" y="151"/>
                  </a:cubicBezTo>
                  <a:lnTo>
                    <a:pt x="604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auto">
            <a:xfrm>
              <a:off x="7958138" y="3092450"/>
              <a:ext cx="73025" cy="161925"/>
            </a:xfrm>
            <a:custGeom>
              <a:avLst/>
              <a:gdLst>
                <a:gd name="T0" fmla="*/ 46 w 46"/>
                <a:gd name="T1" fmla="*/ 102 h 102"/>
                <a:gd name="T2" fmla="*/ 23 w 46"/>
                <a:gd name="T3" fmla="*/ 0 h 102"/>
                <a:gd name="T4" fmla="*/ 0 w 46"/>
                <a:gd name="T5" fmla="*/ 102 h 102"/>
                <a:gd name="T6" fmla="*/ 46 w 46"/>
                <a:gd name="T7" fmla="*/ 102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102">
                  <a:moveTo>
                    <a:pt x="46" y="102"/>
                  </a:moveTo>
                  <a:lnTo>
                    <a:pt x="23" y="0"/>
                  </a:lnTo>
                  <a:lnTo>
                    <a:pt x="0" y="102"/>
                  </a:lnTo>
                  <a:lnTo>
                    <a:pt x="46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12" name="TextBox 29"/>
          <p:cNvSpPr txBox="1">
            <a:spLocks noChangeArrowheads="1"/>
          </p:cNvSpPr>
          <p:nvPr/>
        </p:nvSpPr>
        <p:spPr bwMode="auto">
          <a:xfrm>
            <a:off x="-2314575" y="2514600"/>
            <a:ext cx="20955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1000" dirty="0">
                <a:solidFill>
                  <a:srgbClr val="333333"/>
                </a:solidFill>
              </a:rPr>
              <a:t>Title needs degree sign (</a:t>
            </a:r>
            <a:r>
              <a:rPr lang="en-GB" sz="1000" dirty="0">
                <a:solidFill>
                  <a:srgbClr val="333333"/>
                </a:solidFill>
                <a:cs typeface="Arial" pitchFamily="34" charset="0"/>
              </a:rPr>
              <a:t>°) </a:t>
            </a:r>
            <a:r>
              <a:rPr lang="en-GB" sz="1000" dirty="0">
                <a:solidFill>
                  <a:srgbClr val="333333"/>
                </a:solidFill>
              </a:rPr>
              <a:t>added from the “Insert/Symbol” menu. This needs to be added at 28pt compared to the 24pt title.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0" y="2365375"/>
            <a:ext cx="7804151" cy="990600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6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1650" y="314325"/>
            <a:ext cx="7804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1650" y="1809750"/>
            <a:ext cx="8924925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77850" y="6478588"/>
            <a:ext cx="8966200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Private &amp; Confidential. Not for distribution.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latin typeface="+mn-lt"/>
              </a:rPr>
              <a:t>©DWF LLP 2012  </a:t>
            </a:r>
            <a:r>
              <a:rPr lang="en-US" sz="550" b="1" dirty="0">
                <a:latin typeface="+mn-lt"/>
              </a:rPr>
              <a:t>www.dwf.co.uk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01650" y="6289675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1650" y="1304925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1650" y="323850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>
          <a:xfrm>
            <a:off x="7096125" y="6354763"/>
            <a:ext cx="2327275" cy="203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defTabSz="91423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9C13CDE-8ABD-42E6-B467-FEE08322F4E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450263" y="877888"/>
            <a:ext cx="815975" cy="395287"/>
            <a:chOff x="7586663" y="2859088"/>
            <a:chExt cx="815975" cy="395287"/>
          </a:xfrm>
        </p:grpSpPr>
        <p:sp>
          <p:nvSpPr>
            <p:cNvPr id="1036" name="AutoShape 13"/>
            <p:cNvSpPr>
              <a:spLocks noChangeAspect="1" noChangeArrowheads="1" noTextEdit="1"/>
            </p:cNvSpPr>
            <p:nvPr userDrawn="1"/>
          </p:nvSpPr>
          <p:spPr bwMode="auto">
            <a:xfrm>
              <a:off x="7586663" y="2859088"/>
              <a:ext cx="815975" cy="3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37" name="Freeform 15"/>
            <p:cNvSpPr>
              <a:spLocks noEditPoints="1"/>
            </p:cNvSpPr>
            <p:nvPr userDrawn="1"/>
          </p:nvSpPr>
          <p:spPr bwMode="auto">
            <a:xfrm>
              <a:off x="7586663" y="2859088"/>
              <a:ext cx="815975" cy="395287"/>
            </a:xfrm>
            <a:custGeom>
              <a:avLst/>
              <a:gdLst>
                <a:gd name="T0" fmla="*/ 141558833 w 1272"/>
                <a:gd name="T1" fmla="*/ 254481779 h 614"/>
                <a:gd name="T2" fmla="*/ 269949805 w 1272"/>
                <a:gd name="T3" fmla="*/ 143404845 h 614"/>
                <a:gd name="T4" fmla="*/ 523028428 w 1272"/>
                <a:gd name="T5" fmla="*/ 242462222 h 614"/>
                <a:gd name="T6" fmla="*/ 522616592 w 1272"/>
                <a:gd name="T7" fmla="*/ 239561304 h 614"/>
                <a:gd name="T8" fmla="*/ 499983549 w 1272"/>
                <a:gd name="T9" fmla="*/ 220495466 h 614"/>
                <a:gd name="T10" fmla="*/ 496280229 w 1272"/>
                <a:gd name="T11" fmla="*/ 202258830 h 614"/>
                <a:gd name="T12" fmla="*/ 508625058 w 1272"/>
                <a:gd name="T13" fmla="*/ 174904197 h 614"/>
                <a:gd name="T14" fmla="*/ 507802027 w 1272"/>
                <a:gd name="T15" fmla="*/ 172417880 h 614"/>
                <a:gd name="T16" fmla="*/ 480642632 w 1272"/>
                <a:gd name="T17" fmla="*/ 159569121 h 614"/>
                <a:gd name="T18" fmla="*/ 472412319 w 1272"/>
                <a:gd name="T19" fmla="*/ 143404845 h 614"/>
                <a:gd name="T20" fmla="*/ 477350507 w 1272"/>
                <a:gd name="T21" fmla="*/ 113563251 h 614"/>
                <a:gd name="T22" fmla="*/ 475704444 w 1272"/>
                <a:gd name="T23" fmla="*/ 111490891 h 614"/>
                <a:gd name="T24" fmla="*/ 446487151 w 1272"/>
                <a:gd name="T25" fmla="*/ 106103014 h 614"/>
                <a:gd name="T26" fmla="*/ 434142321 w 1272"/>
                <a:gd name="T27" fmla="*/ 92425697 h 614"/>
                <a:gd name="T28" fmla="*/ 431261391 w 1272"/>
                <a:gd name="T29" fmla="*/ 62584104 h 614"/>
                <a:gd name="T30" fmla="*/ 429204133 w 1272"/>
                <a:gd name="T31" fmla="*/ 60926345 h 614"/>
                <a:gd name="T32" fmla="*/ 399986839 w 1272"/>
                <a:gd name="T33" fmla="*/ 63413305 h 614"/>
                <a:gd name="T34" fmla="*/ 384349243 w 1272"/>
                <a:gd name="T35" fmla="*/ 53466108 h 614"/>
                <a:gd name="T36" fmla="*/ 374061672 w 1272"/>
                <a:gd name="T37" fmla="*/ 25282273 h 614"/>
                <a:gd name="T38" fmla="*/ 371592577 w 1272"/>
                <a:gd name="T39" fmla="*/ 24039115 h 614"/>
                <a:gd name="T40" fmla="*/ 343610152 w 1272"/>
                <a:gd name="T41" fmla="*/ 33986313 h 614"/>
                <a:gd name="T42" fmla="*/ 326326493 w 1272"/>
                <a:gd name="T43" fmla="*/ 28598435 h 614"/>
                <a:gd name="T44" fmla="*/ 309043475 w 1272"/>
                <a:gd name="T45" fmla="*/ 4144719 h 614"/>
                <a:gd name="T46" fmla="*/ 306162544 w 1272"/>
                <a:gd name="T47" fmla="*/ 3730119 h 614"/>
                <a:gd name="T48" fmla="*/ 281883439 w 1272"/>
                <a:gd name="T49" fmla="*/ 20722953 h 614"/>
                <a:gd name="T50" fmla="*/ 263365554 w 1272"/>
                <a:gd name="T51" fmla="*/ 19894396 h 614"/>
                <a:gd name="T52" fmla="*/ 240733153 w 1272"/>
                <a:gd name="T53" fmla="*/ 829201 h 614"/>
                <a:gd name="T54" fmla="*/ 238264059 w 1272"/>
                <a:gd name="T55" fmla="*/ 1243158 h 614"/>
                <a:gd name="T56" fmla="*/ 218923142 w 1272"/>
                <a:gd name="T57" fmla="*/ 23624514 h 614"/>
                <a:gd name="T58" fmla="*/ 200816451 w 1272"/>
                <a:gd name="T59" fmla="*/ 27769234 h 614"/>
                <a:gd name="T60" fmla="*/ 174068252 w 1272"/>
                <a:gd name="T61" fmla="*/ 15335075 h 614"/>
                <a:gd name="T62" fmla="*/ 171187963 w 1272"/>
                <a:gd name="T63" fmla="*/ 16164277 h 614"/>
                <a:gd name="T64" fmla="*/ 158842492 w 1272"/>
                <a:gd name="T65" fmla="*/ 43104309 h 614"/>
                <a:gd name="T66" fmla="*/ 142381864 w 1272"/>
                <a:gd name="T67" fmla="*/ 51393748 h 614"/>
                <a:gd name="T68" fmla="*/ 113165212 w 1272"/>
                <a:gd name="T69" fmla="*/ 46834428 h 614"/>
                <a:gd name="T70" fmla="*/ 110696118 w 1272"/>
                <a:gd name="T71" fmla="*/ 48078230 h 614"/>
                <a:gd name="T72" fmla="*/ 105346093 w 1272"/>
                <a:gd name="T73" fmla="*/ 77505223 h 614"/>
                <a:gd name="T74" fmla="*/ 91766396 w 1272"/>
                <a:gd name="T75" fmla="*/ 89938737 h 614"/>
                <a:gd name="T76" fmla="*/ 62137908 w 1272"/>
                <a:gd name="T77" fmla="*/ 92840298 h 614"/>
                <a:gd name="T78" fmla="*/ 60491845 w 1272"/>
                <a:gd name="T79" fmla="*/ 94912658 h 614"/>
                <a:gd name="T80" fmla="*/ 62960939 w 1272"/>
                <a:gd name="T81" fmla="*/ 124339650 h 614"/>
                <a:gd name="T82" fmla="*/ 53084562 w 1272"/>
                <a:gd name="T83" fmla="*/ 140089327 h 614"/>
                <a:gd name="T84" fmla="*/ 25102137 w 1272"/>
                <a:gd name="T85" fmla="*/ 150451125 h 614"/>
                <a:gd name="T86" fmla="*/ 23867269 w 1272"/>
                <a:gd name="T87" fmla="*/ 152937442 h 614"/>
                <a:gd name="T88" fmla="*/ 33743645 w 1272"/>
                <a:gd name="T89" fmla="*/ 181121276 h 614"/>
                <a:gd name="T90" fmla="*/ 28394262 w 1272"/>
                <a:gd name="T91" fmla="*/ 198943312 h 614"/>
                <a:gd name="T92" fmla="*/ 4115157 w 1272"/>
                <a:gd name="T93" fmla="*/ 215936790 h 614"/>
                <a:gd name="T94" fmla="*/ 3703320 w 1272"/>
                <a:gd name="T95" fmla="*/ 218837707 h 614"/>
                <a:gd name="T96" fmla="*/ 20575143 w 1272"/>
                <a:gd name="T97" fmla="*/ 243291423 h 614"/>
                <a:gd name="T98" fmla="*/ 255135881 w 1272"/>
                <a:gd name="T99" fmla="*/ 31913953 h 614"/>
                <a:gd name="T100" fmla="*/ 267892547 w 1272"/>
                <a:gd name="T101" fmla="*/ 31913953 h 614"/>
                <a:gd name="T102" fmla="*/ 267480711 w 1272"/>
                <a:gd name="T103" fmla="*/ 62584104 h 614"/>
                <a:gd name="T104" fmla="*/ 254724045 w 1272"/>
                <a:gd name="T105" fmla="*/ 62584104 h 6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72" h="614">
                  <a:moveTo>
                    <a:pt x="2" y="583"/>
                  </a:moveTo>
                  <a:cubicBezTo>
                    <a:pt x="1" y="593"/>
                    <a:pt x="1" y="603"/>
                    <a:pt x="0" y="614"/>
                  </a:cubicBezTo>
                  <a:cubicBezTo>
                    <a:pt x="344" y="614"/>
                    <a:pt x="344" y="614"/>
                    <a:pt x="344" y="614"/>
                  </a:cubicBezTo>
                  <a:cubicBezTo>
                    <a:pt x="356" y="469"/>
                    <a:pt x="472" y="355"/>
                    <a:pt x="616" y="346"/>
                  </a:cubicBezTo>
                  <a:cubicBezTo>
                    <a:pt x="637" y="178"/>
                    <a:pt x="637" y="178"/>
                    <a:pt x="637" y="178"/>
                  </a:cubicBezTo>
                  <a:cubicBezTo>
                    <a:pt x="656" y="346"/>
                    <a:pt x="656" y="346"/>
                    <a:pt x="656" y="346"/>
                  </a:cubicBezTo>
                  <a:cubicBezTo>
                    <a:pt x="799" y="357"/>
                    <a:pt x="913" y="471"/>
                    <a:pt x="924" y="614"/>
                  </a:cubicBezTo>
                  <a:cubicBezTo>
                    <a:pt x="1272" y="614"/>
                    <a:pt x="1272" y="614"/>
                    <a:pt x="1272" y="614"/>
                  </a:cubicBezTo>
                  <a:cubicBezTo>
                    <a:pt x="1272" y="604"/>
                    <a:pt x="1272" y="594"/>
                    <a:pt x="1271" y="585"/>
                  </a:cubicBezTo>
                  <a:cubicBezTo>
                    <a:pt x="1223" y="589"/>
                    <a:pt x="1223" y="589"/>
                    <a:pt x="1223" y="589"/>
                  </a:cubicBezTo>
                  <a:cubicBezTo>
                    <a:pt x="1222" y="583"/>
                    <a:pt x="1222" y="583"/>
                    <a:pt x="1222" y="583"/>
                  </a:cubicBezTo>
                  <a:cubicBezTo>
                    <a:pt x="1270" y="578"/>
                    <a:pt x="1270" y="578"/>
                    <a:pt x="1270" y="578"/>
                  </a:cubicBezTo>
                  <a:cubicBezTo>
                    <a:pt x="1269" y="562"/>
                    <a:pt x="1267" y="546"/>
                    <a:pt x="1264" y="530"/>
                  </a:cubicBezTo>
                  <a:cubicBezTo>
                    <a:pt x="1216" y="538"/>
                    <a:pt x="1216" y="538"/>
                    <a:pt x="1216" y="538"/>
                  </a:cubicBezTo>
                  <a:cubicBezTo>
                    <a:pt x="1215" y="532"/>
                    <a:pt x="1215" y="532"/>
                    <a:pt x="1215" y="532"/>
                  </a:cubicBezTo>
                  <a:cubicBezTo>
                    <a:pt x="1263" y="523"/>
                    <a:pt x="1263" y="523"/>
                    <a:pt x="1263" y="523"/>
                  </a:cubicBezTo>
                  <a:cubicBezTo>
                    <a:pt x="1260" y="507"/>
                    <a:pt x="1256" y="491"/>
                    <a:pt x="1252" y="475"/>
                  </a:cubicBezTo>
                  <a:cubicBezTo>
                    <a:pt x="1206" y="488"/>
                    <a:pt x="1206" y="488"/>
                    <a:pt x="1206" y="488"/>
                  </a:cubicBezTo>
                  <a:cubicBezTo>
                    <a:pt x="1204" y="482"/>
                    <a:pt x="1204" y="482"/>
                    <a:pt x="1204" y="482"/>
                  </a:cubicBezTo>
                  <a:cubicBezTo>
                    <a:pt x="1251" y="469"/>
                    <a:pt x="1251" y="469"/>
                    <a:pt x="1251" y="469"/>
                  </a:cubicBezTo>
                  <a:cubicBezTo>
                    <a:pt x="1246" y="453"/>
                    <a:pt x="1241" y="438"/>
                    <a:pt x="1236" y="422"/>
                  </a:cubicBezTo>
                  <a:cubicBezTo>
                    <a:pt x="1190" y="439"/>
                    <a:pt x="1190" y="439"/>
                    <a:pt x="1190" y="439"/>
                  </a:cubicBezTo>
                  <a:cubicBezTo>
                    <a:pt x="1188" y="433"/>
                    <a:pt x="1188" y="433"/>
                    <a:pt x="1188" y="433"/>
                  </a:cubicBezTo>
                  <a:cubicBezTo>
                    <a:pt x="1234" y="416"/>
                    <a:pt x="1234" y="416"/>
                    <a:pt x="1234" y="416"/>
                  </a:cubicBezTo>
                  <a:cubicBezTo>
                    <a:pt x="1228" y="401"/>
                    <a:pt x="1222" y="386"/>
                    <a:pt x="1215" y="371"/>
                  </a:cubicBezTo>
                  <a:cubicBezTo>
                    <a:pt x="1171" y="391"/>
                    <a:pt x="1171" y="391"/>
                    <a:pt x="1171" y="391"/>
                  </a:cubicBezTo>
                  <a:cubicBezTo>
                    <a:pt x="1168" y="385"/>
                    <a:pt x="1168" y="385"/>
                    <a:pt x="1168" y="385"/>
                  </a:cubicBezTo>
                  <a:cubicBezTo>
                    <a:pt x="1212" y="365"/>
                    <a:pt x="1212" y="365"/>
                    <a:pt x="1212" y="365"/>
                  </a:cubicBezTo>
                  <a:cubicBezTo>
                    <a:pt x="1205" y="350"/>
                    <a:pt x="1198" y="336"/>
                    <a:pt x="1190" y="321"/>
                  </a:cubicBezTo>
                  <a:cubicBezTo>
                    <a:pt x="1148" y="346"/>
                    <a:pt x="1148" y="346"/>
                    <a:pt x="1148" y="346"/>
                  </a:cubicBezTo>
                  <a:cubicBezTo>
                    <a:pt x="1145" y="340"/>
                    <a:pt x="1145" y="340"/>
                    <a:pt x="1145" y="340"/>
                  </a:cubicBezTo>
                  <a:cubicBezTo>
                    <a:pt x="1186" y="316"/>
                    <a:pt x="1186" y="316"/>
                    <a:pt x="1186" y="316"/>
                  </a:cubicBezTo>
                  <a:cubicBezTo>
                    <a:pt x="1178" y="302"/>
                    <a:pt x="1169" y="288"/>
                    <a:pt x="1160" y="274"/>
                  </a:cubicBezTo>
                  <a:cubicBezTo>
                    <a:pt x="1121" y="302"/>
                    <a:pt x="1121" y="302"/>
                    <a:pt x="1121" y="302"/>
                  </a:cubicBezTo>
                  <a:cubicBezTo>
                    <a:pt x="1117" y="297"/>
                    <a:pt x="1117" y="297"/>
                    <a:pt x="1117" y="297"/>
                  </a:cubicBezTo>
                  <a:cubicBezTo>
                    <a:pt x="1156" y="269"/>
                    <a:pt x="1156" y="269"/>
                    <a:pt x="1156" y="269"/>
                  </a:cubicBezTo>
                  <a:cubicBezTo>
                    <a:pt x="1147" y="256"/>
                    <a:pt x="1137" y="243"/>
                    <a:pt x="1126" y="230"/>
                  </a:cubicBezTo>
                  <a:cubicBezTo>
                    <a:pt x="1090" y="261"/>
                    <a:pt x="1090" y="261"/>
                    <a:pt x="1090" y="261"/>
                  </a:cubicBezTo>
                  <a:cubicBezTo>
                    <a:pt x="1085" y="256"/>
                    <a:pt x="1085" y="256"/>
                    <a:pt x="1085" y="256"/>
                  </a:cubicBezTo>
                  <a:cubicBezTo>
                    <a:pt x="1122" y="225"/>
                    <a:pt x="1122" y="225"/>
                    <a:pt x="1122" y="225"/>
                  </a:cubicBezTo>
                  <a:cubicBezTo>
                    <a:pt x="1112" y="213"/>
                    <a:pt x="1101" y="201"/>
                    <a:pt x="1089" y="189"/>
                  </a:cubicBezTo>
                  <a:cubicBezTo>
                    <a:pt x="1055" y="223"/>
                    <a:pt x="1055" y="223"/>
                    <a:pt x="1055" y="223"/>
                  </a:cubicBezTo>
                  <a:cubicBezTo>
                    <a:pt x="1051" y="218"/>
                    <a:pt x="1051" y="218"/>
                    <a:pt x="1051" y="218"/>
                  </a:cubicBezTo>
                  <a:cubicBezTo>
                    <a:pt x="1085" y="185"/>
                    <a:pt x="1085" y="185"/>
                    <a:pt x="1085" y="185"/>
                  </a:cubicBezTo>
                  <a:cubicBezTo>
                    <a:pt x="1073" y="173"/>
                    <a:pt x="1061" y="162"/>
                    <a:pt x="1048" y="151"/>
                  </a:cubicBezTo>
                  <a:cubicBezTo>
                    <a:pt x="1018" y="188"/>
                    <a:pt x="1018" y="188"/>
                    <a:pt x="1018" y="188"/>
                  </a:cubicBezTo>
                  <a:cubicBezTo>
                    <a:pt x="1013" y="184"/>
                    <a:pt x="1013" y="184"/>
                    <a:pt x="1013" y="184"/>
                  </a:cubicBezTo>
                  <a:cubicBezTo>
                    <a:pt x="1043" y="147"/>
                    <a:pt x="1043" y="147"/>
                    <a:pt x="1043" y="147"/>
                  </a:cubicBezTo>
                  <a:cubicBezTo>
                    <a:pt x="1031" y="137"/>
                    <a:pt x="1018" y="127"/>
                    <a:pt x="1005" y="117"/>
                  </a:cubicBezTo>
                  <a:cubicBezTo>
                    <a:pt x="977" y="156"/>
                    <a:pt x="977" y="156"/>
                    <a:pt x="977" y="156"/>
                  </a:cubicBezTo>
                  <a:cubicBezTo>
                    <a:pt x="972" y="153"/>
                    <a:pt x="972" y="153"/>
                    <a:pt x="972" y="153"/>
                  </a:cubicBezTo>
                  <a:cubicBezTo>
                    <a:pt x="999" y="114"/>
                    <a:pt x="999" y="114"/>
                    <a:pt x="999" y="114"/>
                  </a:cubicBezTo>
                  <a:cubicBezTo>
                    <a:pt x="986" y="104"/>
                    <a:pt x="972" y="95"/>
                    <a:pt x="958" y="87"/>
                  </a:cubicBezTo>
                  <a:cubicBezTo>
                    <a:pt x="934" y="129"/>
                    <a:pt x="934" y="129"/>
                    <a:pt x="934" y="129"/>
                  </a:cubicBezTo>
                  <a:cubicBezTo>
                    <a:pt x="928" y="125"/>
                    <a:pt x="928" y="125"/>
                    <a:pt x="928" y="125"/>
                  </a:cubicBezTo>
                  <a:cubicBezTo>
                    <a:pt x="952" y="84"/>
                    <a:pt x="952" y="84"/>
                    <a:pt x="952" y="84"/>
                  </a:cubicBezTo>
                  <a:cubicBezTo>
                    <a:pt x="938" y="76"/>
                    <a:pt x="924" y="68"/>
                    <a:pt x="909" y="61"/>
                  </a:cubicBezTo>
                  <a:cubicBezTo>
                    <a:pt x="889" y="105"/>
                    <a:pt x="889" y="105"/>
                    <a:pt x="889" y="105"/>
                  </a:cubicBezTo>
                  <a:cubicBezTo>
                    <a:pt x="883" y="102"/>
                    <a:pt x="883" y="102"/>
                    <a:pt x="883" y="102"/>
                  </a:cubicBezTo>
                  <a:cubicBezTo>
                    <a:pt x="903" y="58"/>
                    <a:pt x="903" y="58"/>
                    <a:pt x="903" y="58"/>
                  </a:cubicBezTo>
                  <a:cubicBezTo>
                    <a:pt x="888" y="52"/>
                    <a:pt x="873" y="45"/>
                    <a:pt x="858" y="40"/>
                  </a:cubicBezTo>
                  <a:cubicBezTo>
                    <a:pt x="841" y="85"/>
                    <a:pt x="841" y="85"/>
                    <a:pt x="841" y="85"/>
                  </a:cubicBezTo>
                  <a:cubicBezTo>
                    <a:pt x="835" y="82"/>
                    <a:pt x="835" y="82"/>
                    <a:pt x="835" y="82"/>
                  </a:cubicBezTo>
                  <a:cubicBezTo>
                    <a:pt x="852" y="37"/>
                    <a:pt x="852" y="37"/>
                    <a:pt x="852" y="37"/>
                  </a:cubicBezTo>
                  <a:cubicBezTo>
                    <a:pt x="836" y="32"/>
                    <a:pt x="821" y="27"/>
                    <a:pt x="805" y="23"/>
                  </a:cubicBezTo>
                  <a:cubicBezTo>
                    <a:pt x="793" y="69"/>
                    <a:pt x="793" y="69"/>
                    <a:pt x="793" y="69"/>
                  </a:cubicBezTo>
                  <a:cubicBezTo>
                    <a:pt x="786" y="67"/>
                    <a:pt x="786" y="67"/>
                    <a:pt x="786" y="67"/>
                  </a:cubicBezTo>
                  <a:cubicBezTo>
                    <a:pt x="799" y="21"/>
                    <a:pt x="799" y="21"/>
                    <a:pt x="799" y="21"/>
                  </a:cubicBezTo>
                  <a:cubicBezTo>
                    <a:pt x="783" y="17"/>
                    <a:pt x="767" y="13"/>
                    <a:pt x="751" y="10"/>
                  </a:cubicBezTo>
                  <a:cubicBezTo>
                    <a:pt x="742" y="57"/>
                    <a:pt x="742" y="57"/>
                    <a:pt x="742" y="57"/>
                  </a:cubicBezTo>
                  <a:cubicBezTo>
                    <a:pt x="736" y="56"/>
                    <a:pt x="736" y="56"/>
                    <a:pt x="736" y="56"/>
                  </a:cubicBezTo>
                  <a:cubicBezTo>
                    <a:pt x="744" y="9"/>
                    <a:pt x="744" y="9"/>
                    <a:pt x="744" y="9"/>
                  </a:cubicBezTo>
                  <a:cubicBezTo>
                    <a:pt x="728" y="6"/>
                    <a:pt x="712" y="4"/>
                    <a:pt x="696" y="3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85" y="50"/>
                    <a:pt x="685" y="50"/>
                    <a:pt x="685" y="50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73" y="1"/>
                    <a:pt x="657" y="0"/>
                    <a:pt x="640" y="0"/>
                  </a:cubicBezTo>
                  <a:cubicBezTo>
                    <a:pt x="640" y="48"/>
                    <a:pt x="640" y="48"/>
                    <a:pt x="640" y="48"/>
                  </a:cubicBezTo>
                  <a:cubicBezTo>
                    <a:pt x="634" y="48"/>
                    <a:pt x="634" y="48"/>
                    <a:pt x="634" y="48"/>
                  </a:cubicBezTo>
                  <a:cubicBezTo>
                    <a:pt x="634" y="0"/>
                    <a:pt x="634" y="0"/>
                    <a:pt x="634" y="0"/>
                  </a:cubicBezTo>
                  <a:cubicBezTo>
                    <a:pt x="617" y="0"/>
                    <a:pt x="601" y="1"/>
                    <a:pt x="585" y="2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83" y="50"/>
                    <a:pt x="583" y="50"/>
                    <a:pt x="583" y="50"/>
                  </a:cubicBezTo>
                  <a:cubicBezTo>
                    <a:pt x="579" y="3"/>
                    <a:pt x="579" y="3"/>
                    <a:pt x="579" y="3"/>
                  </a:cubicBezTo>
                  <a:cubicBezTo>
                    <a:pt x="562" y="4"/>
                    <a:pt x="546" y="6"/>
                    <a:pt x="530" y="9"/>
                  </a:cubicBezTo>
                  <a:cubicBezTo>
                    <a:pt x="538" y="56"/>
                    <a:pt x="538" y="56"/>
                    <a:pt x="538" y="56"/>
                  </a:cubicBezTo>
                  <a:cubicBezTo>
                    <a:pt x="532" y="57"/>
                    <a:pt x="532" y="57"/>
                    <a:pt x="532" y="57"/>
                  </a:cubicBezTo>
                  <a:cubicBezTo>
                    <a:pt x="524" y="10"/>
                    <a:pt x="524" y="10"/>
                    <a:pt x="524" y="10"/>
                  </a:cubicBezTo>
                  <a:cubicBezTo>
                    <a:pt x="507" y="13"/>
                    <a:pt x="491" y="16"/>
                    <a:pt x="476" y="20"/>
                  </a:cubicBezTo>
                  <a:cubicBezTo>
                    <a:pt x="488" y="67"/>
                    <a:pt x="488" y="67"/>
                    <a:pt x="488" y="67"/>
                  </a:cubicBezTo>
                  <a:cubicBezTo>
                    <a:pt x="482" y="68"/>
                    <a:pt x="482" y="68"/>
                    <a:pt x="482" y="68"/>
                  </a:cubicBezTo>
                  <a:cubicBezTo>
                    <a:pt x="469" y="22"/>
                    <a:pt x="469" y="22"/>
                    <a:pt x="469" y="22"/>
                  </a:cubicBezTo>
                  <a:cubicBezTo>
                    <a:pt x="454" y="26"/>
                    <a:pt x="438" y="31"/>
                    <a:pt x="423" y="37"/>
                  </a:cubicBezTo>
                  <a:cubicBezTo>
                    <a:pt x="439" y="82"/>
                    <a:pt x="439" y="82"/>
                    <a:pt x="439" y="82"/>
                  </a:cubicBezTo>
                  <a:cubicBezTo>
                    <a:pt x="433" y="84"/>
                    <a:pt x="433" y="84"/>
                    <a:pt x="433" y="84"/>
                  </a:cubicBezTo>
                  <a:cubicBezTo>
                    <a:pt x="416" y="39"/>
                    <a:pt x="416" y="39"/>
                    <a:pt x="416" y="39"/>
                  </a:cubicBezTo>
                  <a:cubicBezTo>
                    <a:pt x="401" y="45"/>
                    <a:pt x="386" y="51"/>
                    <a:pt x="371" y="58"/>
                  </a:cubicBezTo>
                  <a:cubicBezTo>
                    <a:pt x="391" y="101"/>
                    <a:pt x="391" y="101"/>
                    <a:pt x="391" y="101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365" y="60"/>
                    <a:pt x="365" y="60"/>
                    <a:pt x="365" y="60"/>
                  </a:cubicBezTo>
                  <a:cubicBezTo>
                    <a:pt x="350" y="67"/>
                    <a:pt x="336" y="75"/>
                    <a:pt x="322" y="83"/>
                  </a:cubicBezTo>
                  <a:cubicBezTo>
                    <a:pt x="346" y="124"/>
                    <a:pt x="346" y="124"/>
                    <a:pt x="346" y="124"/>
                  </a:cubicBezTo>
                  <a:cubicBezTo>
                    <a:pt x="340" y="128"/>
                    <a:pt x="340" y="128"/>
                    <a:pt x="340" y="128"/>
                  </a:cubicBezTo>
                  <a:cubicBezTo>
                    <a:pt x="316" y="86"/>
                    <a:pt x="316" y="86"/>
                    <a:pt x="316" y="86"/>
                  </a:cubicBezTo>
                  <a:cubicBezTo>
                    <a:pt x="302" y="94"/>
                    <a:pt x="288" y="103"/>
                    <a:pt x="275" y="113"/>
                  </a:cubicBezTo>
                  <a:cubicBezTo>
                    <a:pt x="302" y="152"/>
                    <a:pt x="302" y="152"/>
                    <a:pt x="302" y="152"/>
                  </a:cubicBezTo>
                  <a:cubicBezTo>
                    <a:pt x="297" y="155"/>
                    <a:pt x="297" y="155"/>
                    <a:pt x="297" y="155"/>
                  </a:cubicBezTo>
                  <a:cubicBezTo>
                    <a:pt x="269" y="116"/>
                    <a:pt x="269" y="116"/>
                    <a:pt x="269" y="116"/>
                  </a:cubicBezTo>
                  <a:cubicBezTo>
                    <a:pt x="256" y="126"/>
                    <a:pt x="243" y="136"/>
                    <a:pt x="230" y="146"/>
                  </a:cubicBezTo>
                  <a:cubicBezTo>
                    <a:pt x="261" y="183"/>
                    <a:pt x="261" y="183"/>
                    <a:pt x="261" y="183"/>
                  </a:cubicBezTo>
                  <a:cubicBezTo>
                    <a:pt x="256" y="187"/>
                    <a:pt x="256" y="187"/>
                    <a:pt x="256" y="187"/>
                  </a:cubicBezTo>
                  <a:cubicBezTo>
                    <a:pt x="226" y="150"/>
                    <a:pt x="226" y="150"/>
                    <a:pt x="226" y="150"/>
                  </a:cubicBezTo>
                  <a:cubicBezTo>
                    <a:pt x="213" y="161"/>
                    <a:pt x="201" y="172"/>
                    <a:pt x="189" y="183"/>
                  </a:cubicBezTo>
                  <a:cubicBezTo>
                    <a:pt x="223" y="217"/>
                    <a:pt x="223" y="217"/>
                    <a:pt x="223" y="217"/>
                  </a:cubicBezTo>
                  <a:cubicBezTo>
                    <a:pt x="219" y="222"/>
                    <a:pt x="219" y="222"/>
                    <a:pt x="219" y="222"/>
                  </a:cubicBezTo>
                  <a:cubicBezTo>
                    <a:pt x="185" y="188"/>
                    <a:pt x="185" y="188"/>
                    <a:pt x="185" y="188"/>
                  </a:cubicBezTo>
                  <a:cubicBezTo>
                    <a:pt x="173" y="199"/>
                    <a:pt x="162" y="211"/>
                    <a:pt x="151" y="224"/>
                  </a:cubicBezTo>
                  <a:cubicBezTo>
                    <a:pt x="188" y="255"/>
                    <a:pt x="188" y="255"/>
                    <a:pt x="188" y="255"/>
                  </a:cubicBezTo>
                  <a:cubicBezTo>
                    <a:pt x="184" y="259"/>
                    <a:pt x="184" y="259"/>
                    <a:pt x="184" y="259"/>
                  </a:cubicBezTo>
                  <a:cubicBezTo>
                    <a:pt x="147" y="229"/>
                    <a:pt x="147" y="229"/>
                    <a:pt x="147" y="229"/>
                  </a:cubicBezTo>
                  <a:cubicBezTo>
                    <a:pt x="137" y="241"/>
                    <a:pt x="127" y="254"/>
                    <a:pt x="117" y="268"/>
                  </a:cubicBezTo>
                  <a:cubicBezTo>
                    <a:pt x="157" y="295"/>
                    <a:pt x="157" y="295"/>
                    <a:pt x="157" y="295"/>
                  </a:cubicBezTo>
                  <a:cubicBezTo>
                    <a:pt x="153" y="300"/>
                    <a:pt x="153" y="300"/>
                    <a:pt x="153" y="300"/>
                  </a:cubicBezTo>
                  <a:cubicBezTo>
                    <a:pt x="114" y="273"/>
                    <a:pt x="114" y="273"/>
                    <a:pt x="114" y="273"/>
                  </a:cubicBezTo>
                  <a:cubicBezTo>
                    <a:pt x="104" y="286"/>
                    <a:pt x="95" y="300"/>
                    <a:pt x="87" y="314"/>
                  </a:cubicBezTo>
                  <a:cubicBezTo>
                    <a:pt x="129" y="338"/>
                    <a:pt x="129" y="338"/>
                    <a:pt x="129" y="338"/>
                  </a:cubicBezTo>
                  <a:cubicBezTo>
                    <a:pt x="125" y="344"/>
                    <a:pt x="125" y="344"/>
                    <a:pt x="125" y="344"/>
                  </a:cubicBezTo>
                  <a:cubicBezTo>
                    <a:pt x="84" y="320"/>
                    <a:pt x="84" y="320"/>
                    <a:pt x="84" y="320"/>
                  </a:cubicBezTo>
                  <a:cubicBezTo>
                    <a:pt x="76" y="334"/>
                    <a:pt x="68" y="348"/>
                    <a:pt x="61" y="363"/>
                  </a:cubicBezTo>
                  <a:cubicBezTo>
                    <a:pt x="105" y="384"/>
                    <a:pt x="105" y="384"/>
                    <a:pt x="105" y="384"/>
                  </a:cubicBezTo>
                  <a:cubicBezTo>
                    <a:pt x="102" y="389"/>
                    <a:pt x="102" y="389"/>
                    <a:pt x="102" y="389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51" y="384"/>
                    <a:pt x="45" y="399"/>
                    <a:pt x="39" y="414"/>
                  </a:cubicBezTo>
                  <a:cubicBezTo>
                    <a:pt x="85" y="431"/>
                    <a:pt x="85" y="431"/>
                    <a:pt x="85" y="431"/>
                  </a:cubicBezTo>
                  <a:cubicBezTo>
                    <a:pt x="82" y="437"/>
                    <a:pt x="82" y="437"/>
                    <a:pt x="82" y="437"/>
                  </a:cubicBezTo>
                  <a:cubicBezTo>
                    <a:pt x="37" y="420"/>
                    <a:pt x="37" y="420"/>
                    <a:pt x="37" y="420"/>
                  </a:cubicBezTo>
                  <a:cubicBezTo>
                    <a:pt x="32" y="436"/>
                    <a:pt x="27" y="451"/>
                    <a:pt x="22" y="467"/>
                  </a:cubicBezTo>
                  <a:cubicBezTo>
                    <a:pt x="69" y="480"/>
                    <a:pt x="69" y="480"/>
                    <a:pt x="69" y="480"/>
                  </a:cubicBezTo>
                  <a:cubicBezTo>
                    <a:pt x="67" y="486"/>
                    <a:pt x="67" y="486"/>
                    <a:pt x="67" y="486"/>
                  </a:cubicBezTo>
                  <a:cubicBezTo>
                    <a:pt x="21" y="473"/>
                    <a:pt x="21" y="473"/>
                    <a:pt x="21" y="473"/>
                  </a:cubicBezTo>
                  <a:cubicBezTo>
                    <a:pt x="16" y="489"/>
                    <a:pt x="13" y="505"/>
                    <a:pt x="10" y="521"/>
                  </a:cubicBezTo>
                  <a:cubicBezTo>
                    <a:pt x="57" y="530"/>
                    <a:pt x="57" y="530"/>
                    <a:pt x="57" y="530"/>
                  </a:cubicBezTo>
                  <a:cubicBezTo>
                    <a:pt x="56" y="536"/>
                    <a:pt x="56" y="536"/>
                    <a:pt x="56" y="536"/>
                  </a:cubicBezTo>
                  <a:cubicBezTo>
                    <a:pt x="9" y="528"/>
                    <a:pt x="9" y="528"/>
                    <a:pt x="9" y="528"/>
                  </a:cubicBezTo>
                  <a:cubicBezTo>
                    <a:pt x="6" y="544"/>
                    <a:pt x="4" y="560"/>
                    <a:pt x="2" y="576"/>
                  </a:cubicBezTo>
                  <a:cubicBezTo>
                    <a:pt x="50" y="581"/>
                    <a:pt x="50" y="581"/>
                    <a:pt x="50" y="581"/>
                  </a:cubicBezTo>
                  <a:cubicBezTo>
                    <a:pt x="50" y="587"/>
                    <a:pt x="50" y="587"/>
                    <a:pt x="50" y="587"/>
                  </a:cubicBezTo>
                  <a:lnTo>
                    <a:pt x="2" y="583"/>
                  </a:lnTo>
                  <a:close/>
                  <a:moveTo>
                    <a:pt x="604" y="77"/>
                  </a:moveTo>
                  <a:cubicBezTo>
                    <a:pt x="620" y="77"/>
                    <a:pt x="620" y="77"/>
                    <a:pt x="620" y="7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77"/>
                    <a:pt x="651" y="77"/>
                    <a:pt x="651" y="77"/>
                  </a:cubicBezTo>
                  <a:cubicBezTo>
                    <a:pt x="667" y="77"/>
                    <a:pt x="667" y="77"/>
                    <a:pt x="667" y="77"/>
                  </a:cubicBezTo>
                  <a:cubicBezTo>
                    <a:pt x="667" y="151"/>
                    <a:pt x="667" y="151"/>
                    <a:pt x="667" y="151"/>
                  </a:cubicBezTo>
                  <a:cubicBezTo>
                    <a:pt x="650" y="151"/>
                    <a:pt x="650" y="151"/>
                    <a:pt x="650" y="15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51"/>
                    <a:pt x="619" y="151"/>
                    <a:pt x="619" y="151"/>
                  </a:cubicBezTo>
                  <a:cubicBezTo>
                    <a:pt x="604" y="151"/>
                    <a:pt x="604" y="151"/>
                    <a:pt x="604" y="151"/>
                  </a:cubicBezTo>
                  <a:lnTo>
                    <a:pt x="604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38" name="Freeform 16"/>
            <p:cNvSpPr>
              <a:spLocks/>
            </p:cNvSpPr>
            <p:nvPr userDrawn="1"/>
          </p:nvSpPr>
          <p:spPr bwMode="auto">
            <a:xfrm>
              <a:off x="7958138" y="3092450"/>
              <a:ext cx="73025" cy="161925"/>
            </a:xfrm>
            <a:custGeom>
              <a:avLst/>
              <a:gdLst>
                <a:gd name="T0" fmla="*/ 115927188 w 46"/>
                <a:gd name="T1" fmla="*/ 257055938 h 102"/>
                <a:gd name="T2" fmla="*/ 57964388 w 46"/>
                <a:gd name="T3" fmla="*/ 0 h 102"/>
                <a:gd name="T4" fmla="*/ 0 w 46"/>
                <a:gd name="T5" fmla="*/ 257055938 h 102"/>
                <a:gd name="T6" fmla="*/ 115927188 w 46"/>
                <a:gd name="T7" fmla="*/ 257055938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102">
                  <a:moveTo>
                    <a:pt x="46" y="102"/>
                  </a:moveTo>
                  <a:lnTo>
                    <a:pt x="23" y="0"/>
                  </a:lnTo>
                  <a:lnTo>
                    <a:pt x="0" y="102"/>
                  </a:lnTo>
                  <a:lnTo>
                    <a:pt x="46" y="10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1035" name="Freeform 7"/>
          <p:cNvSpPr>
            <a:spLocks noEditPoints="1"/>
          </p:cNvSpPr>
          <p:nvPr userDrawn="1"/>
        </p:nvSpPr>
        <p:spPr bwMode="auto">
          <a:xfrm>
            <a:off x="9047163" y="5835650"/>
            <a:ext cx="361950" cy="360363"/>
          </a:xfrm>
          <a:custGeom>
            <a:avLst/>
            <a:gdLst>
              <a:gd name="T0" fmla="*/ 33772112 w 1330"/>
              <a:gd name="T1" fmla="*/ 48453108 h 1330"/>
              <a:gd name="T2" fmla="*/ 25847584 w 1330"/>
              <a:gd name="T3" fmla="*/ 56969055 h 1330"/>
              <a:gd name="T4" fmla="*/ 17552670 w 1330"/>
              <a:gd name="T5" fmla="*/ 48306254 h 1330"/>
              <a:gd name="T6" fmla="*/ 25551221 w 1330"/>
              <a:gd name="T7" fmla="*/ 39863734 h 1330"/>
              <a:gd name="T8" fmla="*/ 33772112 w 1330"/>
              <a:gd name="T9" fmla="*/ 48453108 h 1330"/>
              <a:gd name="T10" fmla="*/ 98502107 w 1330"/>
              <a:gd name="T11" fmla="*/ 0 h 1330"/>
              <a:gd name="T12" fmla="*/ 98502107 w 1330"/>
              <a:gd name="T13" fmla="*/ 46617696 h 1330"/>
              <a:gd name="T14" fmla="*/ 98354061 w 1330"/>
              <a:gd name="T15" fmla="*/ 50435105 h 1330"/>
              <a:gd name="T16" fmla="*/ 98205744 w 1330"/>
              <a:gd name="T17" fmla="*/ 51903381 h 1330"/>
              <a:gd name="T18" fmla="*/ 84800803 w 1330"/>
              <a:gd name="T19" fmla="*/ 79433488 h 1330"/>
              <a:gd name="T20" fmla="*/ 18367194 w 1330"/>
              <a:gd name="T21" fmla="*/ 79433488 h 1330"/>
              <a:gd name="T22" fmla="*/ 18367194 w 1330"/>
              <a:gd name="T23" fmla="*/ 13581621 h 1330"/>
              <a:gd name="T24" fmla="*/ 46140461 w 1330"/>
              <a:gd name="T25" fmla="*/ 293709 h 1330"/>
              <a:gd name="T26" fmla="*/ 51324782 w 1330"/>
              <a:gd name="T27" fmla="*/ 0 h 1330"/>
              <a:gd name="T28" fmla="*/ 98502107 w 1330"/>
              <a:gd name="T29" fmla="*/ 0 h 1330"/>
              <a:gd name="T30" fmla="*/ 38141910 w 1330"/>
              <a:gd name="T31" fmla="*/ 26502396 h 1330"/>
              <a:gd name="T32" fmla="*/ 33772112 w 1330"/>
              <a:gd name="T33" fmla="*/ 26502396 h 1330"/>
              <a:gd name="T34" fmla="*/ 33772112 w 1330"/>
              <a:gd name="T35" fmla="*/ 39570025 h 1330"/>
              <a:gd name="T36" fmla="*/ 25625244 w 1330"/>
              <a:gd name="T37" fmla="*/ 36046054 h 1330"/>
              <a:gd name="T38" fmla="*/ 13182872 w 1330"/>
              <a:gd name="T39" fmla="*/ 48306254 h 1330"/>
              <a:gd name="T40" fmla="*/ 25699539 w 1330"/>
              <a:gd name="T41" fmla="*/ 60859892 h 1330"/>
              <a:gd name="T42" fmla="*/ 33772112 w 1330"/>
              <a:gd name="T43" fmla="*/ 57189337 h 1330"/>
              <a:gd name="T44" fmla="*/ 33772112 w 1330"/>
              <a:gd name="T45" fmla="*/ 60419599 h 1330"/>
              <a:gd name="T46" fmla="*/ 38141910 w 1330"/>
              <a:gd name="T47" fmla="*/ 60419599 h 1330"/>
              <a:gd name="T48" fmla="*/ 38141910 w 1330"/>
              <a:gd name="T49" fmla="*/ 26502396 h 1330"/>
              <a:gd name="T50" fmla="*/ 73395296 w 1330"/>
              <a:gd name="T51" fmla="*/ 36266336 h 1330"/>
              <a:gd name="T52" fmla="*/ 68729406 w 1330"/>
              <a:gd name="T53" fmla="*/ 36266336 h 1330"/>
              <a:gd name="T54" fmla="*/ 66507360 w 1330"/>
              <a:gd name="T55" fmla="*/ 42800286 h 1330"/>
              <a:gd name="T56" fmla="*/ 63619108 w 1330"/>
              <a:gd name="T57" fmla="*/ 53078219 h 1330"/>
              <a:gd name="T58" fmla="*/ 58730878 w 1330"/>
              <a:gd name="T59" fmla="*/ 36927182 h 1330"/>
              <a:gd name="T60" fmla="*/ 54879784 w 1330"/>
              <a:gd name="T61" fmla="*/ 36927182 h 1330"/>
              <a:gd name="T62" fmla="*/ 50065849 w 1330"/>
              <a:gd name="T63" fmla="*/ 53078219 h 1330"/>
              <a:gd name="T64" fmla="*/ 47103302 w 1330"/>
              <a:gd name="T65" fmla="*/ 42800286 h 1330"/>
              <a:gd name="T66" fmla="*/ 44955551 w 1330"/>
              <a:gd name="T67" fmla="*/ 36266336 h 1330"/>
              <a:gd name="T68" fmla="*/ 40289661 w 1330"/>
              <a:gd name="T69" fmla="*/ 36266336 h 1330"/>
              <a:gd name="T70" fmla="*/ 48436258 w 1330"/>
              <a:gd name="T71" fmla="*/ 60419599 h 1330"/>
              <a:gd name="T72" fmla="*/ 51769191 w 1330"/>
              <a:gd name="T73" fmla="*/ 60419599 h 1330"/>
              <a:gd name="T74" fmla="*/ 54731739 w 1330"/>
              <a:gd name="T75" fmla="*/ 51022524 h 1330"/>
              <a:gd name="T76" fmla="*/ 56805467 w 1330"/>
              <a:gd name="T77" fmla="*/ 43827998 h 1330"/>
              <a:gd name="T78" fmla="*/ 58953219 w 1330"/>
              <a:gd name="T79" fmla="*/ 51022524 h 1330"/>
              <a:gd name="T80" fmla="*/ 61915494 w 1330"/>
              <a:gd name="T81" fmla="*/ 60419599 h 1330"/>
              <a:gd name="T82" fmla="*/ 65248427 w 1330"/>
              <a:gd name="T83" fmla="*/ 60419599 h 1330"/>
              <a:gd name="T84" fmla="*/ 73395296 w 1330"/>
              <a:gd name="T85" fmla="*/ 36266336 h 1330"/>
              <a:gd name="T86" fmla="*/ 89762784 w 1330"/>
              <a:gd name="T87" fmla="*/ 26428968 h 1330"/>
              <a:gd name="T88" fmla="*/ 79838550 w 1330"/>
              <a:gd name="T89" fmla="*/ 33843776 h 1330"/>
              <a:gd name="T90" fmla="*/ 79838550 w 1330"/>
              <a:gd name="T91" fmla="*/ 36339764 h 1330"/>
              <a:gd name="T92" fmla="*/ 75394729 w 1330"/>
              <a:gd name="T93" fmla="*/ 36339764 h 1330"/>
              <a:gd name="T94" fmla="*/ 75394729 w 1330"/>
              <a:gd name="T95" fmla="*/ 40083745 h 1330"/>
              <a:gd name="T96" fmla="*/ 79838550 w 1330"/>
              <a:gd name="T97" fmla="*/ 40083745 h 1330"/>
              <a:gd name="T98" fmla="*/ 79838550 w 1330"/>
              <a:gd name="T99" fmla="*/ 60419599 h 1330"/>
              <a:gd name="T100" fmla="*/ 84282371 w 1330"/>
              <a:gd name="T101" fmla="*/ 60419599 h 1330"/>
              <a:gd name="T102" fmla="*/ 84282371 w 1330"/>
              <a:gd name="T103" fmla="*/ 40083745 h 1330"/>
              <a:gd name="T104" fmla="*/ 88725919 w 1330"/>
              <a:gd name="T105" fmla="*/ 40083745 h 1330"/>
              <a:gd name="T106" fmla="*/ 88725919 w 1330"/>
              <a:gd name="T107" fmla="*/ 36339764 h 1330"/>
              <a:gd name="T108" fmla="*/ 84282371 w 1330"/>
              <a:gd name="T109" fmla="*/ 36339764 h 1330"/>
              <a:gd name="T110" fmla="*/ 84282371 w 1330"/>
              <a:gd name="T111" fmla="*/ 33843776 h 1330"/>
              <a:gd name="T112" fmla="*/ 89762784 w 1330"/>
              <a:gd name="T113" fmla="*/ 30099523 h 1330"/>
              <a:gd name="T114" fmla="*/ 89762784 w 1330"/>
              <a:gd name="T115" fmla="*/ 26428968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49" r:id="rId3"/>
    <p:sldLayoutId id="2147483750" r:id="rId4"/>
    <p:sldLayoutId id="2147483751" r:id="rId5"/>
    <p:sldLayoutId id="2147483752" r:id="rId6"/>
    <p:sldLayoutId id="2147483773" r:id="rId7"/>
  </p:sldLayoutIdLst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defTabSz="912813" rtl="0" eaLnBrk="0" fontAlgn="base" hangingPunct="0">
        <a:spcBef>
          <a:spcPts val="600"/>
        </a:spcBef>
        <a:spcAft>
          <a:spcPts val="400"/>
        </a:spcAft>
        <a:buClr>
          <a:schemeClr val="tx2"/>
        </a:buClr>
        <a:buSzPct val="10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12750" indent="-215900" algn="l" defTabSz="912813" rtl="0" eaLnBrk="0" fontAlgn="base" hangingPunct="0">
        <a:spcBef>
          <a:spcPts val="200"/>
        </a:spcBef>
        <a:spcAft>
          <a:spcPts val="400"/>
        </a:spcAft>
        <a:buClr>
          <a:schemeClr val="tx2"/>
        </a:buClr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11188" indent="-179388" algn="l" defTabSz="912813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73113" indent="-161925" algn="l" defTabSz="912813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–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07950" algn="l" defTabSz="912813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501650" y="314325"/>
            <a:ext cx="78041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1650" y="1809750"/>
            <a:ext cx="8924925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77850" y="6478588"/>
            <a:ext cx="8966200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1650" y="6369050"/>
            <a:ext cx="4451350" cy="242888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Private &amp; Confidential. Not for distribution.</a:t>
            </a:r>
          </a:p>
          <a:p>
            <a:pPr defTabSz="914235" fontAlgn="auto">
              <a:lnSpc>
                <a:spcPts val="6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50" dirty="0">
                <a:solidFill>
                  <a:srgbClr val="333333"/>
                </a:solidFill>
                <a:latin typeface="Arial"/>
              </a:rPr>
              <a:t>©DWF LLP 2012  </a:t>
            </a:r>
            <a:r>
              <a:rPr lang="en-US" sz="550" b="1" dirty="0">
                <a:solidFill>
                  <a:srgbClr val="333333"/>
                </a:solidFill>
                <a:latin typeface="Arial"/>
              </a:rPr>
              <a:t>www.dwf.co.uk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01650" y="6289675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1650" y="1304925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1650" y="323850"/>
            <a:ext cx="8918575" cy="0"/>
          </a:xfrm>
          <a:prstGeom prst="line">
            <a:avLst/>
          </a:prstGeom>
          <a:ln w="1905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4"/>
          </p:nvPr>
        </p:nvSpPr>
        <p:spPr>
          <a:xfrm>
            <a:off x="7096125" y="6354763"/>
            <a:ext cx="2327275" cy="2032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defTabSz="91423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333333"/>
                </a:solidFill>
                <a:latin typeface="+mn-lt"/>
              </a:defRPr>
            </a:lvl1pPr>
          </a:lstStyle>
          <a:p>
            <a:pPr>
              <a:defRPr/>
            </a:pPr>
            <a:fld id="{8B93EF28-028D-4780-AE5C-7AAF6035D9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grpSp>
        <p:nvGrpSpPr>
          <p:cNvPr id="4106" name="Group 20"/>
          <p:cNvGrpSpPr>
            <a:grpSpLocks/>
          </p:cNvGrpSpPr>
          <p:nvPr/>
        </p:nvGrpSpPr>
        <p:grpSpPr bwMode="auto">
          <a:xfrm>
            <a:off x="8450263" y="877888"/>
            <a:ext cx="815975" cy="395287"/>
            <a:chOff x="7586663" y="2859088"/>
            <a:chExt cx="815975" cy="395287"/>
          </a:xfrm>
        </p:grpSpPr>
        <p:sp>
          <p:nvSpPr>
            <p:cNvPr id="4108" name="AutoShape 13"/>
            <p:cNvSpPr>
              <a:spLocks noChangeAspect="1" noChangeArrowheads="1" noTextEdit="1"/>
            </p:cNvSpPr>
            <p:nvPr userDrawn="1"/>
          </p:nvSpPr>
          <p:spPr bwMode="auto">
            <a:xfrm>
              <a:off x="7586663" y="2859088"/>
              <a:ext cx="815975" cy="3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09" name="Freeform 15"/>
            <p:cNvSpPr>
              <a:spLocks noEditPoints="1"/>
            </p:cNvSpPr>
            <p:nvPr userDrawn="1"/>
          </p:nvSpPr>
          <p:spPr bwMode="auto">
            <a:xfrm>
              <a:off x="7586663" y="2859088"/>
              <a:ext cx="815975" cy="395287"/>
            </a:xfrm>
            <a:custGeom>
              <a:avLst/>
              <a:gdLst>
                <a:gd name="T0" fmla="*/ 344 w 1272"/>
                <a:gd name="T1" fmla="*/ 614 h 614"/>
                <a:gd name="T2" fmla="*/ 656 w 1272"/>
                <a:gd name="T3" fmla="*/ 346 h 614"/>
                <a:gd name="T4" fmla="*/ 1271 w 1272"/>
                <a:gd name="T5" fmla="*/ 585 h 614"/>
                <a:gd name="T6" fmla="*/ 1270 w 1272"/>
                <a:gd name="T7" fmla="*/ 578 h 614"/>
                <a:gd name="T8" fmla="*/ 1215 w 1272"/>
                <a:gd name="T9" fmla="*/ 532 h 614"/>
                <a:gd name="T10" fmla="*/ 1206 w 1272"/>
                <a:gd name="T11" fmla="*/ 488 h 614"/>
                <a:gd name="T12" fmla="*/ 1236 w 1272"/>
                <a:gd name="T13" fmla="*/ 422 h 614"/>
                <a:gd name="T14" fmla="*/ 1234 w 1272"/>
                <a:gd name="T15" fmla="*/ 416 h 614"/>
                <a:gd name="T16" fmla="*/ 1168 w 1272"/>
                <a:gd name="T17" fmla="*/ 385 h 614"/>
                <a:gd name="T18" fmla="*/ 1148 w 1272"/>
                <a:gd name="T19" fmla="*/ 346 h 614"/>
                <a:gd name="T20" fmla="*/ 1160 w 1272"/>
                <a:gd name="T21" fmla="*/ 274 h 614"/>
                <a:gd name="T22" fmla="*/ 1156 w 1272"/>
                <a:gd name="T23" fmla="*/ 269 h 614"/>
                <a:gd name="T24" fmla="*/ 1085 w 1272"/>
                <a:gd name="T25" fmla="*/ 256 h 614"/>
                <a:gd name="T26" fmla="*/ 1055 w 1272"/>
                <a:gd name="T27" fmla="*/ 223 h 614"/>
                <a:gd name="T28" fmla="*/ 1048 w 1272"/>
                <a:gd name="T29" fmla="*/ 151 h 614"/>
                <a:gd name="T30" fmla="*/ 1043 w 1272"/>
                <a:gd name="T31" fmla="*/ 147 h 614"/>
                <a:gd name="T32" fmla="*/ 972 w 1272"/>
                <a:gd name="T33" fmla="*/ 153 h 614"/>
                <a:gd name="T34" fmla="*/ 934 w 1272"/>
                <a:gd name="T35" fmla="*/ 129 h 614"/>
                <a:gd name="T36" fmla="*/ 909 w 1272"/>
                <a:gd name="T37" fmla="*/ 61 h 614"/>
                <a:gd name="T38" fmla="*/ 903 w 1272"/>
                <a:gd name="T39" fmla="*/ 58 h 614"/>
                <a:gd name="T40" fmla="*/ 835 w 1272"/>
                <a:gd name="T41" fmla="*/ 82 h 614"/>
                <a:gd name="T42" fmla="*/ 793 w 1272"/>
                <a:gd name="T43" fmla="*/ 69 h 614"/>
                <a:gd name="T44" fmla="*/ 751 w 1272"/>
                <a:gd name="T45" fmla="*/ 10 h 614"/>
                <a:gd name="T46" fmla="*/ 744 w 1272"/>
                <a:gd name="T47" fmla="*/ 9 h 614"/>
                <a:gd name="T48" fmla="*/ 685 w 1272"/>
                <a:gd name="T49" fmla="*/ 50 h 614"/>
                <a:gd name="T50" fmla="*/ 640 w 1272"/>
                <a:gd name="T51" fmla="*/ 48 h 614"/>
                <a:gd name="T52" fmla="*/ 585 w 1272"/>
                <a:gd name="T53" fmla="*/ 2 h 614"/>
                <a:gd name="T54" fmla="*/ 579 w 1272"/>
                <a:gd name="T55" fmla="*/ 3 h 614"/>
                <a:gd name="T56" fmla="*/ 532 w 1272"/>
                <a:gd name="T57" fmla="*/ 57 h 614"/>
                <a:gd name="T58" fmla="*/ 488 w 1272"/>
                <a:gd name="T59" fmla="*/ 67 h 614"/>
                <a:gd name="T60" fmla="*/ 423 w 1272"/>
                <a:gd name="T61" fmla="*/ 37 h 614"/>
                <a:gd name="T62" fmla="*/ 416 w 1272"/>
                <a:gd name="T63" fmla="*/ 39 h 614"/>
                <a:gd name="T64" fmla="*/ 386 w 1272"/>
                <a:gd name="T65" fmla="*/ 104 h 614"/>
                <a:gd name="T66" fmla="*/ 346 w 1272"/>
                <a:gd name="T67" fmla="*/ 124 h 614"/>
                <a:gd name="T68" fmla="*/ 275 w 1272"/>
                <a:gd name="T69" fmla="*/ 113 h 614"/>
                <a:gd name="T70" fmla="*/ 269 w 1272"/>
                <a:gd name="T71" fmla="*/ 116 h 614"/>
                <a:gd name="T72" fmla="*/ 256 w 1272"/>
                <a:gd name="T73" fmla="*/ 187 h 614"/>
                <a:gd name="T74" fmla="*/ 223 w 1272"/>
                <a:gd name="T75" fmla="*/ 217 h 614"/>
                <a:gd name="T76" fmla="*/ 151 w 1272"/>
                <a:gd name="T77" fmla="*/ 224 h 614"/>
                <a:gd name="T78" fmla="*/ 147 w 1272"/>
                <a:gd name="T79" fmla="*/ 229 h 614"/>
                <a:gd name="T80" fmla="*/ 153 w 1272"/>
                <a:gd name="T81" fmla="*/ 300 h 614"/>
                <a:gd name="T82" fmla="*/ 129 w 1272"/>
                <a:gd name="T83" fmla="*/ 338 h 614"/>
                <a:gd name="T84" fmla="*/ 61 w 1272"/>
                <a:gd name="T85" fmla="*/ 363 h 614"/>
                <a:gd name="T86" fmla="*/ 58 w 1272"/>
                <a:gd name="T87" fmla="*/ 369 h 614"/>
                <a:gd name="T88" fmla="*/ 82 w 1272"/>
                <a:gd name="T89" fmla="*/ 437 h 614"/>
                <a:gd name="T90" fmla="*/ 69 w 1272"/>
                <a:gd name="T91" fmla="*/ 480 h 614"/>
                <a:gd name="T92" fmla="*/ 10 w 1272"/>
                <a:gd name="T93" fmla="*/ 521 h 614"/>
                <a:gd name="T94" fmla="*/ 9 w 1272"/>
                <a:gd name="T95" fmla="*/ 528 h 614"/>
                <a:gd name="T96" fmla="*/ 50 w 1272"/>
                <a:gd name="T97" fmla="*/ 587 h 614"/>
                <a:gd name="T98" fmla="*/ 620 w 1272"/>
                <a:gd name="T99" fmla="*/ 77 h 614"/>
                <a:gd name="T100" fmla="*/ 651 w 1272"/>
                <a:gd name="T101" fmla="*/ 77 h 614"/>
                <a:gd name="T102" fmla="*/ 650 w 1272"/>
                <a:gd name="T103" fmla="*/ 151 h 614"/>
                <a:gd name="T104" fmla="*/ 619 w 1272"/>
                <a:gd name="T105" fmla="*/ 151 h 6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72" h="614">
                  <a:moveTo>
                    <a:pt x="2" y="583"/>
                  </a:moveTo>
                  <a:cubicBezTo>
                    <a:pt x="1" y="593"/>
                    <a:pt x="1" y="603"/>
                    <a:pt x="0" y="614"/>
                  </a:cubicBezTo>
                  <a:cubicBezTo>
                    <a:pt x="344" y="614"/>
                    <a:pt x="344" y="614"/>
                    <a:pt x="344" y="614"/>
                  </a:cubicBezTo>
                  <a:cubicBezTo>
                    <a:pt x="356" y="469"/>
                    <a:pt x="472" y="355"/>
                    <a:pt x="616" y="346"/>
                  </a:cubicBezTo>
                  <a:cubicBezTo>
                    <a:pt x="637" y="178"/>
                    <a:pt x="637" y="178"/>
                    <a:pt x="637" y="178"/>
                  </a:cubicBezTo>
                  <a:cubicBezTo>
                    <a:pt x="656" y="346"/>
                    <a:pt x="656" y="346"/>
                    <a:pt x="656" y="346"/>
                  </a:cubicBezTo>
                  <a:cubicBezTo>
                    <a:pt x="799" y="357"/>
                    <a:pt x="913" y="471"/>
                    <a:pt x="924" y="614"/>
                  </a:cubicBezTo>
                  <a:cubicBezTo>
                    <a:pt x="1272" y="614"/>
                    <a:pt x="1272" y="614"/>
                    <a:pt x="1272" y="614"/>
                  </a:cubicBezTo>
                  <a:cubicBezTo>
                    <a:pt x="1272" y="604"/>
                    <a:pt x="1272" y="594"/>
                    <a:pt x="1271" y="585"/>
                  </a:cubicBezTo>
                  <a:cubicBezTo>
                    <a:pt x="1223" y="589"/>
                    <a:pt x="1223" y="589"/>
                    <a:pt x="1223" y="589"/>
                  </a:cubicBezTo>
                  <a:cubicBezTo>
                    <a:pt x="1222" y="583"/>
                    <a:pt x="1222" y="583"/>
                    <a:pt x="1222" y="583"/>
                  </a:cubicBezTo>
                  <a:cubicBezTo>
                    <a:pt x="1270" y="578"/>
                    <a:pt x="1270" y="578"/>
                    <a:pt x="1270" y="578"/>
                  </a:cubicBezTo>
                  <a:cubicBezTo>
                    <a:pt x="1269" y="562"/>
                    <a:pt x="1267" y="546"/>
                    <a:pt x="1264" y="530"/>
                  </a:cubicBezTo>
                  <a:cubicBezTo>
                    <a:pt x="1216" y="538"/>
                    <a:pt x="1216" y="538"/>
                    <a:pt x="1216" y="538"/>
                  </a:cubicBezTo>
                  <a:cubicBezTo>
                    <a:pt x="1215" y="532"/>
                    <a:pt x="1215" y="532"/>
                    <a:pt x="1215" y="532"/>
                  </a:cubicBezTo>
                  <a:cubicBezTo>
                    <a:pt x="1263" y="523"/>
                    <a:pt x="1263" y="523"/>
                    <a:pt x="1263" y="523"/>
                  </a:cubicBezTo>
                  <a:cubicBezTo>
                    <a:pt x="1260" y="507"/>
                    <a:pt x="1256" y="491"/>
                    <a:pt x="1252" y="475"/>
                  </a:cubicBezTo>
                  <a:cubicBezTo>
                    <a:pt x="1206" y="488"/>
                    <a:pt x="1206" y="488"/>
                    <a:pt x="1206" y="488"/>
                  </a:cubicBezTo>
                  <a:cubicBezTo>
                    <a:pt x="1204" y="482"/>
                    <a:pt x="1204" y="482"/>
                    <a:pt x="1204" y="482"/>
                  </a:cubicBezTo>
                  <a:cubicBezTo>
                    <a:pt x="1251" y="469"/>
                    <a:pt x="1251" y="469"/>
                    <a:pt x="1251" y="469"/>
                  </a:cubicBezTo>
                  <a:cubicBezTo>
                    <a:pt x="1246" y="453"/>
                    <a:pt x="1241" y="438"/>
                    <a:pt x="1236" y="422"/>
                  </a:cubicBezTo>
                  <a:cubicBezTo>
                    <a:pt x="1190" y="439"/>
                    <a:pt x="1190" y="439"/>
                    <a:pt x="1190" y="439"/>
                  </a:cubicBezTo>
                  <a:cubicBezTo>
                    <a:pt x="1188" y="433"/>
                    <a:pt x="1188" y="433"/>
                    <a:pt x="1188" y="433"/>
                  </a:cubicBezTo>
                  <a:cubicBezTo>
                    <a:pt x="1234" y="416"/>
                    <a:pt x="1234" y="416"/>
                    <a:pt x="1234" y="416"/>
                  </a:cubicBezTo>
                  <a:cubicBezTo>
                    <a:pt x="1228" y="401"/>
                    <a:pt x="1222" y="386"/>
                    <a:pt x="1215" y="371"/>
                  </a:cubicBezTo>
                  <a:cubicBezTo>
                    <a:pt x="1171" y="391"/>
                    <a:pt x="1171" y="391"/>
                    <a:pt x="1171" y="391"/>
                  </a:cubicBezTo>
                  <a:cubicBezTo>
                    <a:pt x="1168" y="385"/>
                    <a:pt x="1168" y="385"/>
                    <a:pt x="1168" y="385"/>
                  </a:cubicBezTo>
                  <a:cubicBezTo>
                    <a:pt x="1212" y="365"/>
                    <a:pt x="1212" y="365"/>
                    <a:pt x="1212" y="365"/>
                  </a:cubicBezTo>
                  <a:cubicBezTo>
                    <a:pt x="1205" y="350"/>
                    <a:pt x="1198" y="336"/>
                    <a:pt x="1190" y="321"/>
                  </a:cubicBezTo>
                  <a:cubicBezTo>
                    <a:pt x="1148" y="346"/>
                    <a:pt x="1148" y="346"/>
                    <a:pt x="1148" y="346"/>
                  </a:cubicBezTo>
                  <a:cubicBezTo>
                    <a:pt x="1145" y="340"/>
                    <a:pt x="1145" y="340"/>
                    <a:pt x="1145" y="340"/>
                  </a:cubicBezTo>
                  <a:cubicBezTo>
                    <a:pt x="1186" y="316"/>
                    <a:pt x="1186" y="316"/>
                    <a:pt x="1186" y="316"/>
                  </a:cubicBezTo>
                  <a:cubicBezTo>
                    <a:pt x="1178" y="302"/>
                    <a:pt x="1169" y="288"/>
                    <a:pt x="1160" y="274"/>
                  </a:cubicBezTo>
                  <a:cubicBezTo>
                    <a:pt x="1121" y="302"/>
                    <a:pt x="1121" y="302"/>
                    <a:pt x="1121" y="302"/>
                  </a:cubicBezTo>
                  <a:cubicBezTo>
                    <a:pt x="1117" y="297"/>
                    <a:pt x="1117" y="297"/>
                    <a:pt x="1117" y="297"/>
                  </a:cubicBezTo>
                  <a:cubicBezTo>
                    <a:pt x="1156" y="269"/>
                    <a:pt x="1156" y="269"/>
                    <a:pt x="1156" y="269"/>
                  </a:cubicBezTo>
                  <a:cubicBezTo>
                    <a:pt x="1147" y="256"/>
                    <a:pt x="1137" y="243"/>
                    <a:pt x="1126" y="230"/>
                  </a:cubicBezTo>
                  <a:cubicBezTo>
                    <a:pt x="1090" y="261"/>
                    <a:pt x="1090" y="261"/>
                    <a:pt x="1090" y="261"/>
                  </a:cubicBezTo>
                  <a:cubicBezTo>
                    <a:pt x="1085" y="256"/>
                    <a:pt x="1085" y="256"/>
                    <a:pt x="1085" y="256"/>
                  </a:cubicBezTo>
                  <a:cubicBezTo>
                    <a:pt x="1122" y="225"/>
                    <a:pt x="1122" y="225"/>
                    <a:pt x="1122" y="225"/>
                  </a:cubicBezTo>
                  <a:cubicBezTo>
                    <a:pt x="1112" y="213"/>
                    <a:pt x="1101" y="201"/>
                    <a:pt x="1089" y="189"/>
                  </a:cubicBezTo>
                  <a:cubicBezTo>
                    <a:pt x="1055" y="223"/>
                    <a:pt x="1055" y="223"/>
                    <a:pt x="1055" y="223"/>
                  </a:cubicBezTo>
                  <a:cubicBezTo>
                    <a:pt x="1051" y="218"/>
                    <a:pt x="1051" y="218"/>
                    <a:pt x="1051" y="218"/>
                  </a:cubicBezTo>
                  <a:cubicBezTo>
                    <a:pt x="1085" y="185"/>
                    <a:pt x="1085" y="185"/>
                    <a:pt x="1085" y="185"/>
                  </a:cubicBezTo>
                  <a:cubicBezTo>
                    <a:pt x="1073" y="173"/>
                    <a:pt x="1061" y="162"/>
                    <a:pt x="1048" y="151"/>
                  </a:cubicBezTo>
                  <a:cubicBezTo>
                    <a:pt x="1018" y="188"/>
                    <a:pt x="1018" y="188"/>
                    <a:pt x="1018" y="188"/>
                  </a:cubicBezTo>
                  <a:cubicBezTo>
                    <a:pt x="1013" y="184"/>
                    <a:pt x="1013" y="184"/>
                    <a:pt x="1013" y="184"/>
                  </a:cubicBezTo>
                  <a:cubicBezTo>
                    <a:pt x="1043" y="147"/>
                    <a:pt x="1043" y="147"/>
                    <a:pt x="1043" y="147"/>
                  </a:cubicBezTo>
                  <a:cubicBezTo>
                    <a:pt x="1031" y="137"/>
                    <a:pt x="1018" y="127"/>
                    <a:pt x="1005" y="117"/>
                  </a:cubicBezTo>
                  <a:cubicBezTo>
                    <a:pt x="977" y="156"/>
                    <a:pt x="977" y="156"/>
                    <a:pt x="977" y="156"/>
                  </a:cubicBezTo>
                  <a:cubicBezTo>
                    <a:pt x="972" y="153"/>
                    <a:pt x="972" y="153"/>
                    <a:pt x="972" y="153"/>
                  </a:cubicBezTo>
                  <a:cubicBezTo>
                    <a:pt x="999" y="114"/>
                    <a:pt x="999" y="114"/>
                    <a:pt x="999" y="114"/>
                  </a:cubicBezTo>
                  <a:cubicBezTo>
                    <a:pt x="986" y="104"/>
                    <a:pt x="972" y="95"/>
                    <a:pt x="958" y="87"/>
                  </a:cubicBezTo>
                  <a:cubicBezTo>
                    <a:pt x="934" y="129"/>
                    <a:pt x="934" y="129"/>
                    <a:pt x="934" y="129"/>
                  </a:cubicBezTo>
                  <a:cubicBezTo>
                    <a:pt x="928" y="125"/>
                    <a:pt x="928" y="125"/>
                    <a:pt x="928" y="125"/>
                  </a:cubicBezTo>
                  <a:cubicBezTo>
                    <a:pt x="952" y="84"/>
                    <a:pt x="952" y="84"/>
                    <a:pt x="952" y="84"/>
                  </a:cubicBezTo>
                  <a:cubicBezTo>
                    <a:pt x="938" y="76"/>
                    <a:pt x="924" y="68"/>
                    <a:pt x="909" y="61"/>
                  </a:cubicBezTo>
                  <a:cubicBezTo>
                    <a:pt x="889" y="105"/>
                    <a:pt x="889" y="105"/>
                    <a:pt x="889" y="105"/>
                  </a:cubicBezTo>
                  <a:cubicBezTo>
                    <a:pt x="883" y="102"/>
                    <a:pt x="883" y="102"/>
                    <a:pt x="883" y="102"/>
                  </a:cubicBezTo>
                  <a:cubicBezTo>
                    <a:pt x="903" y="58"/>
                    <a:pt x="903" y="58"/>
                    <a:pt x="903" y="58"/>
                  </a:cubicBezTo>
                  <a:cubicBezTo>
                    <a:pt x="888" y="52"/>
                    <a:pt x="873" y="45"/>
                    <a:pt x="858" y="40"/>
                  </a:cubicBezTo>
                  <a:cubicBezTo>
                    <a:pt x="841" y="85"/>
                    <a:pt x="841" y="85"/>
                    <a:pt x="841" y="85"/>
                  </a:cubicBezTo>
                  <a:cubicBezTo>
                    <a:pt x="835" y="82"/>
                    <a:pt x="835" y="82"/>
                    <a:pt x="835" y="82"/>
                  </a:cubicBezTo>
                  <a:cubicBezTo>
                    <a:pt x="852" y="37"/>
                    <a:pt x="852" y="37"/>
                    <a:pt x="852" y="37"/>
                  </a:cubicBezTo>
                  <a:cubicBezTo>
                    <a:pt x="836" y="32"/>
                    <a:pt x="821" y="27"/>
                    <a:pt x="805" y="23"/>
                  </a:cubicBezTo>
                  <a:cubicBezTo>
                    <a:pt x="793" y="69"/>
                    <a:pt x="793" y="69"/>
                    <a:pt x="793" y="69"/>
                  </a:cubicBezTo>
                  <a:cubicBezTo>
                    <a:pt x="786" y="67"/>
                    <a:pt x="786" y="67"/>
                    <a:pt x="786" y="67"/>
                  </a:cubicBezTo>
                  <a:cubicBezTo>
                    <a:pt x="799" y="21"/>
                    <a:pt x="799" y="21"/>
                    <a:pt x="799" y="21"/>
                  </a:cubicBezTo>
                  <a:cubicBezTo>
                    <a:pt x="783" y="17"/>
                    <a:pt x="767" y="13"/>
                    <a:pt x="751" y="10"/>
                  </a:cubicBezTo>
                  <a:cubicBezTo>
                    <a:pt x="742" y="57"/>
                    <a:pt x="742" y="57"/>
                    <a:pt x="742" y="57"/>
                  </a:cubicBezTo>
                  <a:cubicBezTo>
                    <a:pt x="736" y="56"/>
                    <a:pt x="736" y="56"/>
                    <a:pt x="736" y="56"/>
                  </a:cubicBezTo>
                  <a:cubicBezTo>
                    <a:pt x="744" y="9"/>
                    <a:pt x="744" y="9"/>
                    <a:pt x="744" y="9"/>
                  </a:cubicBezTo>
                  <a:cubicBezTo>
                    <a:pt x="728" y="6"/>
                    <a:pt x="712" y="4"/>
                    <a:pt x="696" y="3"/>
                  </a:cubicBezTo>
                  <a:cubicBezTo>
                    <a:pt x="692" y="50"/>
                    <a:pt x="692" y="50"/>
                    <a:pt x="692" y="50"/>
                  </a:cubicBezTo>
                  <a:cubicBezTo>
                    <a:pt x="685" y="50"/>
                    <a:pt x="685" y="50"/>
                    <a:pt x="685" y="50"/>
                  </a:cubicBezTo>
                  <a:cubicBezTo>
                    <a:pt x="689" y="2"/>
                    <a:pt x="689" y="2"/>
                    <a:pt x="689" y="2"/>
                  </a:cubicBezTo>
                  <a:cubicBezTo>
                    <a:pt x="673" y="1"/>
                    <a:pt x="657" y="0"/>
                    <a:pt x="640" y="0"/>
                  </a:cubicBezTo>
                  <a:cubicBezTo>
                    <a:pt x="640" y="48"/>
                    <a:pt x="640" y="48"/>
                    <a:pt x="640" y="48"/>
                  </a:cubicBezTo>
                  <a:cubicBezTo>
                    <a:pt x="634" y="48"/>
                    <a:pt x="634" y="48"/>
                    <a:pt x="634" y="48"/>
                  </a:cubicBezTo>
                  <a:cubicBezTo>
                    <a:pt x="634" y="0"/>
                    <a:pt x="634" y="0"/>
                    <a:pt x="634" y="0"/>
                  </a:cubicBezTo>
                  <a:cubicBezTo>
                    <a:pt x="617" y="0"/>
                    <a:pt x="601" y="1"/>
                    <a:pt x="585" y="2"/>
                  </a:cubicBezTo>
                  <a:cubicBezTo>
                    <a:pt x="589" y="50"/>
                    <a:pt x="589" y="50"/>
                    <a:pt x="589" y="50"/>
                  </a:cubicBezTo>
                  <a:cubicBezTo>
                    <a:pt x="583" y="50"/>
                    <a:pt x="583" y="50"/>
                    <a:pt x="583" y="50"/>
                  </a:cubicBezTo>
                  <a:cubicBezTo>
                    <a:pt x="579" y="3"/>
                    <a:pt x="579" y="3"/>
                    <a:pt x="579" y="3"/>
                  </a:cubicBezTo>
                  <a:cubicBezTo>
                    <a:pt x="562" y="4"/>
                    <a:pt x="546" y="6"/>
                    <a:pt x="530" y="9"/>
                  </a:cubicBezTo>
                  <a:cubicBezTo>
                    <a:pt x="538" y="56"/>
                    <a:pt x="538" y="56"/>
                    <a:pt x="538" y="56"/>
                  </a:cubicBezTo>
                  <a:cubicBezTo>
                    <a:pt x="532" y="57"/>
                    <a:pt x="532" y="57"/>
                    <a:pt x="532" y="57"/>
                  </a:cubicBezTo>
                  <a:cubicBezTo>
                    <a:pt x="524" y="10"/>
                    <a:pt x="524" y="10"/>
                    <a:pt x="524" y="10"/>
                  </a:cubicBezTo>
                  <a:cubicBezTo>
                    <a:pt x="507" y="13"/>
                    <a:pt x="491" y="16"/>
                    <a:pt x="476" y="20"/>
                  </a:cubicBezTo>
                  <a:cubicBezTo>
                    <a:pt x="488" y="67"/>
                    <a:pt x="488" y="67"/>
                    <a:pt x="488" y="67"/>
                  </a:cubicBezTo>
                  <a:cubicBezTo>
                    <a:pt x="482" y="68"/>
                    <a:pt x="482" y="68"/>
                    <a:pt x="482" y="68"/>
                  </a:cubicBezTo>
                  <a:cubicBezTo>
                    <a:pt x="469" y="22"/>
                    <a:pt x="469" y="22"/>
                    <a:pt x="469" y="22"/>
                  </a:cubicBezTo>
                  <a:cubicBezTo>
                    <a:pt x="454" y="26"/>
                    <a:pt x="438" y="31"/>
                    <a:pt x="423" y="37"/>
                  </a:cubicBezTo>
                  <a:cubicBezTo>
                    <a:pt x="439" y="82"/>
                    <a:pt x="439" y="82"/>
                    <a:pt x="439" y="82"/>
                  </a:cubicBezTo>
                  <a:cubicBezTo>
                    <a:pt x="433" y="84"/>
                    <a:pt x="433" y="84"/>
                    <a:pt x="433" y="84"/>
                  </a:cubicBezTo>
                  <a:cubicBezTo>
                    <a:pt x="416" y="39"/>
                    <a:pt x="416" y="39"/>
                    <a:pt x="416" y="39"/>
                  </a:cubicBezTo>
                  <a:cubicBezTo>
                    <a:pt x="401" y="45"/>
                    <a:pt x="386" y="51"/>
                    <a:pt x="371" y="58"/>
                  </a:cubicBezTo>
                  <a:cubicBezTo>
                    <a:pt x="391" y="101"/>
                    <a:pt x="391" y="101"/>
                    <a:pt x="391" y="101"/>
                  </a:cubicBezTo>
                  <a:cubicBezTo>
                    <a:pt x="386" y="104"/>
                    <a:pt x="386" y="104"/>
                    <a:pt x="386" y="104"/>
                  </a:cubicBezTo>
                  <a:cubicBezTo>
                    <a:pt x="365" y="60"/>
                    <a:pt x="365" y="60"/>
                    <a:pt x="365" y="60"/>
                  </a:cubicBezTo>
                  <a:cubicBezTo>
                    <a:pt x="350" y="67"/>
                    <a:pt x="336" y="75"/>
                    <a:pt x="322" y="83"/>
                  </a:cubicBezTo>
                  <a:cubicBezTo>
                    <a:pt x="346" y="124"/>
                    <a:pt x="346" y="124"/>
                    <a:pt x="346" y="124"/>
                  </a:cubicBezTo>
                  <a:cubicBezTo>
                    <a:pt x="340" y="128"/>
                    <a:pt x="340" y="128"/>
                    <a:pt x="340" y="128"/>
                  </a:cubicBezTo>
                  <a:cubicBezTo>
                    <a:pt x="316" y="86"/>
                    <a:pt x="316" y="86"/>
                    <a:pt x="316" y="86"/>
                  </a:cubicBezTo>
                  <a:cubicBezTo>
                    <a:pt x="302" y="94"/>
                    <a:pt x="288" y="103"/>
                    <a:pt x="275" y="113"/>
                  </a:cubicBezTo>
                  <a:cubicBezTo>
                    <a:pt x="302" y="152"/>
                    <a:pt x="302" y="152"/>
                    <a:pt x="302" y="152"/>
                  </a:cubicBezTo>
                  <a:cubicBezTo>
                    <a:pt x="297" y="155"/>
                    <a:pt x="297" y="155"/>
                    <a:pt x="297" y="155"/>
                  </a:cubicBezTo>
                  <a:cubicBezTo>
                    <a:pt x="269" y="116"/>
                    <a:pt x="269" y="116"/>
                    <a:pt x="269" y="116"/>
                  </a:cubicBezTo>
                  <a:cubicBezTo>
                    <a:pt x="256" y="126"/>
                    <a:pt x="243" y="136"/>
                    <a:pt x="230" y="146"/>
                  </a:cubicBezTo>
                  <a:cubicBezTo>
                    <a:pt x="261" y="183"/>
                    <a:pt x="261" y="183"/>
                    <a:pt x="261" y="183"/>
                  </a:cubicBezTo>
                  <a:cubicBezTo>
                    <a:pt x="256" y="187"/>
                    <a:pt x="256" y="187"/>
                    <a:pt x="256" y="187"/>
                  </a:cubicBezTo>
                  <a:cubicBezTo>
                    <a:pt x="226" y="150"/>
                    <a:pt x="226" y="150"/>
                    <a:pt x="226" y="150"/>
                  </a:cubicBezTo>
                  <a:cubicBezTo>
                    <a:pt x="213" y="161"/>
                    <a:pt x="201" y="172"/>
                    <a:pt x="189" y="183"/>
                  </a:cubicBezTo>
                  <a:cubicBezTo>
                    <a:pt x="223" y="217"/>
                    <a:pt x="223" y="217"/>
                    <a:pt x="223" y="217"/>
                  </a:cubicBezTo>
                  <a:cubicBezTo>
                    <a:pt x="219" y="222"/>
                    <a:pt x="219" y="222"/>
                    <a:pt x="219" y="222"/>
                  </a:cubicBezTo>
                  <a:cubicBezTo>
                    <a:pt x="185" y="188"/>
                    <a:pt x="185" y="188"/>
                    <a:pt x="185" y="188"/>
                  </a:cubicBezTo>
                  <a:cubicBezTo>
                    <a:pt x="173" y="199"/>
                    <a:pt x="162" y="211"/>
                    <a:pt x="151" y="224"/>
                  </a:cubicBezTo>
                  <a:cubicBezTo>
                    <a:pt x="188" y="255"/>
                    <a:pt x="188" y="255"/>
                    <a:pt x="188" y="255"/>
                  </a:cubicBezTo>
                  <a:cubicBezTo>
                    <a:pt x="184" y="259"/>
                    <a:pt x="184" y="259"/>
                    <a:pt x="184" y="259"/>
                  </a:cubicBezTo>
                  <a:cubicBezTo>
                    <a:pt x="147" y="229"/>
                    <a:pt x="147" y="229"/>
                    <a:pt x="147" y="229"/>
                  </a:cubicBezTo>
                  <a:cubicBezTo>
                    <a:pt x="137" y="241"/>
                    <a:pt x="127" y="254"/>
                    <a:pt x="117" y="268"/>
                  </a:cubicBezTo>
                  <a:cubicBezTo>
                    <a:pt x="157" y="295"/>
                    <a:pt x="157" y="295"/>
                    <a:pt x="157" y="295"/>
                  </a:cubicBezTo>
                  <a:cubicBezTo>
                    <a:pt x="153" y="300"/>
                    <a:pt x="153" y="300"/>
                    <a:pt x="153" y="300"/>
                  </a:cubicBezTo>
                  <a:cubicBezTo>
                    <a:pt x="114" y="273"/>
                    <a:pt x="114" y="273"/>
                    <a:pt x="114" y="273"/>
                  </a:cubicBezTo>
                  <a:cubicBezTo>
                    <a:pt x="104" y="286"/>
                    <a:pt x="95" y="300"/>
                    <a:pt x="87" y="314"/>
                  </a:cubicBezTo>
                  <a:cubicBezTo>
                    <a:pt x="129" y="338"/>
                    <a:pt x="129" y="338"/>
                    <a:pt x="129" y="338"/>
                  </a:cubicBezTo>
                  <a:cubicBezTo>
                    <a:pt x="125" y="344"/>
                    <a:pt x="125" y="344"/>
                    <a:pt x="125" y="344"/>
                  </a:cubicBezTo>
                  <a:cubicBezTo>
                    <a:pt x="84" y="320"/>
                    <a:pt x="84" y="320"/>
                    <a:pt x="84" y="320"/>
                  </a:cubicBezTo>
                  <a:cubicBezTo>
                    <a:pt x="76" y="334"/>
                    <a:pt x="68" y="348"/>
                    <a:pt x="61" y="363"/>
                  </a:cubicBezTo>
                  <a:cubicBezTo>
                    <a:pt x="105" y="384"/>
                    <a:pt x="105" y="384"/>
                    <a:pt x="105" y="384"/>
                  </a:cubicBezTo>
                  <a:cubicBezTo>
                    <a:pt x="102" y="389"/>
                    <a:pt x="102" y="389"/>
                    <a:pt x="102" y="389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51" y="384"/>
                    <a:pt x="45" y="399"/>
                    <a:pt x="39" y="414"/>
                  </a:cubicBezTo>
                  <a:cubicBezTo>
                    <a:pt x="85" y="431"/>
                    <a:pt x="85" y="431"/>
                    <a:pt x="85" y="431"/>
                  </a:cubicBezTo>
                  <a:cubicBezTo>
                    <a:pt x="82" y="437"/>
                    <a:pt x="82" y="437"/>
                    <a:pt x="82" y="437"/>
                  </a:cubicBezTo>
                  <a:cubicBezTo>
                    <a:pt x="37" y="420"/>
                    <a:pt x="37" y="420"/>
                    <a:pt x="37" y="420"/>
                  </a:cubicBezTo>
                  <a:cubicBezTo>
                    <a:pt x="32" y="436"/>
                    <a:pt x="27" y="451"/>
                    <a:pt x="22" y="467"/>
                  </a:cubicBezTo>
                  <a:cubicBezTo>
                    <a:pt x="69" y="480"/>
                    <a:pt x="69" y="480"/>
                    <a:pt x="69" y="480"/>
                  </a:cubicBezTo>
                  <a:cubicBezTo>
                    <a:pt x="67" y="486"/>
                    <a:pt x="67" y="486"/>
                    <a:pt x="67" y="486"/>
                  </a:cubicBezTo>
                  <a:cubicBezTo>
                    <a:pt x="21" y="473"/>
                    <a:pt x="21" y="473"/>
                    <a:pt x="21" y="473"/>
                  </a:cubicBezTo>
                  <a:cubicBezTo>
                    <a:pt x="16" y="489"/>
                    <a:pt x="13" y="505"/>
                    <a:pt x="10" y="521"/>
                  </a:cubicBezTo>
                  <a:cubicBezTo>
                    <a:pt x="57" y="530"/>
                    <a:pt x="57" y="530"/>
                    <a:pt x="57" y="530"/>
                  </a:cubicBezTo>
                  <a:cubicBezTo>
                    <a:pt x="56" y="536"/>
                    <a:pt x="56" y="536"/>
                    <a:pt x="56" y="536"/>
                  </a:cubicBezTo>
                  <a:cubicBezTo>
                    <a:pt x="9" y="528"/>
                    <a:pt x="9" y="528"/>
                    <a:pt x="9" y="528"/>
                  </a:cubicBezTo>
                  <a:cubicBezTo>
                    <a:pt x="6" y="544"/>
                    <a:pt x="4" y="560"/>
                    <a:pt x="2" y="576"/>
                  </a:cubicBezTo>
                  <a:cubicBezTo>
                    <a:pt x="50" y="581"/>
                    <a:pt x="50" y="581"/>
                    <a:pt x="50" y="581"/>
                  </a:cubicBezTo>
                  <a:cubicBezTo>
                    <a:pt x="50" y="587"/>
                    <a:pt x="50" y="587"/>
                    <a:pt x="50" y="587"/>
                  </a:cubicBezTo>
                  <a:lnTo>
                    <a:pt x="2" y="583"/>
                  </a:lnTo>
                  <a:close/>
                  <a:moveTo>
                    <a:pt x="604" y="77"/>
                  </a:moveTo>
                  <a:cubicBezTo>
                    <a:pt x="620" y="77"/>
                    <a:pt x="620" y="77"/>
                    <a:pt x="620" y="7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127"/>
                    <a:pt x="651" y="127"/>
                    <a:pt x="651" y="127"/>
                  </a:cubicBezTo>
                  <a:cubicBezTo>
                    <a:pt x="651" y="77"/>
                    <a:pt x="651" y="77"/>
                    <a:pt x="651" y="77"/>
                  </a:cubicBezTo>
                  <a:cubicBezTo>
                    <a:pt x="667" y="77"/>
                    <a:pt x="667" y="77"/>
                    <a:pt x="667" y="77"/>
                  </a:cubicBezTo>
                  <a:cubicBezTo>
                    <a:pt x="667" y="151"/>
                    <a:pt x="667" y="151"/>
                    <a:pt x="667" y="151"/>
                  </a:cubicBezTo>
                  <a:cubicBezTo>
                    <a:pt x="650" y="151"/>
                    <a:pt x="650" y="151"/>
                    <a:pt x="650" y="15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01"/>
                    <a:pt x="619" y="101"/>
                    <a:pt x="619" y="101"/>
                  </a:cubicBezTo>
                  <a:cubicBezTo>
                    <a:pt x="619" y="151"/>
                    <a:pt x="619" y="151"/>
                    <a:pt x="619" y="151"/>
                  </a:cubicBezTo>
                  <a:cubicBezTo>
                    <a:pt x="604" y="151"/>
                    <a:pt x="604" y="151"/>
                    <a:pt x="604" y="151"/>
                  </a:cubicBezTo>
                  <a:lnTo>
                    <a:pt x="604" y="77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0" name="Freeform 16"/>
            <p:cNvSpPr>
              <a:spLocks/>
            </p:cNvSpPr>
            <p:nvPr userDrawn="1"/>
          </p:nvSpPr>
          <p:spPr bwMode="auto">
            <a:xfrm>
              <a:off x="7958138" y="3092450"/>
              <a:ext cx="73025" cy="161925"/>
            </a:xfrm>
            <a:custGeom>
              <a:avLst/>
              <a:gdLst>
                <a:gd name="T0" fmla="*/ 46 w 46"/>
                <a:gd name="T1" fmla="*/ 102 h 102"/>
                <a:gd name="T2" fmla="*/ 23 w 46"/>
                <a:gd name="T3" fmla="*/ 0 h 102"/>
                <a:gd name="T4" fmla="*/ 0 w 46"/>
                <a:gd name="T5" fmla="*/ 102 h 102"/>
                <a:gd name="T6" fmla="*/ 46 w 46"/>
                <a:gd name="T7" fmla="*/ 102 h 10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6" h="102">
                  <a:moveTo>
                    <a:pt x="46" y="102"/>
                  </a:moveTo>
                  <a:lnTo>
                    <a:pt x="23" y="0"/>
                  </a:lnTo>
                  <a:lnTo>
                    <a:pt x="0" y="102"/>
                  </a:lnTo>
                  <a:lnTo>
                    <a:pt x="46" y="102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4107" name="Freeform 7"/>
          <p:cNvSpPr>
            <a:spLocks noEditPoints="1"/>
          </p:cNvSpPr>
          <p:nvPr userDrawn="1"/>
        </p:nvSpPr>
        <p:spPr bwMode="auto">
          <a:xfrm>
            <a:off x="9047163" y="5835650"/>
            <a:ext cx="361950" cy="360363"/>
          </a:xfrm>
          <a:custGeom>
            <a:avLst/>
            <a:gdLst>
              <a:gd name="T0" fmla="*/ 456 w 1330"/>
              <a:gd name="T1" fmla="*/ 660 h 1330"/>
              <a:gd name="T2" fmla="*/ 349 w 1330"/>
              <a:gd name="T3" fmla="*/ 776 h 1330"/>
              <a:gd name="T4" fmla="*/ 237 w 1330"/>
              <a:gd name="T5" fmla="*/ 658 h 1330"/>
              <a:gd name="T6" fmla="*/ 345 w 1330"/>
              <a:gd name="T7" fmla="*/ 543 h 1330"/>
              <a:gd name="T8" fmla="*/ 456 w 1330"/>
              <a:gd name="T9" fmla="*/ 660 h 1330"/>
              <a:gd name="T10" fmla="*/ 1330 w 1330"/>
              <a:gd name="T11" fmla="*/ 0 h 1330"/>
              <a:gd name="T12" fmla="*/ 1330 w 1330"/>
              <a:gd name="T13" fmla="*/ 635 h 1330"/>
              <a:gd name="T14" fmla="*/ 1328 w 1330"/>
              <a:gd name="T15" fmla="*/ 687 h 1330"/>
              <a:gd name="T16" fmla="*/ 1326 w 1330"/>
              <a:gd name="T17" fmla="*/ 707 h 1330"/>
              <a:gd name="T18" fmla="*/ 1145 w 1330"/>
              <a:gd name="T19" fmla="*/ 1082 h 1330"/>
              <a:gd name="T20" fmla="*/ 248 w 1330"/>
              <a:gd name="T21" fmla="*/ 1082 h 1330"/>
              <a:gd name="T22" fmla="*/ 248 w 1330"/>
              <a:gd name="T23" fmla="*/ 185 h 1330"/>
              <a:gd name="T24" fmla="*/ 623 w 1330"/>
              <a:gd name="T25" fmla="*/ 4 h 1330"/>
              <a:gd name="T26" fmla="*/ 693 w 1330"/>
              <a:gd name="T27" fmla="*/ 0 h 1330"/>
              <a:gd name="T28" fmla="*/ 1330 w 1330"/>
              <a:gd name="T29" fmla="*/ 0 h 1330"/>
              <a:gd name="T30" fmla="*/ 515 w 1330"/>
              <a:gd name="T31" fmla="*/ 361 h 1330"/>
              <a:gd name="T32" fmla="*/ 456 w 1330"/>
              <a:gd name="T33" fmla="*/ 361 h 1330"/>
              <a:gd name="T34" fmla="*/ 456 w 1330"/>
              <a:gd name="T35" fmla="*/ 539 h 1330"/>
              <a:gd name="T36" fmla="*/ 346 w 1330"/>
              <a:gd name="T37" fmla="*/ 491 h 1330"/>
              <a:gd name="T38" fmla="*/ 178 w 1330"/>
              <a:gd name="T39" fmla="*/ 658 h 1330"/>
              <a:gd name="T40" fmla="*/ 347 w 1330"/>
              <a:gd name="T41" fmla="*/ 829 h 1330"/>
              <a:gd name="T42" fmla="*/ 456 w 1330"/>
              <a:gd name="T43" fmla="*/ 779 h 1330"/>
              <a:gd name="T44" fmla="*/ 456 w 1330"/>
              <a:gd name="T45" fmla="*/ 823 h 1330"/>
              <a:gd name="T46" fmla="*/ 515 w 1330"/>
              <a:gd name="T47" fmla="*/ 823 h 1330"/>
              <a:gd name="T48" fmla="*/ 515 w 1330"/>
              <a:gd name="T49" fmla="*/ 361 h 1330"/>
              <a:gd name="T50" fmla="*/ 991 w 1330"/>
              <a:gd name="T51" fmla="*/ 494 h 1330"/>
              <a:gd name="T52" fmla="*/ 928 w 1330"/>
              <a:gd name="T53" fmla="*/ 494 h 1330"/>
              <a:gd name="T54" fmla="*/ 898 w 1330"/>
              <a:gd name="T55" fmla="*/ 583 h 1330"/>
              <a:gd name="T56" fmla="*/ 859 w 1330"/>
              <a:gd name="T57" fmla="*/ 723 h 1330"/>
              <a:gd name="T58" fmla="*/ 793 w 1330"/>
              <a:gd name="T59" fmla="*/ 503 h 1330"/>
              <a:gd name="T60" fmla="*/ 741 w 1330"/>
              <a:gd name="T61" fmla="*/ 503 h 1330"/>
              <a:gd name="T62" fmla="*/ 676 w 1330"/>
              <a:gd name="T63" fmla="*/ 723 h 1330"/>
              <a:gd name="T64" fmla="*/ 636 w 1330"/>
              <a:gd name="T65" fmla="*/ 583 h 1330"/>
              <a:gd name="T66" fmla="*/ 607 w 1330"/>
              <a:gd name="T67" fmla="*/ 494 h 1330"/>
              <a:gd name="T68" fmla="*/ 544 w 1330"/>
              <a:gd name="T69" fmla="*/ 494 h 1330"/>
              <a:gd name="T70" fmla="*/ 654 w 1330"/>
              <a:gd name="T71" fmla="*/ 823 h 1330"/>
              <a:gd name="T72" fmla="*/ 699 w 1330"/>
              <a:gd name="T73" fmla="*/ 823 h 1330"/>
              <a:gd name="T74" fmla="*/ 739 w 1330"/>
              <a:gd name="T75" fmla="*/ 695 h 1330"/>
              <a:gd name="T76" fmla="*/ 767 w 1330"/>
              <a:gd name="T77" fmla="*/ 597 h 1330"/>
              <a:gd name="T78" fmla="*/ 796 w 1330"/>
              <a:gd name="T79" fmla="*/ 695 h 1330"/>
              <a:gd name="T80" fmla="*/ 836 w 1330"/>
              <a:gd name="T81" fmla="*/ 823 h 1330"/>
              <a:gd name="T82" fmla="*/ 881 w 1330"/>
              <a:gd name="T83" fmla="*/ 823 h 1330"/>
              <a:gd name="T84" fmla="*/ 991 w 1330"/>
              <a:gd name="T85" fmla="*/ 494 h 1330"/>
              <a:gd name="T86" fmla="*/ 1212 w 1330"/>
              <a:gd name="T87" fmla="*/ 360 h 1330"/>
              <a:gd name="T88" fmla="*/ 1078 w 1330"/>
              <a:gd name="T89" fmla="*/ 461 h 1330"/>
              <a:gd name="T90" fmla="*/ 1078 w 1330"/>
              <a:gd name="T91" fmla="*/ 495 h 1330"/>
              <a:gd name="T92" fmla="*/ 1018 w 1330"/>
              <a:gd name="T93" fmla="*/ 495 h 1330"/>
              <a:gd name="T94" fmla="*/ 1018 w 1330"/>
              <a:gd name="T95" fmla="*/ 546 h 1330"/>
              <a:gd name="T96" fmla="*/ 1078 w 1330"/>
              <a:gd name="T97" fmla="*/ 546 h 1330"/>
              <a:gd name="T98" fmla="*/ 1078 w 1330"/>
              <a:gd name="T99" fmla="*/ 823 h 1330"/>
              <a:gd name="T100" fmla="*/ 1138 w 1330"/>
              <a:gd name="T101" fmla="*/ 823 h 1330"/>
              <a:gd name="T102" fmla="*/ 1138 w 1330"/>
              <a:gd name="T103" fmla="*/ 546 h 1330"/>
              <a:gd name="T104" fmla="*/ 1198 w 1330"/>
              <a:gd name="T105" fmla="*/ 546 h 1330"/>
              <a:gd name="T106" fmla="*/ 1198 w 1330"/>
              <a:gd name="T107" fmla="*/ 495 h 1330"/>
              <a:gd name="T108" fmla="*/ 1138 w 1330"/>
              <a:gd name="T109" fmla="*/ 495 h 1330"/>
              <a:gd name="T110" fmla="*/ 1138 w 1330"/>
              <a:gd name="T111" fmla="*/ 461 h 1330"/>
              <a:gd name="T112" fmla="*/ 1212 w 1330"/>
              <a:gd name="T113" fmla="*/ 410 h 1330"/>
              <a:gd name="T114" fmla="*/ 1212 w 1330"/>
              <a:gd name="T115" fmla="*/ 360 h 133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30" h="1330">
                <a:moveTo>
                  <a:pt x="456" y="660"/>
                </a:moveTo>
                <a:cubicBezTo>
                  <a:pt x="456" y="736"/>
                  <a:pt x="403" y="775"/>
                  <a:pt x="349" y="776"/>
                </a:cubicBezTo>
                <a:cubicBezTo>
                  <a:pt x="274" y="778"/>
                  <a:pt x="237" y="718"/>
                  <a:pt x="237" y="658"/>
                </a:cubicBezTo>
                <a:cubicBezTo>
                  <a:pt x="238" y="601"/>
                  <a:pt x="274" y="544"/>
                  <a:pt x="345" y="543"/>
                </a:cubicBezTo>
                <a:cubicBezTo>
                  <a:pt x="400" y="542"/>
                  <a:pt x="456" y="581"/>
                  <a:pt x="456" y="660"/>
                </a:cubicBezTo>
                <a:close/>
                <a:moveTo>
                  <a:pt x="1330" y="0"/>
                </a:moveTo>
                <a:cubicBezTo>
                  <a:pt x="1330" y="0"/>
                  <a:pt x="1330" y="629"/>
                  <a:pt x="1330" y="635"/>
                </a:cubicBezTo>
                <a:cubicBezTo>
                  <a:pt x="1330" y="653"/>
                  <a:pt x="1329" y="670"/>
                  <a:pt x="1328" y="687"/>
                </a:cubicBezTo>
                <a:cubicBezTo>
                  <a:pt x="1327" y="693"/>
                  <a:pt x="1327" y="700"/>
                  <a:pt x="1326" y="707"/>
                </a:cubicBezTo>
                <a:cubicBezTo>
                  <a:pt x="1310" y="844"/>
                  <a:pt x="1250" y="977"/>
                  <a:pt x="1145" y="1082"/>
                </a:cubicBezTo>
                <a:cubicBezTo>
                  <a:pt x="897" y="1330"/>
                  <a:pt x="495" y="1330"/>
                  <a:pt x="248" y="1082"/>
                </a:cubicBezTo>
                <a:cubicBezTo>
                  <a:pt x="0" y="835"/>
                  <a:pt x="0" y="433"/>
                  <a:pt x="248" y="185"/>
                </a:cubicBezTo>
                <a:cubicBezTo>
                  <a:pt x="353" y="80"/>
                  <a:pt x="486" y="20"/>
                  <a:pt x="623" y="4"/>
                </a:cubicBezTo>
                <a:cubicBezTo>
                  <a:pt x="646" y="1"/>
                  <a:pt x="669" y="0"/>
                  <a:pt x="693" y="0"/>
                </a:cubicBezTo>
                <a:lnTo>
                  <a:pt x="1330" y="0"/>
                </a:lnTo>
                <a:close/>
                <a:moveTo>
                  <a:pt x="515" y="361"/>
                </a:moveTo>
                <a:cubicBezTo>
                  <a:pt x="456" y="361"/>
                  <a:pt x="456" y="361"/>
                  <a:pt x="456" y="361"/>
                </a:cubicBezTo>
                <a:cubicBezTo>
                  <a:pt x="456" y="539"/>
                  <a:pt x="456" y="539"/>
                  <a:pt x="456" y="539"/>
                </a:cubicBezTo>
                <a:cubicBezTo>
                  <a:pt x="428" y="500"/>
                  <a:pt x="387" y="491"/>
                  <a:pt x="346" y="491"/>
                </a:cubicBezTo>
                <a:cubicBezTo>
                  <a:pt x="236" y="491"/>
                  <a:pt x="178" y="570"/>
                  <a:pt x="178" y="658"/>
                </a:cubicBezTo>
                <a:cubicBezTo>
                  <a:pt x="178" y="748"/>
                  <a:pt x="232" y="829"/>
                  <a:pt x="347" y="829"/>
                </a:cubicBezTo>
                <a:cubicBezTo>
                  <a:pt x="388" y="828"/>
                  <a:pt x="432" y="815"/>
                  <a:pt x="456" y="779"/>
                </a:cubicBezTo>
                <a:cubicBezTo>
                  <a:pt x="456" y="823"/>
                  <a:pt x="456" y="823"/>
                  <a:pt x="456" y="823"/>
                </a:cubicBezTo>
                <a:cubicBezTo>
                  <a:pt x="515" y="823"/>
                  <a:pt x="515" y="823"/>
                  <a:pt x="515" y="823"/>
                </a:cubicBezTo>
                <a:lnTo>
                  <a:pt x="515" y="361"/>
                </a:lnTo>
                <a:close/>
                <a:moveTo>
                  <a:pt x="991" y="494"/>
                </a:moveTo>
                <a:cubicBezTo>
                  <a:pt x="928" y="494"/>
                  <a:pt x="928" y="494"/>
                  <a:pt x="928" y="494"/>
                </a:cubicBezTo>
                <a:cubicBezTo>
                  <a:pt x="918" y="523"/>
                  <a:pt x="908" y="554"/>
                  <a:pt x="898" y="583"/>
                </a:cubicBezTo>
                <a:cubicBezTo>
                  <a:pt x="883" y="630"/>
                  <a:pt x="869" y="677"/>
                  <a:pt x="859" y="723"/>
                </a:cubicBezTo>
                <a:cubicBezTo>
                  <a:pt x="793" y="503"/>
                  <a:pt x="793" y="503"/>
                  <a:pt x="793" y="503"/>
                </a:cubicBezTo>
                <a:cubicBezTo>
                  <a:pt x="741" y="503"/>
                  <a:pt x="741" y="503"/>
                  <a:pt x="741" y="503"/>
                </a:cubicBezTo>
                <a:cubicBezTo>
                  <a:pt x="676" y="723"/>
                  <a:pt x="676" y="723"/>
                  <a:pt x="676" y="723"/>
                </a:cubicBezTo>
                <a:cubicBezTo>
                  <a:pt x="665" y="677"/>
                  <a:pt x="652" y="630"/>
                  <a:pt x="636" y="583"/>
                </a:cubicBezTo>
                <a:cubicBezTo>
                  <a:pt x="627" y="554"/>
                  <a:pt x="616" y="523"/>
                  <a:pt x="607" y="494"/>
                </a:cubicBezTo>
                <a:cubicBezTo>
                  <a:pt x="544" y="494"/>
                  <a:pt x="544" y="494"/>
                  <a:pt x="544" y="494"/>
                </a:cubicBezTo>
                <a:cubicBezTo>
                  <a:pt x="654" y="823"/>
                  <a:pt x="654" y="823"/>
                  <a:pt x="654" y="823"/>
                </a:cubicBezTo>
                <a:cubicBezTo>
                  <a:pt x="699" y="823"/>
                  <a:pt x="699" y="823"/>
                  <a:pt x="699" y="823"/>
                </a:cubicBezTo>
                <a:cubicBezTo>
                  <a:pt x="739" y="695"/>
                  <a:pt x="739" y="695"/>
                  <a:pt x="739" y="695"/>
                </a:cubicBezTo>
                <a:cubicBezTo>
                  <a:pt x="767" y="597"/>
                  <a:pt x="767" y="597"/>
                  <a:pt x="767" y="597"/>
                </a:cubicBezTo>
                <a:cubicBezTo>
                  <a:pt x="796" y="695"/>
                  <a:pt x="796" y="695"/>
                  <a:pt x="796" y="695"/>
                </a:cubicBezTo>
                <a:cubicBezTo>
                  <a:pt x="836" y="823"/>
                  <a:pt x="836" y="823"/>
                  <a:pt x="836" y="823"/>
                </a:cubicBezTo>
                <a:cubicBezTo>
                  <a:pt x="881" y="823"/>
                  <a:pt x="881" y="823"/>
                  <a:pt x="881" y="823"/>
                </a:cubicBezTo>
                <a:lnTo>
                  <a:pt x="991" y="494"/>
                </a:lnTo>
                <a:close/>
                <a:moveTo>
                  <a:pt x="1212" y="360"/>
                </a:moveTo>
                <a:cubicBezTo>
                  <a:pt x="1125" y="353"/>
                  <a:pt x="1078" y="383"/>
                  <a:pt x="1078" y="461"/>
                </a:cubicBezTo>
                <a:cubicBezTo>
                  <a:pt x="1078" y="462"/>
                  <a:pt x="1078" y="494"/>
                  <a:pt x="1078" y="495"/>
                </a:cubicBezTo>
                <a:cubicBezTo>
                  <a:pt x="1018" y="495"/>
                  <a:pt x="1018" y="495"/>
                  <a:pt x="1018" y="495"/>
                </a:cubicBezTo>
                <a:cubicBezTo>
                  <a:pt x="1018" y="546"/>
                  <a:pt x="1018" y="546"/>
                  <a:pt x="1018" y="546"/>
                </a:cubicBezTo>
                <a:cubicBezTo>
                  <a:pt x="1078" y="546"/>
                  <a:pt x="1078" y="546"/>
                  <a:pt x="1078" y="546"/>
                </a:cubicBezTo>
                <a:cubicBezTo>
                  <a:pt x="1078" y="823"/>
                  <a:pt x="1078" y="823"/>
                  <a:pt x="1078" y="823"/>
                </a:cubicBezTo>
                <a:cubicBezTo>
                  <a:pt x="1138" y="823"/>
                  <a:pt x="1138" y="823"/>
                  <a:pt x="1138" y="823"/>
                </a:cubicBezTo>
                <a:cubicBezTo>
                  <a:pt x="1138" y="546"/>
                  <a:pt x="1138" y="546"/>
                  <a:pt x="1138" y="546"/>
                </a:cubicBezTo>
                <a:cubicBezTo>
                  <a:pt x="1198" y="546"/>
                  <a:pt x="1198" y="546"/>
                  <a:pt x="1198" y="546"/>
                </a:cubicBezTo>
                <a:cubicBezTo>
                  <a:pt x="1198" y="495"/>
                  <a:pt x="1198" y="495"/>
                  <a:pt x="1198" y="495"/>
                </a:cubicBezTo>
                <a:cubicBezTo>
                  <a:pt x="1138" y="495"/>
                  <a:pt x="1138" y="495"/>
                  <a:pt x="1138" y="495"/>
                </a:cubicBezTo>
                <a:cubicBezTo>
                  <a:pt x="1138" y="494"/>
                  <a:pt x="1138" y="461"/>
                  <a:pt x="1138" y="461"/>
                </a:cubicBezTo>
                <a:cubicBezTo>
                  <a:pt x="1138" y="413"/>
                  <a:pt x="1170" y="405"/>
                  <a:pt x="1212" y="410"/>
                </a:cubicBezTo>
                <a:lnTo>
                  <a:pt x="1212" y="3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67" r:id="rId3"/>
    <p:sldLayoutId id="2147483768" r:id="rId4"/>
    <p:sldLayoutId id="2147483769" r:id="rId5"/>
    <p:sldLayoutId id="2147483770" r:id="rId6"/>
    <p:sldLayoutId id="2147483780" r:id="rId7"/>
  </p:sldLayoutIdLst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buFont typeface="Arial" pitchFamily="34" charset="0"/>
        <a:defRPr sz="2400" b="1">
          <a:solidFill>
            <a:schemeClr val="tx2"/>
          </a:solidFill>
          <a:latin typeface="Arial" charset="0"/>
        </a:defRPr>
      </a:lvl5pPr>
      <a:lvl6pPr marL="4572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6pPr>
      <a:lvl7pPr marL="9144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7pPr>
      <a:lvl8pPr marL="13716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8pPr>
      <a:lvl9pPr marL="1828800" algn="l" defTabSz="912813" rtl="0" fontAlgn="base">
        <a:spcBef>
          <a:spcPct val="0"/>
        </a:spcBef>
        <a:spcAft>
          <a:spcPct val="0"/>
        </a:spcAft>
        <a:buFont typeface="Arial" charset="0"/>
        <a:defRPr sz="2400" b="1">
          <a:solidFill>
            <a:schemeClr val="accent1"/>
          </a:solidFill>
          <a:latin typeface="Arial" charset="0"/>
        </a:defRPr>
      </a:lvl9pPr>
    </p:titleStyle>
    <p:bodyStyle>
      <a:lvl1pPr marL="179388" indent="-179388" algn="l" defTabSz="912813" rtl="0" eaLnBrk="0" fontAlgn="base" hangingPunct="0">
        <a:spcBef>
          <a:spcPts val="600"/>
        </a:spcBef>
        <a:spcAft>
          <a:spcPts val="400"/>
        </a:spcAft>
        <a:buClr>
          <a:schemeClr val="tx2"/>
        </a:buClr>
        <a:buSzPct val="10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12750" indent="-215900" algn="l" defTabSz="912813" rtl="0" eaLnBrk="0" fontAlgn="base" hangingPunct="0">
        <a:spcBef>
          <a:spcPts val="200"/>
        </a:spcBef>
        <a:spcAft>
          <a:spcPts val="400"/>
        </a:spcAft>
        <a:buClr>
          <a:schemeClr val="tx2"/>
        </a:buClr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11188" indent="-179388" algn="l" defTabSz="912813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73113" indent="-161925" algn="l" defTabSz="912813" rtl="0" eaLnBrk="0" fontAlgn="base" hangingPunct="0">
        <a:spcBef>
          <a:spcPts val="200"/>
        </a:spcBef>
        <a:spcAft>
          <a:spcPts val="200"/>
        </a:spcAft>
        <a:buClr>
          <a:schemeClr val="tx2"/>
        </a:buClr>
        <a:buFont typeface="Arial" pitchFamily="34" charset="0"/>
        <a:buChar char="–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892175" indent="-107950" algn="l" defTabSz="912813" rtl="0" eaLnBrk="0" fontAlgn="base" hangingPunct="0">
        <a:spcBef>
          <a:spcPts val="200"/>
        </a:spcBef>
        <a:spcAft>
          <a:spcPts val="200"/>
        </a:spcAft>
        <a:buClr>
          <a:schemeClr val="tx1"/>
        </a:buClr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495300" y="884238"/>
            <a:ext cx="6705600" cy="1331912"/>
          </a:xfrm>
        </p:spPr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Legal &amp; Practical Considerations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88620" y="5251133"/>
            <a:ext cx="2816225" cy="46513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dirty="0" smtClean="0"/>
              <a:t>Steffan Groch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GB" dirty="0" smtClean="0"/>
              <a:t>Partner &amp; Chair of UK Health &amp; Safety Lawyers Association</a:t>
            </a:r>
          </a:p>
          <a:p>
            <a:pPr>
              <a:spcBef>
                <a:spcPct val="0"/>
              </a:spcBef>
            </a:pPr>
            <a:r>
              <a:rPr lang="en-GB" dirty="0" smtClean="0"/>
              <a:t>April 2013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“FFI”</a:t>
            </a:r>
            <a:endParaRPr lang="en-GB" dirty="0" smtClean="0"/>
          </a:p>
        </p:txBody>
      </p:sp>
      <p:sp>
        <p:nvSpPr>
          <p:cNvPr id="34819" name="Content Placeholder 11"/>
          <p:cNvSpPr>
            <a:spLocks noGrp="1"/>
          </p:cNvSpPr>
          <p:nvPr>
            <p:ph idx="1"/>
          </p:nvPr>
        </p:nvSpPr>
        <p:spPr>
          <a:xfrm>
            <a:off x="506413" y="1557338"/>
            <a:ext cx="8918575" cy="4083050"/>
          </a:xfrm>
        </p:spPr>
        <p:txBody>
          <a:bodyPr/>
          <a:lstStyle/>
          <a:p>
            <a:pPr eaLnBrk="1" hangingPunct="1"/>
            <a:r>
              <a:rPr lang="en-GB" dirty="0" smtClean="0"/>
              <a:t>Material breach?</a:t>
            </a:r>
          </a:p>
          <a:p>
            <a:pPr eaLnBrk="1" hangingPunct="1"/>
            <a:r>
              <a:rPr lang="en-GB" dirty="0" smtClean="0"/>
              <a:t>Bad character?</a:t>
            </a:r>
          </a:p>
          <a:p>
            <a:pPr eaLnBrk="1" hangingPunct="1"/>
            <a:r>
              <a:rPr lang="en-GB" dirty="0" smtClean="0"/>
              <a:t>Multi duty holder apportionment.</a:t>
            </a:r>
          </a:p>
          <a:p>
            <a:pPr eaLnBrk="1" hangingPunct="1"/>
            <a:r>
              <a:rPr lang="en-GB" dirty="0" smtClean="0"/>
              <a:t>Dispute/review.</a:t>
            </a:r>
          </a:p>
          <a:p>
            <a:pPr eaLnBrk="1" hangingPunct="1"/>
            <a:r>
              <a:rPr lang="en-GB" dirty="0" smtClean="0"/>
              <a:t>Sub-contractor performance – HBF FOI request?</a:t>
            </a:r>
          </a:p>
        </p:txBody>
      </p:sp>
      <p:sp>
        <p:nvSpPr>
          <p:cNvPr id="6148" name="Slide Number Placeholder 12"/>
          <p:cNvSpPr>
            <a:spLocks noGrp="1"/>
          </p:cNvSpPr>
          <p:nvPr>
            <p:ph type="sldNum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defRPr/>
            </a:pPr>
            <a:fld id="{BC4167D9-37BB-4DA0-AF3D-F5A2169793C0}" type="slidenum">
              <a:rPr lang="en-GB"/>
              <a:pPr defTabSz="912813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Liaison between HBF members. What do I mean by this?</a:t>
            </a:r>
          </a:p>
          <a:p>
            <a:r>
              <a:rPr lang="en-GB" dirty="0" smtClean="0"/>
              <a:t>Why this approach?</a:t>
            </a:r>
          </a:p>
          <a:p>
            <a:r>
              <a:rPr lang="en-GB" dirty="0" smtClean="0"/>
              <a:t>Consistency of HSE’s approach.</a:t>
            </a:r>
          </a:p>
          <a:p>
            <a:r>
              <a:rPr lang="en-GB" dirty="0" smtClean="0"/>
              <a:t>Industry standard(s).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“Working together”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A234C5-7531-4FD5-B883-BDC0355DF0A2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710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is the HSLA?</a:t>
            </a:r>
          </a:p>
          <a:p>
            <a:r>
              <a:rPr lang="en-GB" dirty="0" smtClean="0"/>
              <a:t>What can the HSLA do for HBF?</a:t>
            </a:r>
          </a:p>
          <a:p>
            <a:r>
              <a:rPr lang="en-GB" dirty="0" smtClean="0"/>
              <a:t>Legal lobbying for example.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“HSLA”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A234C5-7531-4FD5-B883-BDC0355DF0A2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18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Defence costs post 1 October 2012.</a:t>
            </a:r>
          </a:p>
          <a:p>
            <a:r>
              <a:rPr lang="en-GB" dirty="0" smtClean="0"/>
              <a:t>Insurer approach.</a:t>
            </a:r>
          </a:p>
          <a:p>
            <a:r>
              <a:rPr lang="en-GB" dirty="0" smtClean="0"/>
              <a:t>FFI defence costs?</a:t>
            </a:r>
          </a:p>
          <a:p>
            <a:r>
              <a:rPr lang="en-GB" dirty="0" smtClean="0"/>
              <a:t>Abuse/vexatious litigation.</a:t>
            </a:r>
          </a:p>
          <a:p>
            <a:r>
              <a:rPr lang="en-GB" dirty="0" smtClean="0"/>
              <a:t>HSE most likely to be challenged.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“Innocence is a costly affair”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A234C5-7531-4FD5-B883-BDC0355DF0A2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247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have a crisis PR agency already retained.</a:t>
            </a:r>
          </a:p>
          <a:p>
            <a:r>
              <a:rPr lang="en-GB" dirty="0" smtClean="0"/>
              <a:t>Are you being followed?</a:t>
            </a:r>
          </a:p>
          <a:p>
            <a:r>
              <a:rPr lang="en-GB" dirty="0" smtClean="0"/>
              <a:t>Do online medial postings create an audit trail?</a:t>
            </a:r>
          </a:p>
          <a:p>
            <a:r>
              <a:rPr lang="en-GB" dirty="0" smtClean="0"/>
              <a:t>Recognise that incidents are now played out online … and adapt your investigations.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“Using and reacting to the media; social or otherwise”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A234C5-7531-4FD5-B883-BDC0355DF0A2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267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863_11 DWF Presentations_v2_2003_TMP">
  <a:themeElements>
    <a:clrScheme name="DWF_NEW_Logo">
      <a:dk1>
        <a:srgbClr val="333333"/>
      </a:dk1>
      <a:lt1>
        <a:srgbClr val="FFFFFF"/>
      </a:lt1>
      <a:dk2>
        <a:srgbClr val="CE0058"/>
      </a:dk2>
      <a:lt2>
        <a:srgbClr val="FFFFFF"/>
      </a:lt2>
      <a:accent1>
        <a:srgbClr val="CE0058"/>
      </a:accent1>
      <a:accent2>
        <a:srgbClr val="333333"/>
      </a:accent2>
      <a:accent3>
        <a:srgbClr val="D37A21"/>
      </a:accent3>
      <a:accent4>
        <a:srgbClr val="E00033"/>
      </a:accent4>
      <a:accent5>
        <a:srgbClr val="00B299"/>
      </a:accent5>
      <a:accent6>
        <a:srgbClr val="D61D84"/>
      </a:accent6>
      <a:hlink>
        <a:srgbClr val="00ADD1"/>
      </a:hlink>
      <a:folHlink>
        <a:srgbClr val="ADA69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12863_11 DWF Presentations_v2_2003_TMP">
  <a:themeElements>
    <a:clrScheme name="DWF_NEW_Logo">
      <a:dk1>
        <a:srgbClr val="333333"/>
      </a:dk1>
      <a:lt1>
        <a:srgbClr val="FFFFFF"/>
      </a:lt1>
      <a:dk2>
        <a:srgbClr val="CE0058"/>
      </a:dk2>
      <a:lt2>
        <a:srgbClr val="FFFFFF"/>
      </a:lt2>
      <a:accent1>
        <a:srgbClr val="CE0058"/>
      </a:accent1>
      <a:accent2>
        <a:srgbClr val="333333"/>
      </a:accent2>
      <a:accent3>
        <a:srgbClr val="D37A21"/>
      </a:accent3>
      <a:accent4>
        <a:srgbClr val="E00033"/>
      </a:accent4>
      <a:accent5>
        <a:srgbClr val="00B299"/>
      </a:accent5>
      <a:accent6>
        <a:srgbClr val="D61D84"/>
      </a:accent6>
      <a:hlink>
        <a:srgbClr val="00ADD1"/>
      </a:hlink>
      <a:folHlink>
        <a:srgbClr val="ADA69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790F53769FF249886E997C1B0B81C6" ma:contentTypeVersion="2" ma:contentTypeDescription="Create a new document." ma:contentTypeScope="" ma:versionID="b8d23060411599f1018887b75bb7ad8c">
  <xsd:schema xmlns:xsd="http://www.w3.org/2001/XMLSchema" xmlns:xs="http://www.w3.org/2001/XMLSchema" xmlns:p="http://schemas.microsoft.com/office/2006/metadata/properties" xmlns:ns1="http://schemas.microsoft.com/sharepoint/v3" xmlns:ns3="df7261c7-a805-4a0e-a43c-05ee57524a31" targetNamespace="http://schemas.microsoft.com/office/2006/metadata/properties" ma:root="true" ma:fieldsID="473d9c99a11dad0afa758ccf890142d5" ns1:_="" ns3:_="">
    <xsd:import namespace="http://schemas.microsoft.com/sharepoint/v3"/>
    <xsd:import namespace="df7261c7-a805-4a0e-a43c-05ee57524a31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7261c7-a805-4a0e-a43c-05ee57524a31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440953-4EE8-4EBE-B47F-3C906385E3D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3555151D-754F-43A9-A310-605994BE0FF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F93157A-A7B1-4BF4-82B1-F49AAB906A3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sharepoint/v3"/>
    <ds:schemaRef ds:uri="df7261c7-a805-4a0e-a43c-05ee57524a31"/>
    <ds:schemaRef ds:uri="http://purl.org/dc/terms/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EBEB2FCB-E6F3-4B4E-9DED-987E29BDC55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40AA11B3-D20B-4B5C-AC30-16B426F267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f7261c7-a805-4a0e-a43c-05ee57524a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12863_11 DWF Presentations_v2_2003_TMP</Template>
  <TotalTime>264</TotalTime>
  <Words>176</Words>
  <Application>Microsoft Office PowerPoint</Application>
  <PresentationFormat>A4 Paper (210x297 mm)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12863_11 DWF Presentations_v2_2003_TMP</vt:lpstr>
      <vt:lpstr>2_12863_11 DWF Presentations_v2_2003_TMP</vt:lpstr>
      <vt:lpstr>Legal &amp; Practical Considerations</vt:lpstr>
      <vt:lpstr>“FFI”</vt:lpstr>
      <vt:lpstr>“Working together”</vt:lpstr>
      <vt:lpstr>“HSLA”</vt:lpstr>
      <vt:lpstr>“Innocence is a costly affair”</vt:lpstr>
      <vt:lpstr>“Using and reacting to the media; social or otherwise”</vt:lpstr>
      <vt:lpstr>PowerPoint Presentation</vt:lpstr>
    </vt:vector>
  </TitlesOfParts>
  <Company>Living Designs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title: 24pt Arial Bold°</dc:title>
  <dc:creator>Duncan Shaw</dc:creator>
  <cp:lastModifiedBy>Marian Macdonald</cp:lastModifiedBy>
  <cp:revision>34</cp:revision>
  <cp:lastPrinted>2012-11-20T14:58:48Z</cp:lastPrinted>
  <dcterms:created xsi:type="dcterms:W3CDTF">2011-05-20T08:42:45Z</dcterms:created>
  <dcterms:modified xsi:type="dcterms:W3CDTF">2013-07-03T07:41:40Z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P3W7CC5MXFE4-100-1288</vt:lpwstr>
  </property>
  <property fmtid="{D5CDD505-2E9C-101B-9397-08002B2CF9AE}" pid="3" name="_dlc_DocIdItemGuid">
    <vt:lpwstr>2e6b4ee8-8c87-427b-81db-70b9497c31df</vt:lpwstr>
  </property>
  <property fmtid="{D5CDD505-2E9C-101B-9397-08002B2CF9AE}" pid="4" name="_dlc_DocIdUrl">
    <vt:lpwstr>http://theknowledge.dwf.co.uk/sitelibrary/Resources/_layouts/DocIdRedir.aspx?ID=P3W7CC5MXFE4-100-1288, P3W7CC5MXFE4-100-1288</vt:lpwstr>
  </property>
</Properties>
</file>