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31" r:id="rId5"/>
    <p:sldMasterId id="2147483746" r:id="rId6"/>
    <p:sldMasterId id="2147483759" r:id="rId7"/>
  </p:sldMasterIdLst>
  <p:notesMasterIdLst>
    <p:notesMasterId r:id="rId54"/>
  </p:notesMasterIdLst>
  <p:sldIdLst>
    <p:sldId id="289" r:id="rId8"/>
    <p:sldId id="308" r:id="rId9"/>
    <p:sldId id="300" r:id="rId10"/>
    <p:sldId id="353" r:id="rId11"/>
    <p:sldId id="302" r:id="rId12"/>
    <p:sldId id="342" r:id="rId13"/>
    <p:sldId id="310" r:id="rId14"/>
    <p:sldId id="340" r:id="rId15"/>
    <p:sldId id="351" r:id="rId16"/>
    <p:sldId id="309" r:id="rId17"/>
    <p:sldId id="263" r:id="rId18"/>
    <p:sldId id="277" r:id="rId19"/>
    <p:sldId id="278" r:id="rId20"/>
    <p:sldId id="264" r:id="rId21"/>
    <p:sldId id="265" r:id="rId22"/>
    <p:sldId id="350" r:id="rId23"/>
    <p:sldId id="320" r:id="rId24"/>
    <p:sldId id="322" r:id="rId25"/>
    <p:sldId id="355" r:id="rId26"/>
    <p:sldId id="344" r:id="rId27"/>
    <p:sldId id="321" r:id="rId28"/>
    <p:sldId id="343" r:id="rId29"/>
    <p:sldId id="357" r:id="rId30"/>
    <p:sldId id="319" r:id="rId31"/>
    <p:sldId id="315" r:id="rId32"/>
    <p:sldId id="316" r:id="rId33"/>
    <p:sldId id="347" r:id="rId34"/>
    <p:sldId id="348" r:id="rId35"/>
    <p:sldId id="345" r:id="rId36"/>
    <p:sldId id="349" r:id="rId37"/>
    <p:sldId id="317" r:id="rId38"/>
    <p:sldId id="324" r:id="rId39"/>
    <p:sldId id="352" r:id="rId40"/>
    <p:sldId id="334" r:id="rId41"/>
    <p:sldId id="338" r:id="rId42"/>
    <p:sldId id="360" r:id="rId43"/>
    <p:sldId id="335" r:id="rId44"/>
    <p:sldId id="341" r:id="rId45"/>
    <p:sldId id="336" r:id="rId46"/>
    <p:sldId id="337" r:id="rId47"/>
    <p:sldId id="362" r:id="rId48"/>
    <p:sldId id="356" r:id="rId49"/>
    <p:sldId id="363" r:id="rId50"/>
    <p:sldId id="354" r:id="rId51"/>
    <p:sldId id="304" r:id="rId52"/>
    <p:sldId id="306" r:id="rId53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83C2A7-E685-C7B7-F010-1E8A76EE9C86}" name="Rianna Fry" initials="RF" userId="S::rianna.fry@hbf.co.uk::00bb9d43-003d-4f81-879d-f413f70d02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DA068-F5EE-94A1-CFBB-D48B14BECD1E}" v="4" dt="2025-11-28T10:16:38.621"/>
    <p1510:client id="{E683828E-96D0-CD9C-1DA5-DAA747AD35ED}" v="19" dt="2025-11-27T16:55:00.371"/>
    <p1510:client id="{F8E8BA2E-81F7-438D-CF4B-74660AFA24FA}" v="55" dt="2025-11-27T10:09:50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Danemann" userId="S::rachel.danemann@hbf.co.uk::cf8ec334-1f02-46ce-861e-11a3601cd200" providerId="AD" clId="Web-{8F121934-7A77-04DD-1D08-3D36B40788B9}"/>
    <pc:docChg chg="modSld">
      <pc:chgData name="Rachel Danemann" userId="S::rachel.danemann@hbf.co.uk::cf8ec334-1f02-46ce-861e-11a3601cd200" providerId="AD" clId="Web-{8F121934-7A77-04DD-1D08-3D36B40788B9}" dt="2025-11-14T12:26:16.585" v="1598" actId="20577"/>
      <pc:docMkLst>
        <pc:docMk/>
      </pc:docMkLst>
      <pc:sldChg chg="modSp">
        <pc:chgData name="Rachel Danemann" userId="S::rachel.danemann@hbf.co.uk::cf8ec334-1f02-46ce-861e-11a3601cd200" providerId="AD" clId="Web-{8F121934-7A77-04DD-1D08-3D36B40788B9}" dt="2025-11-14T12:17:04.388" v="1040" actId="20577"/>
        <pc:sldMkLst>
          <pc:docMk/>
          <pc:sldMk cId="3850880779" sldId="316"/>
        </pc:sldMkLst>
        <pc:spChg chg="mod">
          <ac:chgData name="Rachel Danemann" userId="S::rachel.danemann@hbf.co.uk::cf8ec334-1f02-46ce-861e-11a3601cd200" providerId="AD" clId="Web-{8F121934-7A77-04DD-1D08-3D36B40788B9}" dt="2025-11-14T12:16:43.949" v="1032" actId="20577"/>
          <ac:spMkLst>
            <pc:docMk/>
            <pc:sldMk cId="3850880779" sldId="316"/>
            <ac:spMk id="4" creationId="{00BFAD2C-4F2C-D0E2-B8C6-7AAF9B6B5C49}"/>
          </ac:spMkLst>
        </pc:spChg>
        <pc:spChg chg="mod">
          <ac:chgData name="Rachel Danemann" userId="S::rachel.danemann@hbf.co.uk::cf8ec334-1f02-46ce-861e-11a3601cd200" providerId="AD" clId="Web-{8F121934-7A77-04DD-1D08-3D36B40788B9}" dt="2025-11-14T12:17:04.388" v="1040" actId="20577"/>
          <ac:spMkLst>
            <pc:docMk/>
            <pc:sldMk cId="3850880779" sldId="316"/>
            <ac:spMk id="6" creationId="{40A5151B-02D5-2B51-6BC5-A9903DBC7485}"/>
          </ac:spMkLst>
        </pc:spChg>
      </pc:sldChg>
      <pc:sldChg chg="modSp">
        <pc:chgData name="Rachel Danemann" userId="S::rachel.danemann@hbf.co.uk::cf8ec334-1f02-46ce-861e-11a3601cd200" providerId="AD" clId="Web-{8F121934-7A77-04DD-1D08-3D36B40788B9}" dt="2025-11-14T12:26:16.585" v="1598" actId="20577"/>
        <pc:sldMkLst>
          <pc:docMk/>
          <pc:sldMk cId="3718498413" sldId="317"/>
        </pc:sldMkLst>
        <pc:spChg chg="mod">
          <ac:chgData name="Rachel Danemann" userId="S::rachel.danemann@hbf.co.uk::cf8ec334-1f02-46ce-861e-11a3601cd200" providerId="AD" clId="Web-{8F121934-7A77-04DD-1D08-3D36B40788B9}" dt="2025-11-14T12:07:27.482" v="766" actId="20577"/>
          <ac:spMkLst>
            <pc:docMk/>
            <pc:sldMk cId="3718498413" sldId="317"/>
            <ac:spMk id="9" creationId="{D3CF653C-73F2-3FBF-6AD0-83AE0E2E0110}"/>
          </ac:spMkLst>
        </pc:spChg>
        <pc:spChg chg="mod">
          <ac:chgData name="Rachel Danemann" userId="S::rachel.danemann@hbf.co.uk::cf8ec334-1f02-46ce-861e-11a3601cd200" providerId="AD" clId="Web-{8F121934-7A77-04DD-1D08-3D36B40788B9}" dt="2025-11-14T12:25:15.809" v="1558" actId="20577"/>
          <ac:spMkLst>
            <pc:docMk/>
            <pc:sldMk cId="3718498413" sldId="317"/>
            <ac:spMk id="12" creationId="{8316C580-7EE4-F3D8-DF96-4DCFDF0312CF}"/>
          </ac:spMkLst>
        </pc:spChg>
      </pc:sldChg>
    </pc:docChg>
  </pc:docChgLst>
  <pc:docChgLst>
    <pc:chgData name="Mark Behrendt" userId="S::mark.behrendt@hbf.co.uk::1ad1fa1d-5d63-4999-a45b-098d49dba209" providerId="AD" clId="Web-{E683828E-96D0-CD9C-1DA5-DAA747AD35ED}"/>
    <pc:docChg chg="modSld">
      <pc:chgData name="Mark Behrendt" userId="S::mark.behrendt@hbf.co.uk::1ad1fa1d-5d63-4999-a45b-098d49dba209" providerId="AD" clId="Web-{E683828E-96D0-CD9C-1DA5-DAA747AD35ED}" dt="2025-11-27T16:58:15.887" v="148" actId="20577"/>
      <pc:docMkLst>
        <pc:docMk/>
      </pc:docMkLst>
      <pc:sldChg chg="modSp">
        <pc:chgData name="Mark Behrendt" userId="S::mark.behrendt@hbf.co.uk::1ad1fa1d-5d63-4999-a45b-098d49dba209" providerId="AD" clId="Web-{E683828E-96D0-CD9C-1DA5-DAA747AD35ED}" dt="2025-11-27T16:58:15.887" v="148" actId="20577"/>
        <pc:sldMkLst>
          <pc:docMk/>
          <pc:sldMk cId="3653890239" sldId="321"/>
        </pc:sldMkLst>
        <pc:spChg chg="mod">
          <ac:chgData name="Mark Behrendt" userId="S::mark.behrendt@hbf.co.uk::1ad1fa1d-5d63-4999-a45b-098d49dba209" providerId="AD" clId="Web-{E683828E-96D0-CD9C-1DA5-DAA747AD35ED}" dt="2025-11-27T16:55:00.371" v="130" actId="20577"/>
          <ac:spMkLst>
            <pc:docMk/>
            <pc:sldMk cId="3653890239" sldId="321"/>
            <ac:spMk id="4" creationId="{9586FE43-CC8B-F460-F34F-1109858BD153}"/>
          </ac:spMkLst>
        </pc:spChg>
        <pc:graphicFrameChg chg="modGraphic">
          <ac:chgData name="Mark Behrendt" userId="S::mark.behrendt@hbf.co.uk::1ad1fa1d-5d63-4999-a45b-098d49dba209" providerId="AD" clId="Web-{E683828E-96D0-CD9C-1DA5-DAA747AD35ED}" dt="2025-11-27T16:58:15.887" v="148" actId="20577"/>
          <ac:graphicFrameMkLst>
            <pc:docMk/>
            <pc:sldMk cId="3653890239" sldId="321"/>
            <ac:graphicFrameMk id="13" creationId="{AB774752-9CE8-5386-A57F-E3FE2B4D97DF}"/>
          </ac:graphicFrameMkLst>
        </pc:graphicFrameChg>
      </pc:sldChg>
      <pc:sldChg chg="modSp">
        <pc:chgData name="Mark Behrendt" userId="S::mark.behrendt@hbf.co.uk::1ad1fa1d-5d63-4999-a45b-098d49dba209" providerId="AD" clId="Web-{E683828E-96D0-CD9C-1DA5-DAA747AD35ED}" dt="2025-11-27T16:39:56.392" v="69" actId="1076"/>
        <pc:sldMkLst>
          <pc:docMk/>
          <pc:sldMk cId="2199623731" sldId="355"/>
        </pc:sldMkLst>
        <pc:cxnChg chg="mod">
          <ac:chgData name="Mark Behrendt" userId="S::mark.behrendt@hbf.co.uk::1ad1fa1d-5d63-4999-a45b-098d49dba209" providerId="AD" clId="Web-{E683828E-96D0-CD9C-1DA5-DAA747AD35ED}" dt="2025-11-27T16:39:56.392" v="69" actId="1076"/>
          <ac:cxnSpMkLst>
            <pc:docMk/>
            <pc:sldMk cId="2199623731" sldId="355"/>
            <ac:cxnSpMk id="8" creationId="{EE58277A-5E15-0ABB-446E-2C50359DED00}"/>
          </ac:cxnSpMkLst>
        </pc:cxnChg>
      </pc:sldChg>
    </pc:docChg>
  </pc:docChgLst>
  <pc:docChgLst>
    <pc:chgData name="Mark Behrendt" userId="S::mark.behrendt@hbf.co.uk::1ad1fa1d-5d63-4999-a45b-098d49dba209" providerId="AD" clId="Web-{A2530A30-8AB8-7A9B-910F-8DFA100CB78B}"/>
    <pc:docChg chg="addSld modSld">
      <pc:chgData name="Mark Behrendt" userId="S::mark.behrendt@hbf.co.uk::1ad1fa1d-5d63-4999-a45b-098d49dba209" providerId="AD" clId="Web-{A2530A30-8AB8-7A9B-910F-8DFA100CB78B}" dt="2025-11-12T08:38:54.335" v="91"/>
      <pc:docMkLst>
        <pc:docMk/>
      </pc:docMkLst>
    </pc:docChg>
  </pc:docChgLst>
  <pc:docChgLst>
    <pc:chgData name="Catherine Williams" userId="S::catherine.williams@hbf.co.uk::638d47d4-0ca9-4fc3-85d6-6e88a78fb52e" providerId="AD" clId="Web-{B74BAB46-B37C-6937-4172-7A431195082F}"/>
    <pc:docChg chg="addSld delSld modSld">
      <pc:chgData name="Catherine Williams" userId="S::catherine.williams@hbf.co.uk::638d47d4-0ca9-4fc3-85d6-6e88a78fb52e" providerId="AD" clId="Web-{B74BAB46-B37C-6937-4172-7A431195082F}" dt="2025-11-06T12:30:14.152" v="491" actId="20577"/>
      <pc:docMkLst>
        <pc:docMk/>
      </pc:docMkLst>
      <pc:sldChg chg="delSp modSp">
        <pc:chgData name="Catherine Williams" userId="S::catherine.williams@hbf.co.uk::638d47d4-0ca9-4fc3-85d6-6e88a78fb52e" providerId="AD" clId="Web-{B74BAB46-B37C-6937-4172-7A431195082F}" dt="2025-11-06T10:20:55.666" v="186"/>
        <pc:sldMkLst>
          <pc:docMk/>
          <pc:sldMk cId="2055052353" sldId="300"/>
        </pc:sldMkLst>
        <pc:spChg chg="mod">
          <ac:chgData name="Catherine Williams" userId="S::catherine.williams@hbf.co.uk::638d47d4-0ca9-4fc3-85d6-6e88a78fb52e" providerId="AD" clId="Web-{B74BAB46-B37C-6937-4172-7A431195082F}" dt="2025-11-06T10:20:53.072" v="185" actId="20577"/>
          <ac:spMkLst>
            <pc:docMk/>
            <pc:sldMk cId="2055052353" sldId="300"/>
            <ac:spMk id="2" creationId="{0E03CF1B-A1AF-EA48-2755-7B6C7FCFFB99}"/>
          </ac:spMkLst>
        </pc:spChg>
      </pc:sldChg>
      <pc:sldChg chg="addSp delSp modSp">
        <pc:chgData name="Catherine Williams" userId="S::catherine.williams@hbf.co.uk::638d47d4-0ca9-4fc3-85d6-6e88a78fb52e" providerId="AD" clId="Web-{B74BAB46-B37C-6937-4172-7A431195082F}" dt="2025-11-06T10:27:33.749" v="204"/>
        <pc:sldMkLst>
          <pc:docMk/>
          <pc:sldMk cId="3575699984" sldId="302"/>
        </pc:sldMkLst>
        <pc:spChg chg="add mod">
          <ac:chgData name="Catherine Williams" userId="S::catherine.williams@hbf.co.uk::638d47d4-0ca9-4fc3-85d6-6e88a78fb52e" providerId="AD" clId="Web-{B74BAB46-B37C-6937-4172-7A431195082F}" dt="2025-11-06T10:17:34.414" v="171" actId="1076"/>
          <ac:spMkLst>
            <pc:docMk/>
            <pc:sldMk cId="3575699984" sldId="302"/>
            <ac:spMk id="8" creationId="{D7A37FE3-844C-C983-2CA3-934E7CD66B95}"/>
          </ac:spMkLst>
        </pc:spChg>
        <pc:spChg chg="mod">
          <ac:chgData name="Catherine Williams" userId="S::catherine.williams@hbf.co.uk::638d47d4-0ca9-4fc3-85d6-6e88a78fb52e" providerId="AD" clId="Web-{B74BAB46-B37C-6937-4172-7A431195082F}" dt="2025-11-06T10:15:38.819" v="133" actId="14100"/>
          <ac:spMkLst>
            <pc:docMk/>
            <pc:sldMk cId="3575699984" sldId="302"/>
            <ac:spMk id="11" creationId="{E187B6B5-884B-5A74-1BE4-45732DC834BC}"/>
          </ac:spMkLst>
        </pc:spChg>
        <pc:spChg chg="add mod">
          <ac:chgData name="Catherine Williams" userId="S::catherine.williams@hbf.co.uk::638d47d4-0ca9-4fc3-85d6-6e88a78fb52e" providerId="AD" clId="Web-{B74BAB46-B37C-6937-4172-7A431195082F}" dt="2025-11-06T10:19:02.681" v="180" actId="1076"/>
          <ac:spMkLst>
            <pc:docMk/>
            <pc:sldMk cId="3575699984" sldId="302"/>
            <ac:spMk id="14" creationId="{934B5AEA-623D-7FAC-D5ED-2A2D51E38D50}"/>
          </ac:spMkLst>
        </pc:spChg>
        <pc:picChg chg="add mod ord">
          <ac:chgData name="Catherine Williams" userId="S::catherine.williams@hbf.co.uk::638d47d4-0ca9-4fc3-85d6-6e88a78fb52e" providerId="AD" clId="Web-{B74BAB46-B37C-6937-4172-7A431195082F}" dt="2025-11-06T10:18:55.743" v="179" actId="1076"/>
          <ac:picMkLst>
            <pc:docMk/>
            <pc:sldMk cId="3575699984" sldId="302"/>
            <ac:picMk id="2" creationId="{F9869E18-A07D-07CC-D3A9-9EDF9833DF01}"/>
          </ac:picMkLst>
        </pc:picChg>
        <pc:picChg chg="add mod">
          <ac:chgData name="Catherine Williams" userId="S::catherine.williams@hbf.co.uk::638d47d4-0ca9-4fc3-85d6-6e88a78fb52e" providerId="AD" clId="Web-{B74BAB46-B37C-6937-4172-7A431195082F}" dt="2025-11-06T10:18:52.618" v="178" actId="1076"/>
          <ac:picMkLst>
            <pc:docMk/>
            <pc:sldMk cId="3575699984" sldId="302"/>
            <ac:picMk id="15" creationId="{0022757A-8000-451E-5F72-3CE46735CF7F}"/>
          </ac:picMkLst>
        </pc:picChg>
        <pc:picChg chg="add mod modCrop">
          <ac:chgData name="Catherine Williams" userId="S::catherine.williams@hbf.co.uk::638d47d4-0ca9-4fc3-85d6-6e88a78fb52e" providerId="AD" clId="Web-{B74BAB46-B37C-6937-4172-7A431195082F}" dt="2025-11-06T10:27:33.749" v="204"/>
          <ac:picMkLst>
            <pc:docMk/>
            <pc:sldMk cId="3575699984" sldId="302"/>
            <ac:picMk id="16" creationId="{B6AE8BDC-009E-7EA2-60A8-67AFA6374F0F}"/>
          </ac:picMkLst>
        </pc:picChg>
      </pc:sldChg>
      <pc:sldChg chg="delSp modSp">
        <pc:chgData name="Catherine Williams" userId="S::catherine.williams@hbf.co.uk::638d47d4-0ca9-4fc3-85d6-6e88a78fb52e" providerId="AD" clId="Web-{B74BAB46-B37C-6937-4172-7A431195082F}" dt="2025-11-06T10:30:45.253" v="241" actId="20577"/>
        <pc:sldMkLst>
          <pc:docMk/>
          <pc:sldMk cId="3416718305" sldId="310"/>
        </pc:sldMkLst>
        <pc:spChg chg="mod">
          <ac:chgData name="Catherine Williams" userId="S::catherine.williams@hbf.co.uk::638d47d4-0ca9-4fc3-85d6-6e88a78fb52e" providerId="AD" clId="Web-{B74BAB46-B37C-6937-4172-7A431195082F}" dt="2025-11-06T10:30:45.253" v="241" actId="20577"/>
          <ac:spMkLst>
            <pc:docMk/>
            <pc:sldMk cId="3416718305" sldId="310"/>
            <ac:spMk id="2" creationId="{920DE46D-FC09-E05B-B3D7-91ACB2C5B5F6}"/>
          </ac:spMkLst>
        </pc:spChg>
      </pc:sldChg>
      <pc:sldChg chg="addSp delSp modSp new mod modClrScheme chgLayout">
        <pc:chgData name="Catherine Williams" userId="S::catherine.williams@hbf.co.uk::638d47d4-0ca9-4fc3-85d6-6e88a78fb52e" providerId="AD" clId="Web-{B74BAB46-B37C-6937-4172-7A431195082F}" dt="2025-11-06T12:30:14.152" v="491" actId="20577"/>
        <pc:sldMkLst>
          <pc:docMk/>
          <pc:sldMk cId="3065972702" sldId="340"/>
        </pc:sldMkLst>
        <pc:spChg chg="mod ord">
          <ac:chgData name="Catherine Williams" userId="S::catherine.williams@hbf.co.uk::638d47d4-0ca9-4fc3-85d6-6e88a78fb52e" providerId="AD" clId="Web-{B74BAB46-B37C-6937-4172-7A431195082F}" dt="2025-11-06T12:30:14.152" v="491" actId="20577"/>
          <ac:spMkLst>
            <pc:docMk/>
            <pc:sldMk cId="3065972702" sldId="340"/>
            <ac:spMk id="2" creationId="{0DE53A4F-5400-25F1-21FC-64E61736391E}"/>
          </ac:spMkLst>
        </pc:spChg>
        <pc:spChg chg="add mod ord">
          <ac:chgData name="Catherine Williams" userId="S::catherine.williams@hbf.co.uk::638d47d4-0ca9-4fc3-85d6-6e88a78fb52e" providerId="AD" clId="Web-{B74BAB46-B37C-6937-4172-7A431195082F}" dt="2025-11-06T12:29:59.402" v="481" actId="20577"/>
          <ac:spMkLst>
            <pc:docMk/>
            <pc:sldMk cId="3065972702" sldId="340"/>
            <ac:spMk id="4" creationId="{B60FD06C-07FE-A923-E1F8-F445AA69A1E4}"/>
          </ac:spMkLst>
        </pc:spChg>
        <pc:spChg chg="add mod">
          <ac:chgData name="Catherine Williams" userId="S::catherine.williams@hbf.co.uk::638d47d4-0ca9-4fc3-85d6-6e88a78fb52e" providerId="AD" clId="Web-{B74BAB46-B37C-6937-4172-7A431195082F}" dt="2025-11-06T12:30:03.621" v="482" actId="1076"/>
          <ac:spMkLst>
            <pc:docMk/>
            <pc:sldMk cId="3065972702" sldId="340"/>
            <ac:spMk id="6" creationId="{DE935044-9402-EEE1-766A-739C96AB5080}"/>
          </ac:spMkLst>
        </pc:spChg>
      </pc:sldChg>
    </pc:docChg>
  </pc:docChgLst>
  <pc:docChgLst>
    <pc:chgData name="Catherine Williams" userId="S::catherine.williams@hbf.co.uk::638d47d4-0ca9-4fc3-85d6-6e88a78fb52e" providerId="AD" clId="Web-{C65DA068-F5EE-94A1-CFBB-D48B14BECD1E}"/>
    <pc:docChg chg="addSld modSld sldOrd">
      <pc:chgData name="Catherine Williams" userId="S::catherine.williams@hbf.co.uk::638d47d4-0ca9-4fc3-85d6-6e88a78fb52e" providerId="AD" clId="Web-{C65DA068-F5EE-94A1-CFBB-D48B14BECD1E}" dt="2025-11-28T10:16:38.621" v="3" actId="20577"/>
      <pc:docMkLst>
        <pc:docMk/>
      </pc:docMkLst>
      <pc:sldChg chg="modSp add ord replId">
        <pc:chgData name="Catherine Williams" userId="S::catherine.williams@hbf.co.uk::638d47d4-0ca9-4fc3-85d6-6e88a78fb52e" providerId="AD" clId="Web-{C65DA068-F5EE-94A1-CFBB-D48B14BECD1E}" dt="2025-11-28T10:16:38.621" v="3" actId="20577"/>
        <pc:sldMkLst>
          <pc:docMk/>
          <pc:sldMk cId="1569181550" sldId="363"/>
        </pc:sldMkLst>
        <pc:spChg chg="mod">
          <ac:chgData name="Catherine Williams" userId="S::catherine.williams@hbf.co.uk::638d47d4-0ca9-4fc3-85d6-6e88a78fb52e" providerId="AD" clId="Web-{C65DA068-F5EE-94A1-CFBB-D48B14BECD1E}" dt="2025-11-28T10:16:38.621" v="3" actId="20577"/>
          <ac:spMkLst>
            <pc:docMk/>
            <pc:sldMk cId="1569181550" sldId="363"/>
            <ac:spMk id="2" creationId="{5FAAB251-A5BC-DE11-E8DC-2A36BC1F9EB8}"/>
          </ac:spMkLst>
        </pc:spChg>
      </pc:sldChg>
    </pc:docChg>
  </pc:docChgLst>
  <pc:docChgLst>
    <pc:chgData name="Mark Behrendt" userId="S::mark.behrendt@hbf.co.uk::1ad1fa1d-5d63-4999-a45b-098d49dba209" providerId="AD" clId="Web-{AC72925F-F0E3-E916-5DB0-AAF1ACA91A7E}"/>
    <pc:docChg chg="modSld">
      <pc:chgData name="Mark Behrendt" userId="S::mark.behrendt@hbf.co.uk::1ad1fa1d-5d63-4999-a45b-098d49dba209" providerId="AD" clId="Web-{AC72925F-F0E3-E916-5DB0-AAF1ACA91A7E}" dt="2025-11-18T10:41:07.309" v="46" actId="20577"/>
      <pc:docMkLst>
        <pc:docMk/>
      </pc:docMkLst>
    </pc:docChg>
  </pc:docChgLst>
  <pc:docChgLst>
    <pc:chgData name="James Stevens" userId="S::james.stevens@hbf.co.uk::8a9e1a6c-3da4-4cae-919b-5aab4771e86e" providerId="AD" clId="Web-{26E296BB-0EAA-3BF1-CB77-747FB665B0CD}"/>
    <pc:docChg chg="modSld">
      <pc:chgData name="James Stevens" userId="S::james.stevens@hbf.co.uk::8a9e1a6c-3da4-4cae-919b-5aab4771e86e" providerId="AD" clId="Web-{26E296BB-0EAA-3BF1-CB77-747FB665B0CD}" dt="2025-11-21T14:50:17.684" v="28" actId="20577"/>
      <pc:docMkLst>
        <pc:docMk/>
      </pc:docMkLst>
      <pc:sldChg chg="modSp">
        <pc:chgData name="James Stevens" userId="S::james.stevens@hbf.co.uk::8a9e1a6c-3da4-4cae-919b-5aab4771e86e" providerId="AD" clId="Web-{26E296BB-0EAA-3BF1-CB77-747FB665B0CD}" dt="2025-11-21T14:50:17.684" v="28" actId="20577"/>
        <pc:sldMkLst>
          <pc:docMk/>
          <pc:sldMk cId="2878986917" sldId="278"/>
        </pc:sldMkLst>
        <pc:spChg chg="mod">
          <ac:chgData name="James Stevens" userId="S::james.stevens@hbf.co.uk::8a9e1a6c-3da4-4cae-919b-5aab4771e86e" providerId="AD" clId="Web-{26E296BB-0EAA-3BF1-CB77-747FB665B0CD}" dt="2025-11-21T14:50:17.684" v="28" actId="20577"/>
          <ac:spMkLst>
            <pc:docMk/>
            <pc:sldMk cId="2878986917" sldId="278"/>
            <ac:spMk id="9" creationId="{872DD5DD-DAA7-C9DF-4440-45A8077E70BC}"/>
          </ac:spMkLst>
        </pc:spChg>
      </pc:sldChg>
    </pc:docChg>
  </pc:docChgLst>
  <pc:docChgLst>
    <pc:chgData name="Mark Behrendt" userId="S::mark.behrendt@hbf.co.uk::1ad1fa1d-5d63-4999-a45b-098d49dba209" providerId="AD" clId="Web-{28BAB359-8A3F-13F1-D1E0-CAD15DC0F939}"/>
    <pc:docChg chg="addSld delSld modSld sldOrd">
      <pc:chgData name="Mark Behrendt" userId="S::mark.behrendt@hbf.co.uk::1ad1fa1d-5d63-4999-a45b-098d49dba209" providerId="AD" clId="Web-{28BAB359-8A3F-13F1-D1E0-CAD15DC0F939}" dt="2025-11-10T12:31:45.992" v="945" actId="20577"/>
      <pc:docMkLst>
        <pc:docMk/>
      </pc:docMkLst>
      <pc:sldChg chg="delSp modSp">
        <pc:chgData name="Mark Behrendt" userId="S::mark.behrendt@hbf.co.uk::1ad1fa1d-5d63-4999-a45b-098d49dba209" providerId="AD" clId="Web-{28BAB359-8A3F-13F1-D1E0-CAD15DC0F939}" dt="2025-11-10T12:27:45.918" v="933"/>
        <pc:sldMkLst>
          <pc:docMk/>
          <pc:sldMk cId="1426964061" sldId="319"/>
        </pc:sldMkLst>
        <pc:spChg chg="mod">
          <ac:chgData name="Mark Behrendt" userId="S::mark.behrendt@hbf.co.uk::1ad1fa1d-5d63-4999-a45b-098d49dba209" providerId="AD" clId="Web-{28BAB359-8A3F-13F1-D1E0-CAD15DC0F939}" dt="2025-11-10T12:27:37.980" v="932" actId="20577"/>
          <ac:spMkLst>
            <pc:docMk/>
            <pc:sldMk cId="1426964061" sldId="319"/>
            <ac:spMk id="2" creationId="{1B119059-0D8D-1507-9ACA-8F29C178AE8B}"/>
          </ac:spMkLst>
        </pc:spChg>
      </pc:sldChg>
      <pc:sldChg chg="addSp delSp modSp new mod chgLayout">
        <pc:chgData name="Mark Behrendt" userId="S::mark.behrendt@hbf.co.uk::1ad1fa1d-5d63-4999-a45b-098d49dba209" providerId="AD" clId="Web-{28BAB359-8A3F-13F1-D1E0-CAD15DC0F939}" dt="2025-11-10T12:02:10.286" v="792" actId="1076"/>
        <pc:sldMkLst>
          <pc:docMk/>
          <pc:sldMk cId="2579880873" sldId="342"/>
        </pc:sldMkLst>
        <pc:picChg chg="add mod">
          <ac:chgData name="Mark Behrendt" userId="S::mark.behrendt@hbf.co.uk::1ad1fa1d-5d63-4999-a45b-098d49dba209" providerId="AD" clId="Web-{28BAB359-8A3F-13F1-D1E0-CAD15DC0F939}" dt="2025-11-10T12:02:10.286" v="792" actId="1076"/>
          <ac:picMkLst>
            <pc:docMk/>
            <pc:sldMk cId="2579880873" sldId="342"/>
            <ac:picMk id="6" creationId="{1B5CAD18-0E98-3A42-A154-7ECD43913FA0}"/>
          </ac:picMkLst>
        </pc:picChg>
      </pc:sldChg>
    </pc:docChg>
  </pc:docChgLst>
  <pc:docChgLst>
    <pc:chgData name="Catherine Williams" userId="S::catherine.williams@hbf.co.uk::638d47d4-0ca9-4fc3-85d6-6e88a78fb52e" providerId="AD" clId="Web-{CB5B580A-EFC8-C81D-C1BF-0B1DBA3F3BFF}"/>
    <pc:docChg chg="addSld delSld modSld">
      <pc:chgData name="Catherine Williams" userId="S::catherine.williams@hbf.co.uk::638d47d4-0ca9-4fc3-85d6-6e88a78fb52e" providerId="AD" clId="Web-{CB5B580A-EFC8-C81D-C1BF-0B1DBA3F3BFF}" dt="2025-11-26T09:53:50.119" v="89" actId="20577"/>
      <pc:docMkLst>
        <pc:docMk/>
      </pc:docMkLst>
      <pc:sldChg chg="modSp">
        <pc:chgData name="Catherine Williams" userId="S::catherine.williams@hbf.co.uk::638d47d4-0ca9-4fc3-85d6-6e88a78fb52e" providerId="AD" clId="Web-{CB5B580A-EFC8-C81D-C1BF-0B1DBA3F3BFF}" dt="2025-11-26T09:53:50.119" v="89" actId="20577"/>
        <pc:sldMkLst>
          <pc:docMk/>
          <pc:sldMk cId="1040408285" sldId="356"/>
        </pc:sldMkLst>
        <pc:spChg chg="mod">
          <ac:chgData name="Catherine Williams" userId="S::catherine.williams@hbf.co.uk::638d47d4-0ca9-4fc3-85d6-6e88a78fb52e" providerId="AD" clId="Web-{CB5B580A-EFC8-C81D-C1BF-0B1DBA3F3BFF}" dt="2025-11-26T09:52:29.286" v="19" actId="1076"/>
          <ac:spMkLst>
            <pc:docMk/>
            <pc:sldMk cId="1040408285" sldId="356"/>
            <ac:spMk id="5" creationId="{43460A36-3D58-3A57-4A1E-AA8F41D23CCC}"/>
          </ac:spMkLst>
        </pc:spChg>
        <pc:spChg chg="mod">
          <ac:chgData name="Catherine Williams" userId="S::catherine.williams@hbf.co.uk::638d47d4-0ca9-4fc3-85d6-6e88a78fb52e" providerId="AD" clId="Web-{CB5B580A-EFC8-C81D-C1BF-0B1DBA3F3BFF}" dt="2025-11-26T09:53:40.228" v="71" actId="20577"/>
          <ac:spMkLst>
            <pc:docMk/>
            <pc:sldMk cId="1040408285" sldId="356"/>
            <ac:spMk id="7" creationId="{A5BA8AF3-EEF3-B251-4638-54726F8CF68E}"/>
          </ac:spMkLst>
        </pc:spChg>
        <pc:spChg chg="mod">
          <ac:chgData name="Catherine Williams" userId="S::catherine.williams@hbf.co.uk::638d47d4-0ca9-4fc3-85d6-6e88a78fb52e" providerId="AD" clId="Web-{CB5B580A-EFC8-C81D-C1BF-0B1DBA3F3BFF}" dt="2025-11-26T09:53:50.119" v="89" actId="20577"/>
          <ac:spMkLst>
            <pc:docMk/>
            <pc:sldMk cId="1040408285" sldId="356"/>
            <ac:spMk id="8" creationId="{7170E4F2-E587-115F-C7E6-B3E03AA0A2EE}"/>
          </ac:spMkLst>
        </pc:spChg>
        <pc:spChg chg="mod">
          <ac:chgData name="Catherine Williams" userId="S::catherine.williams@hbf.co.uk::638d47d4-0ca9-4fc3-85d6-6e88a78fb52e" providerId="AD" clId="Web-{CB5B580A-EFC8-C81D-C1BF-0B1DBA3F3BFF}" dt="2025-11-26T09:52:24.723" v="18" actId="1076"/>
          <ac:spMkLst>
            <pc:docMk/>
            <pc:sldMk cId="1040408285" sldId="356"/>
            <ac:spMk id="10" creationId="{2124FF01-6877-9279-DCF3-0DCED4F33C66}"/>
          </ac:spMkLst>
        </pc:spChg>
      </pc:sldChg>
      <pc:sldChg chg="modSp add replId">
        <pc:chgData name="Catherine Williams" userId="S::catherine.williams@hbf.co.uk::638d47d4-0ca9-4fc3-85d6-6e88a78fb52e" providerId="AD" clId="Web-{CB5B580A-EFC8-C81D-C1BF-0B1DBA3F3BFF}" dt="2025-11-26T09:42:54.560" v="11" actId="20577"/>
        <pc:sldMkLst>
          <pc:docMk/>
          <pc:sldMk cId="2353567239" sldId="362"/>
        </pc:sldMkLst>
        <pc:spChg chg="mod">
          <ac:chgData name="Catherine Williams" userId="S::catherine.williams@hbf.co.uk::638d47d4-0ca9-4fc3-85d6-6e88a78fb52e" providerId="AD" clId="Web-{CB5B580A-EFC8-C81D-C1BF-0B1DBA3F3BFF}" dt="2025-11-26T09:42:54.560" v="11" actId="20577"/>
          <ac:spMkLst>
            <pc:docMk/>
            <pc:sldMk cId="2353567239" sldId="362"/>
            <ac:spMk id="2" creationId="{F842D882-D5C3-E460-B827-27F3190C0F76}"/>
          </ac:spMkLst>
        </pc:spChg>
      </pc:sldChg>
    </pc:docChg>
  </pc:docChgLst>
  <pc:docChgLst>
    <pc:chgData name="Rianna Fry" userId="00bb9d43-003d-4f81-879d-f413f70d02f3" providerId="ADAL" clId="{11F2066F-EA2D-4228-9CE3-B06125E14177}"/>
    <pc:docChg chg="undo custSel addSld delSld modSld sldOrd">
      <pc:chgData name="Rianna Fry" userId="00bb9d43-003d-4f81-879d-f413f70d02f3" providerId="ADAL" clId="{11F2066F-EA2D-4228-9CE3-B06125E14177}" dt="2025-11-28T09:43:25.089" v="1871" actId="20577"/>
      <pc:docMkLst>
        <pc:docMk/>
      </pc:docMkLst>
      <pc:sldChg chg="addSp delSp modSp add mod modClrScheme chgLayout">
        <pc:chgData name="Rianna Fry" userId="00bb9d43-003d-4f81-879d-f413f70d02f3" providerId="ADAL" clId="{11F2066F-EA2D-4228-9CE3-B06125E14177}" dt="2025-11-17T10:00:35.862" v="624" actId="478"/>
        <pc:sldMkLst>
          <pc:docMk/>
          <pc:sldMk cId="1366146616" sldId="263"/>
        </pc:sldMkLst>
        <pc:spChg chg="mod ord">
          <ac:chgData name="Rianna Fry" userId="00bb9d43-003d-4f81-879d-f413f70d02f3" providerId="ADAL" clId="{11F2066F-EA2D-4228-9CE3-B06125E14177}" dt="2025-11-17T10:00:33.029" v="623" actId="700"/>
          <ac:spMkLst>
            <pc:docMk/>
            <pc:sldMk cId="1366146616" sldId="263"/>
            <ac:spMk id="2" creationId="{CADC3923-17F2-E8AC-86C6-86E6A5B4CB37}"/>
          </ac:spMkLst>
        </pc:spChg>
        <pc:spChg chg="mod ord">
          <ac:chgData name="Rianna Fry" userId="00bb9d43-003d-4f81-879d-f413f70d02f3" providerId="ADAL" clId="{11F2066F-EA2D-4228-9CE3-B06125E14177}" dt="2025-11-17T10:00:33.029" v="623" actId="700"/>
          <ac:spMkLst>
            <pc:docMk/>
            <pc:sldMk cId="1366146616" sldId="263"/>
            <ac:spMk id="4" creationId="{8DE81420-9A9F-E961-8AFB-AC867C2A4057}"/>
          </ac:spMkLst>
        </pc:spChg>
      </pc:sldChg>
      <pc:sldChg chg="addSp delSp modSp add mod modClrScheme chgLayout">
        <pc:chgData name="Rianna Fry" userId="00bb9d43-003d-4f81-879d-f413f70d02f3" providerId="ADAL" clId="{11F2066F-EA2D-4228-9CE3-B06125E14177}" dt="2025-11-17T10:00:18.467" v="620" actId="12"/>
        <pc:sldMkLst>
          <pc:docMk/>
          <pc:sldMk cId="2785630192" sldId="264"/>
        </pc:sldMkLst>
        <pc:spChg chg="mod ord">
          <ac:chgData name="Rianna Fry" userId="00bb9d43-003d-4f81-879d-f413f70d02f3" providerId="ADAL" clId="{11F2066F-EA2D-4228-9CE3-B06125E14177}" dt="2025-11-17T10:00:18.467" v="620" actId="12"/>
          <ac:spMkLst>
            <pc:docMk/>
            <pc:sldMk cId="2785630192" sldId="264"/>
            <ac:spMk id="2" creationId="{00BBA071-EFB8-AC8F-6D6F-1818B46EFF07}"/>
          </ac:spMkLst>
        </pc:spChg>
        <pc:spChg chg="add mod">
          <ac:chgData name="Rianna Fry" userId="00bb9d43-003d-4f81-879d-f413f70d02f3" providerId="ADAL" clId="{11F2066F-EA2D-4228-9CE3-B06125E14177}" dt="2025-11-17T09:54:36.469" v="493" actId="20577"/>
          <ac:spMkLst>
            <pc:docMk/>
            <pc:sldMk cId="2785630192" sldId="264"/>
            <ac:spMk id="3" creationId="{CC5363CD-AF7A-8101-3A3C-F9E205E864B4}"/>
          </ac:spMkLst>
        </pc:spChg>
        <pc:spChg chg="mod ord">
          <ac:chgData name="Rianna Fry" userId="00bb9d43-003d-4f81-879d-f413f70d02f3" providerId="ADAL" clId="{11F2066F-EA2D-4228-9CE3-B06125E14177}" dt="2025-11-17T09:59:52.859" v="612" actId="700"/>
          <ac:spMkLst>
            <pc:docMk/>
            <pc:sldMk cId="2785630192" sldId="264"/>
            <ac:spMk id="7" creationId="{543103CD-8465-2123-DD8E-DB8ECDA1F3F7}"/>
          </ac:spMkLst>
        </pc:spChg>
      </pc:sldChg>
      <pc:sldChg chg="addSp delSp modSp add mod modClrScheme chgLayout">
        <pc:chgData name="Rianna Fry" userId="00bb9d43-003d-4f81-879d-f413f70d02f3" providerId="ADAL" clId="{11F2066F-EA2D-4228-9CE3-B06125E14177}" dt="2025-11-17T10:00:12.958" v="618" actId="27636"/>
        <pc:sldMkLst>
          <pc:docMk/>
          <pc:sldMk cId="63120574" sldId="265"/>
        </pc:sldMkLst>
        <pc:spChg chg="mod ord">
          <ac:chgData name="Rianna Fry" userId="00bb9d43-003d-4f81-879d-f413f70d02f3" providerId="ADAL" clId="{11F2066F-EA2D-4228-9CE3-B06125E14177}" dt="2025-11-17T10:00:03.413" v="614" actId="700"/>
          <ac:spMkLst>
            <pc:docMk/>
            <pc:sldMk cId="63120574" sldId="265"/>
            <ac:spMk id="2" creationId="{62E98043-59F1-F277-5418-180DBE404000}"/>
          </ac:spMkLst>
        </pc:spChg>
        <pc:spChg chg="mod ord">
          <ac:chgData name="Rianna Fry" userId="00bb9d43-003d-4f81-879d-f413f70d02f3" providerId="ADAL" clId="{11F2066F-EA2D-4228-9CE3-B06125E14177}" dt="2025-11-17T10:00:12.958" v="618" actId="27636"/>
          <ac:spMkLst>
            <pc:docMk/>
            <pc:sldMk cId="63120574" sldId="265"/>
            <ac:spMk id="4" creationId="{F2B91C2B-0522-F2C2-3095-C4ECFDCA02D8}"/>
          </ac:spMkLst>
        </pc:spChg>
      </pc:sldChg>
      <pc:sldChg chg="addSp delSp modSp add mod">
        <pc:chgData name="Rianna Fry" userId="00bb9d43-003d-4f81-879d-f413f70d02f3" providerId="ADAL" clId="{11F2066F-EA2D-4228-9CE3-B06125E14177}" dt="2025-11-17T09:53:52.565" v="461" actId="20577"/>
        <pc:sldMkLst>
          <pc:docMk/>
          <pc:sldMk cId="2256893624" sldId="277"/>
        </pc:sldMkLst>
        <pc:spChg chg="mod">
          <ac:chgData name="Rianna Fry" userId="00bb9d43-003d-4f81-879d-f413f70d02f3" providerId="ADAL" clId="{11F2066F-EA2D-4228-9CE3-B06125E14177}" dt="2025-11-17T09:53:52.565" v="461" actId="20577"/>
          <ac:spMkLst>
            <pc:docMk/>
            <pc:sldMk cId="2256893624" sldId="277"/>
            <ac:spMk id="4" creationId="{6A3490C5-8300-6E46-8BC6-777EBF32452D}"/>
          </ac:spMkLst>
        </pc:spChg>
        <pc:spChg chg="add del mod">
          <ac:chgData name="Rianna Fry" userId="00bb9d43-003d-4f81-879d-f413f70d02f3" providerId="ADAL" clId="{11F2066F-EA2D-4228-9CE3-B06125E14177}" dt="2025-11-17T09:53:45.772" v="453" actId="1036"/>
          <ac:spMkLst>
            <pc:docMk/>
            <pc:sldMk cId="2256893624" sldId="277"/>
            <ac:spMk id="11" creationId="{E9A7131E-9C0E-4B4C-C248-10D1910B6E6B}"/>
          </ac:spMkLst>
        </pc:spChg>
      </pc:sldChg>
      <pc:sldChg chg="modSp add mod">
        <pc:chgData name="Rianna Fry" userId="00bb9d43-003d-4f81-879d-f413f70d02f3" providerId="ADAL" clId="{11F2066F-EA2D-4228-9CE3-B06125E14177}" dt="2025-11-17T10:00:23.995" v="622" actId="27636"/>
        <pc:sldMkLst>
          <pc:docMk/>
          <pc:sldMk cId="2878986917" sldId="278"/>
        </pc:sldMkLst>
        <pc:spChg chg="mod">
          <ac:chgData name="Rianna Fry" userId="00bb9d43-003d-4f81-879d-f413f70d02f3" providerId="ADAL" clId="{11F2066F-EA2D-4228-9CE3-B06125E14177}" dt="2025-11-17T10:00:23.995" v="622" actId="27636"/>
          <ac:spMkLst>
            <pc:docMk/>
            <pc:sldMk cId="2878986917" sldId="278"/>
            <ac:spMk id="9" creationId="{872DD5DD-DAA7-C9DF-4440-45A8077E70BC}"/>
          </ac:spMkLst>
        </pc:spChg>
      </pc:sldChg>
      <pc:sldChg chg="delSp modSp mod">
        <pc:chgData name="Rianna Fry" userId="00bb9d43-003d-4f81-879d-f413f70d02f3" providerId="ADAL" clId="{11F2066F-EA2D-4228-9CE3-B06125E14177}" dt="2025-11-17T09:52:04.628" v="418" actId="478"/>
        <pc:sldMkLst>
          <pc:docMk/>
          <pc:sldMk cId="2659173156" sldId="289"/>
        </pc:sldMkLst>
        <pc:spChg chg="mod">
          <ac:chgData name="Rianna Fry" userId="00bb9d43-003d-4f81-879d-f413f70d02f3" providerId="ADAL" clId="{11F2066F-EA2D-4228-9CE3-B06125E14177}" dt="2025-10-30T16:31:19.351" v="1"/>
          <ac:spMkLst>
            <pc:docMk/>
            <pc:sldMk cId="2659173156" sldId="289"/>
            <ac:spMk id="4" creationId="{A1443158-7265-1015-C3C9-491D59B6981D}"/>
          </ac:spMkLst>
        </pc:spChg>
      </pc:sldChg>
      <pc:sldChg chg="modSp mod">
        <pc:chgData name="Rianna Fry" userId="00bb9d43-003d-4f81-879d-f413f70d02f3" providerId="ADAL" clId="{11F2066F-EA2D-4228-9CE3-B06125E14177}" dt="2025-11-17T10:18:50.896" v="1279" actId="20577"/>
        <pc:sldMkLst>
          <pc:docMk/>
          <pc:sldMk cId="2055052353" sldId="300"/>
        </pc:sldMkLst>
        <pc:spChg chg="mod">
          <ac:chgData name="Rianna Fry" userId="00bb9d43-003d-4f81-879d-f413f70d02f3" providerId="ADAL" clId="{11F2066F-EA2D-4228-9CE3-B06125E14177}" dt="2025-11-17T10:18:50.896" v="1279" actId="20577"/>
          <ac:spMkLst>
            <pc:docMk/>
            <pc:sldMk cId="2055052353" sldId="300"/>
            <ac:spMk id="2" creationId="{0E03CF1B-A1AF-EA48-2755-7B6C7FCFFB99}"/>
          </ac:spMkLst>
        </pc:spChg>
      </pc:sldChg>
      <pc:sldChg chg="modSp mod">
        <pc:chgData name="Rianna Fry" userId="00bb9d43-003d-4f81-879d-f413f70d02f3" providerId="ADAL" clId="{11F2066F-EA2D-4228-9CE3-B06125E14177}" dt="2025-11-21T16:54:27.729" v="1857" actId="1076"/>
        <pc:sldMkLst>
          <pc:docMk/>
          <pc:sldMk cId="3575699984" sldId="302"/>
        </pc:sldMkLst>
        <pc:spChg chg="mod">
          <ac:chgData name="Rianna Fry" userId="00bb9d43-003d-4f81-879d-f413f70d02f3" providerId="ADAL" clId="{11F2066F-EA2D-4228-9CE3-B06125E14177}" dt="2025-11-21T16:54:27.729" v="1857" actId="1076"/>
          <ac:spMkLst>
            <pc:docMk/>
            <pc:sldMk cId="3575699984" sldId="302"/>
            <ac:spMk id="8" creationId="{D7A37FE3-844C-C983-2CA3-934E7CD66B95}"/>
          </ac:spMkLst>
        </pc:spChg>
        <pc:spChg chg="mod">
          <ac:chgData name="Rianna Fry" userId="00bb9d43-003d-4f81-879d-f413f70d02f3" providerId="ADAL" clId="{11F2066F-EA2D-4228-9CE3-B06125E14177}" dt="2025-11-21T16:54:27.729" v="1857" actId="1076"/>
          <ac:spMkLst>
            <pc:docMk/>
            <pc:sldMk cId="3575699984" sldId="302"/>
            <ac:spMk id="11" creationId="{E187B6B5-884B-5A74-1BE4-45732DC834BC}"/>
          </ac:spMkLst>
        </pc:spChg>
        <pc:spChg chg="mod">
          <ac:chgData name="Rianna Fry" userId="00bb9d43-003d-4f81-879d-f413f70d02f3" providerId="ADAL" clId="{11F2066F-EA2D-4228-9CE3-B06125E14177}" dt="2025-11-21T16:54:27.729" v="1857" actId="1076"/>
          <ac:spMkLst>
            <pc:docMk/>
            <pc:sldMk cId="3575699984" sldId="302"/>
            <ac:spMk id="14" creationId="{934B5AEA-623D-7FAC-D5ED-2A2D51E38D50}"/>
          </ac:spMkLst>
        </pc:spChg>
        <pc:picChg chg="mod modCrop">
          <ac:chgData name="Rianna Fry" userId="00bb9d43-003d-4f81-879d-f413f70d02f3" providerId="ADAL" clId="{11F2066F-EA2D-4228-9CE3-B06125E14177}" dt="2025-11-21T16:54:27.729" v="1857" actId="1076"/>
          <ac:picMkLst>
            <pc:docMk/>
            <pc:sldMk cId="3575699984" sldId="302"/>
            <ac:picMk id="2" creationId="{F9869E18-A07D-07CC-D3A9-9EDF9833DF01}"/>
          </ac:picMkLst>
        </pc:picChg>
        <pc:picChg chg="mod modCrop">
          <ac:chgData name="Rianna Fry" userId="00bb9d43-003d-4f81-879d-f413f70d02f3" providerId="ADAL" clId="{11F2066F-EA2D-4228-9CE3-B06125E14177}" dt="2025-11-21T16:54:27.729" v="1857" actId="1076"/>
          <ac:picMkLst>
            <pc:docMk/>
            <pc:sldMk cId="3575699984" sldId="302"/>
            <ac:picMk id="15" creationId="{0022757A-8000-451E-5F72-3CE46735CF7F}"/>
          </ac:picMkLst>
        </pc:picChg>
        <pc:picChg chg="mod modCrop">
          <ac:chgData name="Rianna Fry" userId="00bb9d43-003d-4f81-879d-f413f70d02f3" providerId="ADAL" clId="{11F2066F-EA2D-4228-9CE3-B06125E14177}" dt="2025-11-21T16:54:27.729" v="1857" actId="1076"/>
          <ac:picMkLst>
            <pc:docMk/>
            <pc:sldMk cId="3575699984" sldId="302"/>
            <ac:picMk id="16" creationId="{B6AE8BDC-009E-7EA2-60A8-67AFA6374F0F}"/>
          </ac:picMkLst>
        </pc:picChg>
      </pc:sldChg>
      <pc:sldChg chg="addSp delSp modSp mod modClrScheme chgLayout">
        <pc:chgData name="Rianna Fry" userId="00bb9d43-003d-4f81-879d-f413f70d02f3" providerId="ADAL" clId="{11F2066F-EA2D-4228-9CE3-B06125E14177}" dt="2025-11-17T10:25:49.078" v="1365" actId="1076"/>
        <pc:sldMkLst>
          <pc:docMk/>
          <pc:sldMk cId="2934567408" sldId="304"/>
        </pc:sldMkLst>
        <pc:spChg chg="mod ord">
          <ac:chgData name="Rianna Fry" userId="00bb9d43-003d-4f81-879d-f413f70d02f3" providerId="ADAL" clId="{11F2066F-EA2D-4228-9CE3-B06125E14177}" dt="2025-11-17T10:25:34.952" v="1359" actId="700"/>
          <ac:spMkLst>
            <pc:docMk/>
            <pc:sldMk cId="2934567408" sldId="304"/>
            <ac:spMk id="6" creationId="{A1251890-A9D7-2880-3C03-B75FC254DB29}"/>
          </ac:spMkLst>
        </pc:spChg>
        <pc:spChg chg="mod ord">
          <ac:chgData name="Rianna Fry" userId="00bb9d43-003d-4f81-879d-f413f70d02f3" providerId="ADAL" clId="{11F2066F-EA2D-4228-9CE3-B06125E14177}" dt="2025-11-17T10:25:47.172" v="1364" actId="14100"/>
          <ac:spMkLst>
            <pc:docMk/>
            <pc:sldMk cId="2934567408" sldId="304"/>
            <ac:spMk id="8" creationId="{FE3A91CD-E318-30F3-21C6-86FC8EE31243}"/>
          </ac:spMkLst>
        </pc:spChg>
        <pc:picChg chg="add del mod">
          <ac:chgData name="Rianna Fry" userId="00bb9d43-003d-4f81-879d-f413f70d02f3" providerId="ADAL" clId="{11F2066F-EA2D-4228-9CE3-B06125E14177}" dt="2025-11-17T10:25:49.078" v="1365" actId="1076"/>
          <ac:picMkLst>
            <pc:docMk/>
            <pc:sldMk cId="2934567408" sldId="304"/>
            <ac:picMk id="9" creationId="{CA0FF156-6051-8A12-7445-80024F939FBB}"/>
          </ac:picMkLst>
        </pc:picChg>
      </pc:sldChg>
      <pc:sldChg chg="modSp mod">
        <pc:chgData name="Rianna Fry" userId="00bb9d43-003d-4f81-879d-f413f70d02f3" providerId="ADAL" clId="{11F2066F-EA2D-4228-9CE3-B06125E14177}" dt="2025-11-28T09:43:25.089" v="1871" actId="20577"/>
        <pc:sldMkLst>
          <pc:docMk/>
          <pc:sldMk cId="2351251778" sldId="308"/>
        </pc:sldMkLst>
        <pc:spChg chg="mod">
          <ac:chgData name="Rianna Fry" userId="00bb9d43-003d-4f81-879d-f413f70d02f3" providerId="ADAL" clId="{11F2066F-EA2D-4228-9CE3-B06125E14177}" dt="2025-11-28T09:43:25.089" v="1871" actId="20577"/>
          <ac:spMkLst>
            <pc:docMk/>
            <pc:sldMk cId="2351251778" sldId="308"/>
            <ac:spMk id="3" creationId="{A9CD1B82-5426-865A-A598-D8203C68CD2F}"/>
          </ac:spMkLst>
        </pc:spChg>
      </pc:sldChg>
      <pc:sldChg chg="modSp add mod setBg">
        <pc:chgData name="Rianna Fry" userId="00bb9d43-003d-4f81-879d-f413f70d02f3" providerId="ADAL" clId="{11F2066F-EA2D-4228-9CE3-B06125E14177}" dt="2025-11-17T09:56:01.926" v="518"/>
        <pc:sldMkLst>
          <pc:docMk/>
          <pc:sldMk cId="3392542555" sldId="309"/>
        </pc:sldMkLst>
        <pc:spChg chg="mod">
          <ac:chgData name="Rianna Fry" userId="00bb9d43-003d-4f81-879d-f413f70d02f3" providerId="ADAL" clId="{11F2066F-EA2D-4228-9CE3-B06125E14177}" dt="2025-10-30T16:32:11.956" v="116" actId="20577"/>
          <ac:spMkLst>
            <pc:docMk/>
            <pc:sldMk cId="3392542555" sldId="309"/>
            <ac:spMk id="2" creationId="{1668C2F9-AF2E-9309-6C1A-A8893CAF8BBD}"/>
          </ac:spMkLst>
        </pc:spChg>
      </pc:sldChg>
      <pc:sldChg chg="modSp add mod">
        <pc:chgData name="Rianna Fry" userId="00bb9d43-003d-4f81-879d-f413f70d02f3" providerId="ADAL" clId="{11F2066F-EA2D-4228-9CE3-B06125E14177}" dt="2025-11-17T10:20:51.574" v="1348" actId="20577"/>
        <pc:sldMkLst>
          <pc:docMk/>
          <pc:sldMk cId="3416718305" sldId="310"/>
        </pc:sldMkLst>
        <pc:spChg chg="mod">
          <ac:chgData name="Rianna Fry" userId="00bb9d43-003d-4f81-879d-f413f70d02f3" providerId="ADAL" clId="{11F2066F-EA2D-4228-9CE3-B06125E14177}" dt="2025-11-17T10:20:51.574" v="1348" actId="20577"/>
          <ac:spMkLst>
            <pc:docMk/>
            <pc:sldMk cId="3416718305" sldId="310"/>
            <ac:spMk id="2" creationId="{920DE46D-FC09-E05B-B3D7-91ACB2C5B5F6}"/>
          </ac:spMkLst>
        </pc:spChg>
      </pc:sldChg>
      <pc:sldChg chg="modSp add mod setBg">
        <pc:chgData name="Rianna Fry" userId="00bb9d43-003d-4f81-879d-f413f70d02f3" providerId="ADAL" clId="{11F2066F-EA2D-4228-9CE3-B06125E14177}" dt="2025-11-17T09:55:55.951" v="517"/>
        <pc:sldMkLst>
          <pc:docMk/>
          <pc:sldMk cId="890582783" sldId="315"/>
        </pc:sldMkLst>
        <pc:spChg chg="mod">
          <ac:chgData name="Rianna Fry" userId="00bb9d43-003d-4f81-879d-f413f70d02f3" providerId="ADAL" clId="{11F2066F-EA2D-4228-9CE3-B06125E14177}" dt="2025-10-30T16:34:36.725" v="230" actId="1076"/>
          <ac:spMkLst>
            <pc:docMk/>
            <pc:sldMk cId="890582783" sldId="315"/>
            <ac:spMk id="2" creationId="{2CE34F79-4260-0A08-516B-757B36E77004}"/>
          </ac:spMkLst>
        </pc:spChg>
      </pc:sldChg>
      <pc:sldChg chg="addSp delSp modSp add mod modClrScheme chgLayout">
        <pc:chgData name="Rianna Fry" userId="00bb9d43-003d-4f81-879d-f413f70d02f3" providerId="ADAL" clId="{11F2066F-EA2D-4228-9CE3-B06125E14177}" dt="2025-11-17T09:58:00.493" v="552" actId="20577"/>
        <pc:sldMkLst>
          <pc:docMk/>
          <pc:sldMk cId="3850880779" sldId="316"/>
        </pc:sldMkLst>
        <pc:spChg chg="mod ord">
          <ac:chgData name="Rianna Fry" userId="00bb9d43-003d-4f81-879d-f413f70d02f3" providerId="ADAL" clId="{11F2066F-EA2D-4228-9CE3-B06125E14177}" dt="2025-11-17T09:57:11.241" v="542" actId="700"/>
          <ac:spMkLst>
            <pc:docMk/>
            <pc:sldMk cId="3850880779" sldId="316"/>
            <ac:spMk id="4" creationId="{00BFAD2C-4F2C-D0E2-B8C6-7AAF9B6B5C49}"/>
          </ac:spMkLst>
        </pc:spChg>
        <pc:spChg chg="mod ord">
          <ac:chgData name="Rianna Fry" userId="00bb9d43-003d-4f81-879d-f413f70d02f3" providerId="ADAL" clId="{11F2066F-EA2D-4228-9CE3-B06125E14177}" dt="2025-11-17T09:58:00.493" v="552" actId="20577"/>
          <ac:spMkLst>
            <pc:docMk/>
            <pc:sldMk cId="3850880779" sldId="316"/>
            <ac:spMk id="6" creationId="{40A5151B-02D5-2B51-6BC5-A9903DBC7485}"/>
          </ac:spMkLst>
        </pc:spChg>
      </pc:sldChg>
      <pc:sldChg chg="addSp delSp modSp add mod modClrScheme chgLayout">
        <pc:chgData name="Rianna Fry" userId="00bb9d43-003d-4f81-879d-f413f70d02f3" providerId="ADAL" clId="{11F2066F-EA2D-4228-9CE3-B06125E14177}" dt="2025-11-17T10:08:15.897" v="917" actId="27636"/>
        <pc:sldMkLst>
          <pc:docMk/>
          <pc:sldMk cId="3718498413" sldId="317"/>
        </pc:sldMkLst>
        <pc:spChg chg="add mod ord">
          <ac:chgData name="Rianna Fry" userId="00bb9d43-003d-4f81-879d-f413f70d02f3" providerId="ADAL" clId="{11F2066F-EA2D-4228-9CE3-B06125E14177}" dt="2025-11-17T10:08:06.866" v="913" actId="14100"/>
          <ac:spMkLst>
            <pc:docMk/>
            <pc:sldMk cId="3718498413" sldId="317"/>
            <ac:spMk id="4" creationId="{2B8C64B3-7F28-0B11-A601-124A1B799C20}"/>
          </ac:spMkLst>
        </pc:spChg>
        <pc:spChg chg="add mod ord">
          <ac:chgData name="Rianna Fry" userId="00bb9d43-003d-4f81-879d-f413f70d02f3" providerId="ADAL" clId="{11F2066F-EA2D-4228-9CE3-B06125E14177}" dt="2025-11-17T10:08:09.348" v="915" actId="27636"/>
          <ac:spMkLst>
            <pc:docMk/>
            <pc:sldMk cId="3718498413" sldId="317"/>
            <ac:spMk id="5" creationId="{DFB3AE20-E55C-9F97-EB58-CA46973261B0}"/>
          </ac:spMkLst>
        </pc:spChg>
        <pc:spChg chg="mod ord">
          <ac:chgData name="Rianna Fry" userId="00bb9d43-003d-4f81-879d-f413f70d02f3" providerId="ADAL" clId="{11F2066F-EA2D-4228-9CE3-B06125E14177}" dt="2025-11-17T10:08:00.573" v="911" actId="6549"/>
          <ac:spMkLst>
            <pc:docMk/>
            <pc:sldMk cId="3718498413" sldId="317"/>
            <ac:spMk id="9" creationId="{D3CF653C-73F2-3FBF-6AD0-83AE0E2E0110}"/>
          </ac:spMkLst>
        </pc:spChg>
        <pc:spChg chg="mod ord">
          <ac:chgData name="Rianna Fry" userId="00bb9d43-003d-4f81-879d-f413f70d02f3" providerId="ADAL" clId="{11F2066F-EA2D-4228-9CE3-B06125E14177}" dt="2025-11-17T10:08:15.897" v="917" actId="27636"/>
          <ac:spMkLst>
            <pc:docMk/>
            <pc:sldMk cId="3718498413" sldId="317"/>
            <ac:spMk id="12" creationId="{8316C580-7EE4-F3D8-DF96-4DCFDF0312CF}"/>
          </ac:spMkLst>
        </pc:spChg>
      </pc:sldChg>
      <pc:sldChg chg="modSp add mod ord">
        <pc:chgData name="Rianna Fry" userId="00bb9d43-003d-4f81-879d-f413f70d02f3" providerId="ADAL" clId="{11F2066F-EA2D-4228-9CE3-B06125E14177}" dt="2025-11-17T10:08:48.261" v="946" actId="20577"/>
        <pc:sldMkLst>
          <pc:docMk/>
          <pc:sldMk cId="1426964061" sldId="319"/>
        </pc:sldMkLst>
        <pc:spChg chg="mod">
          <ac:chgData name="Rianna Fry" userId="00bb9d43-003d-4f81-879d-f413f70d02f3" providerId="ADAL" clId="{11F2066F-EA2D-4228-9CE3-B06125E14177}" dt="2025-11-17T10:08:48.261" v="946" actId="20577"/>
          <ac:spMkLst>
            <pc:docMk/>
            <pc:sldMk cId="1426964061" sldId="319"/>
            <ac:spMk id="2" creationId="{1B119059-0D8D-1507-9ACA-8F29C178AE8B}"/>
          </ac:spMkLst>
        </pc:spChg>
      </pc:sldChg>
      <pc:sldChg chg="add setBg">
        <pc:chgData name="Rianna Fry" userId="00bb9d43-003d-4f81-879d-f413f70d02f3" providerId="ADAL" clId="{11F2066F-EA2D-4228-9CE3-B06125E14177}" dt="2025-11-21T14:15:39.722" v="1819"/>
        <pc:sldMkLst>
          <pc:docMk/>
          <pc:sldMk cId="4018793972" sldId="320"/>
        </pc:sldMkLst>
      </pc:sldChg>
      <pc:sldChg chg="add">
        <pc:chgData name="Rianna Fry" userId="00bb9d43-003d-4f81-879d-f413f70d02f3" providerId="ADAL" clId="{11F2066F-EA2D-4228-9CE3-B06125E14177}" dt="2025-11-21T14:15:39.722" v="1819"/>
        <pc:sldMkLst>
          <pc:docMk/>
          <pc:sldMk cId="3653890239" sldId="321"/>
        </pc:sldMkLst>
      </pc:sldChg>
      <pc:sldChg chg="add">
        <pc:chgData name="Rianna Fry" userId="00bb9d43-003d-4f81-879d-f413f70d02f3" providerId="ADAL" clId="{11F2066F-EA2D-4228-9CE3-B06125E14177}" dt="2025-11-21T14:15:39.722" v="1819"/>
        <pc:sldMkLst>
          <pc:docMk/>
          <pc:sldMk cId="173269024" sldId="322"/>
        </pc:sldMkLst>
      </pc:sldChg>
      <pc:sldChg chg="delSp modSp add mod">
        <pc:chgData name="Rianna Fry" userId="00bb9d43-003d-4f81-879d-f413f70d02f3" providerId="ADAL" clId="{11F2066F-EA2D-4228-9CE3-B06125E14177}" dt="2025-11-17T10:17:57.975" v="1271" actId="20577"/>
        <pc:sldMkLst>
          <pc:docMk/>
          <pc:sldMk cId="4276129874" sldId="324"/>
        </pc:sldMkLst>
        <pc:spChg chg="mod">
          <ac:chgData name="Rianna Fry" userId="00bb9d43-003d-4f81-879d-f413f70d02f3" providerId="ADAL" clId="{11F2066F-EA2D-4228-9CE3-B06125E14177}" dt="2025-11-17T10:17:57.975" v="1271" actId="20577"/>
          <ac:spMkLst>
            <pc:docMk/>
            <pc:sldMk cId="4276129874" sldId="324"/>
            <ac:spMk id="2" creationId="{653D7799-4796-1ED7-96CD-B22ED7DC21A2}"/>
          </ac:spMkLst>
        </pc:spChg>
      </pc:sldChg>
      <pc:sldChg chg="addSp delSp modSp mod modClrScheme chgLayout">
        <pc:chgData name="Rianna Fry" userId="00bb9d43-003d-4f81-879d-f413f70d02f3" providerId="ADAL" clId="{11F2066F-EA2D-4228-9CE3-B06125E14177}" dt="2025-11-17T10:17:02.121" v="1257" actId="12"/>
        <pc:sldMkLst>
          <pc:docMk/>
          <pc:sldMk cId="3090298846" sldId="334"/>
        </pc:sldMkLst>
        <pc:spChg chg="mod ord">
          <ac:chgData name="Rianna Fry" userId="00bb9d43-003d-4f81-879d-f413f70d02f3" providerId="ADAL" clId="{11F2066F-EA2D-4228-9CE3-B06125E14177}" dt="2025-11-17T10:14:38.622" v="1166" actId="700"/>
          <ac:spMkLst>
            <pc:docMk/>
            <pc:sldMk cId="3090298846" sldId="334"/>
            <ac:spMk id="2" creationId="{E707D125-E9BA-C2E4-38B5-5E33325200E7}"/>
          </ac:spMkLst>
        </pc:spChg>
        <pc:spChg chg="mod ord">
          <ac:chgData name="Rianna Fry" userId="00bb9d43-003d-4f81-879d-f413f70d02f3" providerId="ADAL" clId="{11F2066F-EA2D-4228-9CE3-B06125E14177}" dt="2025-11-17T10:17:02.121" v="1257" actId="12"/>
          <ac:spMkLst>
            <pc:docMk/>
            <pc:sldMk cId="3090298846" sldId="334"/>
            <ac:spMk id="11" creationId="{F4503C61-08C0-91D7-3407-62B1B321692F}"/>
          </ac:spMkLst>
        </pc:spChg>
      </pc:sldChg>
      <pc:sldChg chg="addSp modSp mod modClrScheme chgLayout">
        <pc:chgData name="Rianna Fry" userId="00bb9d43-003d-4f81-879d-f413f70d02f3" providerId="ADAL" clId="{11F2066F-EA2D-4228-9CE3-B06125E14177}" dt="2025-11-17T10:16:39.436" v="1248" actId="6549"/>
        <pc:sldMkLst>
          <pc:docMk/>
          <pc:sldMk cId="2689998234" sldId="335"/>
        </pc:sldMkLst>
        <pc:spChg chg="mod ord">
          <ac:chgData name="Rianna Fry" userId="00bb9d43-003d-4f81-879d-f413f70d02f3" providerId="ADAL" clId="{11F2066F-EA2D-4228-9CE3-B06125E14177}" dt="2025-11-17T10:15:23.725" v="1186" actId="20577"/>
          <ac:spMkLst>
            <pc:docMk/>
            <pc:sldMk cId="2689998234" sldId="335"/>
            <ac:spMk id="2" creationId="{3C5D2E7F-EDD2-ED3B-1719-6081B497FB8A}"/>
          </ac:spMkLst>
        </pc:spChg>
        <pc:spChg chg="add mod ord">
          <ac:chgData name="Rianna Fry" userId="00bb9d43-003d-4f81-879d-f413f70d02f3" providerId="ADAL" clId="{11F2066F-EA2D-4228-9CE3-B06125E14177}" dt="2025-11-17T10:15:29.238" v="1189" actId="20577"/>
          <ac:spMkLst>
            <pc:docMk/>
            <pc:sldMk cId="2689998234" sldId="335"/>
            <ac:spMk id="3" creationId="{A79CA809-218A-36DC-363A-C024DA90D1DC}"/>
          </ac:spMkLst>
        </pc:spChg>
        <pc:spChg chg="mod ord">
          <ac:chgData name="Rianna Fry" userId="00bb9d43-003d-4f81-879d-f413f70d02f3" providerId="ADAL" clId="{11F2066F-EA2D-4228-9CE3-B06125E14177}" dt="2025-11-17T10:16:39.436" v="1248" actId="6549"/>
          <ac:spMkLst>
            <pc:docMk/>
            <pc:sldMk cId="2689998234" sldId="335"/>
            <ac:spMk id="11" creationId="{A292DD9C-9D35-B93B-F9BD-2A6A67B360AB}"/>
          </ac:spMkLst>
        </pc:spChg>
      </pc:sldChg>
      <pc:sldChg chg="modSp mod">
        <pc:chgData name="Rianna Fry" userId="00bb9d43-003d-4f81-879d-f413f70d02f3" providerId="ADAL" clId="{11F2066F-EA2D-4228-9CE3-B06125E14177}" dt="2025-11-17T10:34:54.646" v="1716" actId="20577"/>
        <pc:sldMkLst>
          <pc:docMk/>
          <pc:sldMk cId="2723207654" sldId="336"/>
        </pc:sldMkLst>
        <pc:spChg chg="mod">
          <ac:chgData name="Rianna Fry" userId="00bb9d43-003d-4f81-879d-f413f70d02f3" providerId="ADAL" clId="{11F2066F-EA2D-4228-9CE3-B06125E14177}" dt="2025-11-17T10:34:54.646" v="1716" actId="20577"/>
          <ac:spMkLst>
            <pc:docMk/>
            <pc:sldMk cId="2723207654" sldId="336"/>
            <ac:spMk id="11" creationId="{B9086CAD-C266-6DEC-53B7-DD0768831C02}"/>
          </ac:spMkLst>
        </pc:spChg>
      </pc:sldChg>
      <pc:sldChg chg="modSp mod">
        <pc:chgData name="Rianna Fry" userId="00bb9d43-003d-4f81-879d-f413f70d02f3" providerId="ADAL" clId="{11F2066F-EA2D-4228-9CE3-B06125E14177}" dt="2025-11-20T10:10:48.089" v="1815" actId="20577"/>
        <pc:sldMkLst>
          <pc:docMk/>
          <pc:sldMk cId="437689659" sldId="337"/>
        </pc:sldMkLst>
        <pc:spChg chg="mod">
          <ac:chgData name="Rianna Fry" userId="00bb9d43-003d-4f81-879d-f413f70d02f3" providerId="ADAL" clId="{11F2066F-EA2D-4228-9CE3-B06125E14177}" dt="2025-11-17T10:35:04.821" v="1720" actId="20577"/>
          <ac:spMkLst>
            <pc:docMk/>
            <pc:sldMk cId="437689659" sldId="337"/>
            <ac:spMk id="2" creationId="{02F5BA4F-FD29-0414-48BE-DE2189A2614B}"/>
          </ac:spMkLst>
        </pc:spChg>
        <pc:spChg chg="mod">
          <ac:chgData name="Rianna Fry" userId="00bb9d43-003d-4f81-879d-f413f70d02f3" providerId="ADAL" clId="{11F2066F-EA2D-4228-9CE3-B06125E14177}" dt="2025-11-20T10:10:48.089" v="1815" actId="20577"/>
          <ac:spMkLst>
            <pc:docMk/>
            <pc:sldMk cId="437689659" sldId="337"/>
            <ac:spMk id="11" creationId="{1B8D2F1E-A1CF-36F1-0B46-675035F1DB18}"/>
          </ac:spMkLst>
        </pc:spChg>
      </pc:sldChg>
      <pc:sldChg chg="addSp delSp modSp mod modClrScheme chgLayout">
        <pc:chgData name="Rianna Fry" userId="00bb9d43-003d-4f81-879d-f413f70d02f3" providerId="ADAL" clId="{11F2066F-EA2D-4228-9CE3-B06125E14177}" dt="2025-11-17T10:16:50.710" v="1252" actId="12"/>
        <pc:sldMkLst>
          <pc:docMk/>
          <pc:sldMk cId="2670414236" sldId="338"/>
        </pc:sldMkLst>
        <pc:spChg chg="mod ord">
          <ac:chgData name="Rianna Fry" userId="00bb9d43-003d-4f81-879d-f413f70d02f3" providerId="ADAL" clId="{11F2066F-EA2D-4228-9CE3-B06125E14177}" dt="2025-11-17T10:14:55.550" v="1175" actId="700"/>
          <ac:spMkLst>
            <pc:docMk/>
            <pc:sldMk cId="2670414236" sldId="338"/>
            <ac:spMk id="2" creationId="{C1F29909-E39E-38BC-02F5-569C5E42F43D}"/>
          </ac:spMkLst>
        </pc:spChg>
        <pc:spChg chg="mod ord">
          <ac:chgData name="Rianna Fry" userId="00bb9d43-003d-4f81-879d-f413f70d02f3" providerId="ADAL" clId="{11F2066F-EA2D-4228-9CE3-B06125E14177}" dt="2025-11-17T10:16:50.710" v="1252" actId="12"/>
          <ac:spMkLst>
            <pc:docMk/>
            <pc:sldMk cId="2670414236" sldId="338"/>
            <ac:spMk id="11" creationId="{659DA837-D90B-15E2-512C-4E8EB9E8A5D3}"/>
          </ac:spMkLst>
        </pc:spChg>
      </pc:sldChg>
      <pc:sldChg chg="addSp delSp modSp mod modClrScheme chgLayout">
        <pc:chgData name="Rianna Fry" userId="00bb9d43-003d-4f81-879d-f413f70d02f3" providerId="ADAL" clId="{11F2066F-EA2D-4228-9CE3-B06125E14177}" dt="2025-11-17T10:21:20.670" v="1356" actId="478"/>
        <pc:sldMkLst>
          <pc:docMk/>
          <pc:sldMk cId="3065972702" sldId="340"/>
        </pc:sldMkLst>
        <pc:spChg chg="mod ord">
          <ac:chgData name="Rianna Fry" userId="00bb9d43-003d-4f81-879d-f413f70d02f3" providerId="ADAL" clId="{11F2066F-EA2D-4228-9CE3-B06125E14177}" dt="2025-11-17T10:21:07.804" v="1350" actId="700"/>
          <ac:spMkLst>
            <pc:docMk/>
            <pc:sldMk cId="3065972702" sldId="340"/>
            <ac:spMk id="2" creationId="{0DE53A4F-5400-25F1-21FC-64E61736391E}"/>
          </ac:spMkLst>
        </pc:spChg>
        <pc:spChg chg="mod ord">
          <ac:chgData name="Rianna Fry" userId="00bb9d43-003d-4f81-879d-f413f70d02f3" providerId="ADAL" clId="{11F2066F-EA2D-4228-9CE3-B06125E14177}" dt="2025-11-17T10:21:07.804" v="1350" actId="700"/>
          <ac:spMkLst>
            <pc:docMk/>
            <pc:sldMk cId="3065972702" sldId="340"/>
            <ac:spMk id="4" creationId="{B60FD06C-07FE-A923-E1F8-F445AA69A1E4}"/>
          </ac:spMkLst>
        </pc:spChg>
        <pc:spChg chg="add del mod">
          <ac:chgData name="Rianna Fry" userId="00bb9d43-003d-4f81-879d-f413f70d02f3" providerId="ADAL" clId="{11F2066F-EA2D-4228-9CE3-B06125E14177}" dt="2025-11-17T10:21:17.982" v="1354" actId="1076"/>
          <ac:spMkLst>
            <pc:docMk/>
            <pc:sldMk cId="3065972702" sldId="340"/>
            <ac:spMk id="6" creationId="{DE935044-9402-EEE1-766A-739C96AB5080}"/>
          </ac:spMkLst>
        </pc:spChg>
      </pc:sldChg>
      <pc:sldChg chg="addSp modSp mod modClrScheme chgLayout">
        <pc:chgData name="Rianna Fry" userId="00bb9d43-003d-4f81-879d-f413f70d02f3" providerId="ADAL" clId="{11F2066F-EA2D-4228-9CE3-B06125E14177}" dt="2025-11-17T10:16:18.114" v="1231" actId="255"/>
        <pc:sldMkLst>
          <pc:docMk/>
          <pc:sldMk cId="2546132160" sldId="341"/>
        </pc:sldMkLst>
        <pc:spChg chg="mod ord">
          <ac:chgData name="Rianna Fry" userId="00bb9d43-003d-4f81-879d-f413f70d02f3" providerId="ADAL" clId="{11F2066F-EA2D-4228-9CE3-B06125E14177}" dt="2025-11-17T10:15:52.525" v="1200" actId="700"/>
          <ac:spMkLst>
            <pc:docMk/>
            <pc:sldMk cId="2546132160" sldId="341"/>
            <ac:spMk id="2" creationId="{D435FC0D-D8F7-4726-5D69-0640D693CF35}"/>
          </ac:spMkLst>
        </pc:spChg>
        <pc:spChg chg="add mod ord">
          <ac:chgData name="Rianna Fry" userId="00bb9d43-003d-4f81-879d-f413f70d02f3" providerId="ADAL" clId="{11F2066F-EA2D-4228-9CE3-B06125E14177}" dt="2025-11-17T10:15:55.573" v="1213" actId="20577"/>
          <ac:spMkLst>
            <pc:docMk/>
            <pc:sldMk cId="2546132160" sldId="341"/>
            <ac:spMk id="3" creationId="{93EF03C6-ABC9-2693-A86A-344D5C049EEC}"/>
          </ac:spMkLst>
        </pc:spChg>
        <pc:spChg chg="mod ord">
          <ac:chgData name="Rianna Fry" userId="00bb9d43-003d-4f81-879d-f413f70d02f3" providerId="ADAL" clId="{11F2066F-EA2D-4228-9CE3-B06125E14177}" dt="2025-11-17T10:16:18.114" v="1231" actId="255"/>
          <ac:spMkLst>
            <pc:docMk/>
            <pc:sldMk cId="2546132160" sldId="341"/>
            <ac:spMk id="11" creationId="{6F067EC0-1DC6-4FCE-6B8C-022050384823}"/>
          </ac:spMkLst>
        </pc:spChg>
      </pc:sldChg>
      <pc:sldChg chg="add">
        <pc:chgData name="Rianna Fry" userId="00bb9d43-003d-4f81-879d-f413f70d02f3" providerId="ADAL" clId="{11F2066F-EA2D-4228-9CE3-B06125E14177}" dt="2025-11-21T14:15:39.722" v="1819"/>
        <pc:sldMkLst>
          <pc:docMk/>
          <pc:sldMk cId="2499671055" sldId="343"/>
        </pc:sldMkLst>
      </pc:sldChg>
      <pc:sldChg chg="add">
        <pc:chgData name="Rianna Fry" userId="00bb9d43-003d-4f81-879d-f413f70d02f3" providerId="ADAL" clId="{11F2066F-EA2D-4228-9CE3-B06125E14177}" dt="2025-11-21T14:15:39.722" v="1819"/>
        <pc:sldMkLst>
          <pc:docMk/>
          <pc:sldMk cId="3408279499" sldId="344"/>
        </pc:sldMkLst>
      </pc:sldChg>
      <pc:sldChg chg="addSp delSp modSp mod">
        <pc:chgData name="Rianna Fry" userId="00bb9d43-003d-4f81-879d-f413f70d02f3" providerId="ADAL" clId="{11F2066F-EA2D-4228-9CE3-B06125E14177}" dt="2025-11-17T10:01:44.187" v="669" actId="20577"/>
        <pc:sldMkLst>
          <pc:docMk/>
          <pc:sldMk cId="130638828" sldId="345"/>
        </pc:sldMkLst>
        <pc:spChg chg="mod">
          <ac:chgData name="Rianna Fry" userId="00bb9d43-003d-4f81-879d-f413f70d02f3" providerId="ADAL" clId="{11F2066F-EA2D-4228-9CE3-B06125E14177}" dt="2025-11-17T10:00:56.663" v="627" actId="20577"/>
          <ac:spMkLst>
            <pc:docMk/>
            <pc:sldMk cId="130638828" sldId="345"/>
            <ac:spMk id="9" creationId="{8ED93EAC-651C-42E4-26C4-A05F89D9115F}"/>
          </ac:spMkLst>
        </pc:spChg>
        <pc:spChg chg="mod">
          <ac:chgData name="Rianna Fry" userId="00bb9d43-003d-4f81-879d-f413f70d02f3" providerId="ADAL" clId="{11F2066F-EA2D-4228-9CE3-B06125E14177}" dt="2025-11-17T10:01:00.198" v="635" actId="20577"/>
          <ac:spMkLst>
            <pc:docMk/>
            <pc:sldMk cId="130638828" sldId="345"/>
            <ac:spMk id="11" creationId="{5BECB66D-150B-39F3-A237-7F60CBB5C59E}"/>
          </ac:spMkLst>
        </pc:spChg>
        <pc:spChg chg="mod">
          <ac:chgData name="Rianna Fry" userId="00bb9d43-003d-4f81-879d-f413f70d02f3" providerId="ADAL" clId="{11F2066F-EA2D-4228-9CE3-B06125E14177}" dt="2025-11-17T10:01:44.187" v="669" actId="20577"/>
          <ac:spMkLst>
            <pc:docMk/>
            <pc:sldMk cId="130638828" sldId="345"/>
            <ac:spMk id="12" creationId="{4B1E8FF9-E150-3420-0E8C-8C0CD7BE593B}"/>
          </ac:spMkLst>
        </pc:spChg>
      </pc:sldChg>
      <pc:sldChg chg="modSp add mod">
        <pc:chgData name="Rianna Fry" userId="00bb9d43-003d-4f81-879d-f413f70d02f3" providerId="ADAL" clId="{11F2066F-EA2D-4228-9CE3-B06125E14177}" dt="2025-11-17T09:58:45.262" v="573" actId="20577"/>
        <pc:sldMkLst>
          <pc:docMk/>
          <pc:sldMk cId="85210232" sldId="347"/>
        </pc:sldMkLst>
        <pc:spChg chg="mod">
          <ac:chgData name="Rianna Fry" userId="00bb9d43-003d-4f81-879d-f413f70d02f3" providerId="ADAL" clId="{11F2066F-EA2D-4228-9CE3-B06125E14177}" dt="2025-11-17T09:58:11.948" v="558" actId="20577"/>
          <ac:spMkLst>
            <pc:docMk/>
            <pc:sldMk cId="85210232" sldId="347"/>
            <ac:spMk id="4" creationId="{B95620FB-FE67-C33E-FDB1-8D34931AABA1}"/>
          </ac:spMkLst>
        </pc:spChg>
        <pc:spChg chg="mod">
          <ac:chgData name="Rianna Fry" userId="00bb9d43-003d-4f81-879d-f413f70d02f3" providerId="ADAL" clId="{11F2066F-EA2D-4228-9CE3-B06125E14177}" dt="2025-11-17T09:58:45.262" v="573" actId="20577"/>
          <ac:spMkLst>
            <pc:docMk/>
            <pc:sldMk cId="85210232" sldId="347"/>
            <ac:spMk id="6" creationId="{8C762092-B061-5033-9FB1-B8BB0548A88D}"/>
          </ac:spMkLst>
        </pc:spChg>
      </pc:sldChg>
      <pc:sldChg chg="addSp modSp add mod">
        <pc:chgData name="Rianna Fry" userId="00bb9d43-003d-4f81-879d-f413f70d02f3" providerId="ADAL" clId="{11F2066F-EA2D-4228-9CE3-B06125E14177}" dt="2025-11-17T09:59:43.992" v="610" actId="20577"/>
        <pc:sldMkLst>
          <pc:docMk/>
          <pc:sldMk cId="2515268410" sldId="348"/>
        </pc:sldMkLst>
        <pc:spChg chg="add mod">
          <ac:chgData name="Rianna Fry" userId="00bb9d43-003d-4f81-879d-f413f70d02f3" providerId="ADAL" clId="{11F2066F-EA2D-4228-9CE3-B06125E14177}" dt="2025-11-17T09:59:10.930" v="587" actId="21"/>
          <ac:spMkLst>
            <pc:docMk/>
            <pc:sldMk cId="2515268410" sldId="348"/>
            <ac:spMk id="2" creationId="{BA437FB1-A627-3F20-7524-5674D451B8EB}"/>
          </ac:spMkLst>
        </pc:spChg>
        <pc:spChg chg="mod">
          <ac:chgData name="Rianna Fry" userId="00bb9d43-003d-4f81-879d-f413f70d02f3" providerId="ADAL" clId="{11F2066F-EA2D-4228-9CE3-B06125E14177}" dt="2025-11-17T09:59:01.076" v="584" actId="20577"/>
          <ac:spMkLst>
            <pc:docMk/>
            <pc:sldMk cId="2515268410" sldId="348"/>
            <ac:spMk id="4" creationId="{E1AE75E9-B7B5-14F7-C6A5-8D285F8B4E47}"/>
          </ac:spMkLst>
        </pc:spChg>
        <pc:spChg chg="mod">
          <ac:chgData name="Rianna Fry" userId="00bb9d43-003d-4f81-879d-f413f70d02f3" providerId="ADAL" clId="{11F2066F-EA2D-4228-9CE3-B06125E14177}" dt="2025-11-17T09:59:43.992" v="610" actId="20577"/>
          <ac:spMkLst>
            <pc:docMk/>
            <pc:sldMk cId="2515268410" sldId="348"/>
            <ac:spMk id="6" creationId="{25BCC74B-6016-8BEE-CC9B-C0463C9C5DD2}"/>
          </ac:spMkLst>
        </pc:spChg>
      </pc:sldChg>
      <pc:sldChg chg="addSp delSp modSp add mod modClrScheme chgLayout">
        <pc:chgData name="Rianna Fry" userId="00bb9d43-003d-4f81-879d-f413f70d02f3" providerId="ADAL" clId="{11F2066F-EA2D-4228-9CE3-B06125E14177}" dt="2025-11-17T10:03:12.383" v="734" actId="478"/>
        <pc:sldMkLst>
          <pc:docMk/>
          <pc:sldMk cId="4128951787" sldId="349"/>
        </pc:sldMkLst>
        <pc:spChg chg="mod ord">
          <ac:chgData name="Rianna Fry" userId="00bb9d43-003d-4f81-879d-f413f70d02f3" providerId="ADAL" clId="{11F2066F-EA2D-4228-9CE3-B06125E14177}" dt="2025-11-17T10:03:10.341" v="733" actId="700"/>
          <ac:spMkLst>
            <pc:docMk/>
            <pc:sldMk cId="4128951787" sldId="349"/>
            <ac:spMk id="9" creationId="{198ECFEB-6919-C7A3-5099-5250C50EE74D}"/>
          </ac:spMkLst>
        </pc:spChg>
        <pc:spChg chg="mod ord">
          <ac:chgData name="Rianna Fry" userId="00bb9d43-003d-4f81-879d-f413f70d02f3" providerId="ADAL" clId="{11F2066F-EA2D-4228-9CE3-B06125E14177}" dt="2025-11-17T10:03:10.341" v="733" actId="700"/>
          <ac:spMkLst>
            <pc:docMk/>
            <pc:sldMk cId="4128951787" sldId="349"/>
            <ac:spMk id="12" creationId="{89207C3A-A972-9440-A064-67780AB2C6EF}"/>
          </ac:spMkLst>
        </pc:spChg>
      </pc:sldChg>
      <pc:sldChg chg="add">
        <pc:chgData name="Rianna Fry" userId="00bb9d43-003d-4f81-879d-f413f70d02f3" providerId="ADAL" clId="{11F2066F-EA2D-4228-9CE3-B06125E14177}" dt="2025-11-21T14:15:39.722" v="1819"/>
        <pc:sldMkLst>
          <pc:docMk/>
          <pc:sldMk cId="4005581686" sldId="350"/>
        </pc:sldMkLst>
      </pc:sldChg>
      <pc:sldChg chg="modSp add mod">
        <pc:chgData name="Rianna Fry" userId="00bb9d43-003d-4f81-879d-f413f70d02f3" providerId="ADAL" clId="{11F2066F-EA2D-4228-9CE3-B06125E14177}" dt="2025-11-17T10:09:32.255" v="978" actId="20577"/>
        <pc:sldMkLst>
          <pc:docMk/>
          <pc:sldMk cId="2906506633" sldId="351"/>
        </pc:sldMkLst>
        <pc:spChg chg="mod">
          <ac:chgData name="Rianna Fry" userId="00bb9d43-003d-4f81-879d-f413f70d02f3" providerId="ADAL" clId="{11F2066F-EA2D-4228-9CE3-B06125E14177}" dt="2025-11-17T10:09:32.255" v="978" actId="20577"/>
          <ac:spMkLst>
            <pc:docMk/>
            <pc:sldMk cId="2906506633" sldId="351"/>
            <ac:spMk id="2" creationId="{7F72E641-17C4-7664-A137-F53D507B400F}"/>
          </ac:spMkLst>
        </pc:spChg>
      </pc:sldChg>
      <pc:sldChg chg="modSp add mod setBg">
        <pc:chgData name="Rianna Fry" userId="00bb9d43-003d-4f81-879d-f413f70d02f3" providerId="ADAL" clId="{11F2066F-EA2D-4228-9CE3-B06125E14177}" dt="2025-11-20T10:10:22.385" v="1810" actId="20577"/>
        <pc:sldMkLst>
          <pc:docMk/>
          <pc:sldMk cId="1100787139" sldId="352"/>
        </pc:sldMkLst>
        <pc:spChg chg="mod">
          <ac:chgData name="Rianna Fry" userId="00bb9d43-003d-4f81-879d-f413f70d02f3" providerId="ADAL" clId="{11F2066F-EA2D-4228-9CE3-B06125E14177}" dt="2025-11-20T10:10:22.385" v="1810" actId="20577"/>
          <ac:spMkLst>
            <pc:docMk/>
            <pc:sldMk cId="1100787139" sldId="352"/>
            <ac:spMk id="2" creationId="{437F9B32-EA31-D1F0-ED54-9E9F9CA798E2}"/>
          </ac:spMkLst>
        </pc:spChg>
      </pc:sldChg>
      <pc:sldChg chg="modSp add mod">
        <pc:chgData name="Rianna Fry" userId="00bb9d43-003d-4f81-879d-f413f70d02f3" providerId="ADAL" clId="{11F2066F-EA2D-4228-9CE3-B06125E14177}" dt="2025-11-21T16:52:59.887" v="1837" actId="1076"/>
        <pc:sldMkLst>
          <pc:docMk/>
          <pc:sldMk cId="1276927797" sldId="353"/>
        </pc:sldMkLst>
        <pc:picChg chg="mod">
          <ac:chgData name="Rianna Fry" userId="00bb9d43-003d-4f81-879d-f413f70d02f3" providerId="ADAL" clId="{11F2066F-EA2D-4228-9CE3-B06125E14177}" dt="2025-11-21T16:52:53.668" v="1836" actId="1076"/>
          <ac:picMkLst>
            <pc:docMk/>
            <pc:sldMk cId="1276927797" sldId="353"/>
            <ac:picMk id="3" creationId="{6338CD68-DF4C-4684-BFA5-2FAE17E20EC4}"/>
          </ac:picMkLst>
        </pc:picChg>
        <pc:picChg chg="mod modCrop">
          <ac:chgData name="Rianna Fry" userId="00bb9d43-003d-4f81-879d-f413f70d02f3" providerId="ADAL" clId="{11F2066F-EA2D-4228-9CE3-B06125E14177}" dt="2025-11-21T16:52:59.887" v="1837" actId="1076"/>
          <ac:picMkLst>
            <pc:docMk/>
            <pc:sldMk cId="1276927797" sldId="353"/>
            <ac:picMk id="11" creationId="{33D782FF-02E6-A92B-CB52-941E85FFA2BF}"/>
          </ac:picMkLst>
        </pc:picChg>
      </pc:sldChg>
      <pc:sldChg chg="addSp delSp modSp new mod modClrScheme chgLayout">
        <pc:chgData name="Rianna Fry" userId="00bb9d43-003d-4f81-879d-f413f70d02f3" providerId="ADAL" clId="{11F2066F-EA2D-4228-9CE3-B06125E14177}" dt="2025-11-17T10:34:16.974" v="1693" actId="20577"/>
        <pc:sldMkLst>
          <pc:docMk/>
          <pc:sldMk cId="3660546646" sldId="354"/>
        </pc:sldMkLst>
        <pc:spChg chg="add mod ord">
          <ac:chgData name="Rianna Fry" userId="00bb9d43-003d-4f81-879d-f413f70d02f3" providerId="ADAL" clId="{11F2066F-EA2D-4228-9CE3-B06125E14177}" dt="2025-11-17T10:25:58.701" v="1396" actId="20577"/>
          <ac:spMkLst>
            <pc:docMk/>
            <pc:sldMk cId="3660546646" sldId="354"/>
            <ac:spMk id="4" creationId="{560222B8-1C2B-9C18-05E2-6366B5E239E7}"/>
          </ac:spMkLst>
        </pc:spChg>
        <pc:spChg chg="add mod ord">
          <ac:chgData name="Rianna Fry" userId="00bb9d43-003d-4f81-879d-f413f70d02f3" providerId="ADAL" clId="{11F2066F-EA2D-4228-9CE3-B06125E14177}" dt="2025-11-17T10:34:16.974" v="1693" actId="20577"/>
          <ac:spMkLst>
            <pc:docMk/>
            <pc:sldMk cId="3660546646" sldId="354"/>
            <ac:spMk id="6" creationId="{A511550F-E4A4-7B64-5F54-B3A26FBEB3D3}"/>
          </ac:spMkLst>
        </pc:spChg>
      </pc:sldChg>
      <pc:sldChg chg="add">
        <pc:chgData name="Rianna Fry" userId="00bb9d43-003d-4f81-879d-f413f70d02f3" providerId="ADAL" clId="{11F2066F-EA2D-4228-9CE3-B06125E14177}" dt="2025-11-21T14:15:39.722" v="1819"/>
        <pc:sldMkLst>
          <pc:docMk/>
          <pc:sldMk cId="2199623731" sldId="355"/>
        </pc:sldMkLst>
      </pc:sldChg>
      <pc:sldChg chg="modSp add mod">
        <pc:chgData name="Rianna Fry" userId="00bb9d43-003d-4f81-879d-f413f70d02f3" providerId="ADAL" clId="{11F2066F-EA2D-4228-9CE3-B06125E14177}" dt="2025-11-21T14:42:18.833" v="1823" actId="20577"/>
        <pc:sldMkLst>
          <pc:docMk/>
          <pc:sldMk cId="950275928" sldId="357"/>
        </pc:sldMkLst>
        <pc:spChg chg="mod">
          <ac:chgData name="Rianna Fry" userId="00bb9d43-003d-4f81-879d-f413f70d02f3" providerId="ADAL" clId="{11F2066F-EA2D-4228-9CE3-B06125E14177}" dt="2025-11-21T14:42:18.833" v="1823" actId="20577"/>
          <ac:spMkLst>
            <pc:docMk/>
            <pc:sldMk cId="950275928" sldId="357"/>
            <ac:spMk id="11" creationId="{F2F0B7A0-7EFC-4D4A-C20C-1994D4262540}"/>
          </ac:spMkLst>
        </pc:spChg>
      </pc:sldChg>
      <pc:sldChg chg="modSp add mod">
        <pc:chgData name="Rianna Fry" userId="00bb9d43-003d-4f81-879d-f413f70d02f3" providerId="ADAL" clId="{11F2066F-EA2D-4228-9CE3-B06125E14177}" dt="2025-11-20T10:10:34.999" v="1811" actId="108"/>
        <pc:sldMkLst>
          <pc:docMk/>
          <pc:sldMk cId="3105492488" sldId="360"/>
        </pc:sldMkLst>
        <pc:spChg chg="mod">
          <ac:chgData name="Rianna Fry" userId="00bb9d43-003d-4f81-879d-f413f70d02f3" providerId="ADAL" clId="{11F2066F-EA2D-4228-9CE3-B06125E14177}" dt="2025-11-20T10:10:34.999" v="1811" actId="108"/>
          <ac:spMkLst>
            <pc:docMk/>
            <pc:sldMk cId="3105492488" sldId="360"/>
            <ac:spMk id="2" creationId="{FD05E45D-2E6F-69A9-5C66-47AF4BE43A51}"/>
          </ac:spMkLst>
        </pc:spChg>
        <pc:spChg chg="mod">
          <ac:chgData name="Rianna Fry" userId="00bb9d43-003d-4f81-879d-f413f70d02f3" providerId="ADAL" clId="{11F2066F-EA2D-4228-9CE3-B06125E14177}" dt="2025-11-20T10:10:08.319" v="1803" actId="20577"/>
          <ac:spMkLst>
            <pc:docMk/>
            <pc:sldMk cId="3105492488" sldId="360"/>
            <ac:spMk id="11" creationId="{5125ADC3-C9F2-2B17-570B-3FF3F8EC54A9}"/>
          </ac:spMkLst>
        </pc:spChg>
      </pc:sldChg>
    </pc:docChg>
  </pc:docChgLst>
  <pc:docChgLst>
    <pc:chgData name="Mark Behrendt" userId="S::mark.behrendt@hbf.co.uk::1ad1fa1d-5d63-4999-a45b-098d49dba209" providerId="AD" clId="Web-{F8E8BA2E-81F7-438D-CF4B-74660AFA24FA}"/>
    <pc:docChg chg="modSld sldOrd">
      <pc:chgData name="Mark Behrendt" userId="S::mark.behrendt@hbf.co.uk::1ad1fa1d-5d63-4999-a45b-098d49dba209" providerId="AD" clId="Web-{F8E8BA2E-81F7-438D-CF4B-74660AFA24FA}" dt="2025-11-27T10:09:50.294" v="47"/>
      <pc:docMkLst>
        <pc:docMk/>
      </pc:docMkLst>
      <pc:sldChg chg="addSp delSp modSp">
        <pc:chgData name="Mark Behrendt" userId="S::mark.behrendt@hbf.co.uk::1ad1fa1d-5d63-4999-a45b-098d49dba209" providerId="AD" clId="Web-{F8E8BA2E-81F7-438D-CF4B-74660AFA24FA}" dt="2025-11-27T10:09:50.294" v="47"/>
        <pc:sldMkLst>
          <pc:docMk/>
          <pc:sldMk cId="173269024" sldId="322"/>
        </pc:sldMkLst>
        <pc:spChg chg="mod">
          <ac:chgData name="Mark Behrendt" userId="S::mark.behrendt@hbf.co.uk::1ad1fa1d-5d63-4999-a45b-098d49dba209" providerId="AD" clId="Web-{F8E8BA2E-81F7-438D-CF4B-74660AFA24FA}" dt="2025-11-27T09:43:03.739" v="11" actId="20577"/>
          <ac:spMkLst>
            <pc:docMk/>
            <pc:sldMk cId="173269024" sldId="322"/>
            <ac:spMk id="9" creationId="{E637778E-E8F1-ACFD-8AE9-8D7D703EAF7D}"/>
          </ac:spMkLst>
        </pc:spChg>
        <pc:picChg chg="add mod">
          <ac:chgData name="Mark Behrendt" userId="S::mark.behrendt@hbf.co.uk::1ad1fa1d-5d63-4999-a45b-098d49dba209" providerId="AD" clId="Web-{F8E8BA2E-81F7-438D-CF4B-74660AFA24FA}" dt="2025-11-27T09:41:55.003" v="5" actId="14100"/>
          <ac:picMkLst>
            <pc:docMk/>
            <pc:sldMk cId="173269024" sldId="322"/>
            <ac:picMk id="2" creationId="{680C5DD8-4916-9B53-63C9-31E4309E8EEA}"/>
          </ac:picMkLst>
        </pc:picChg>
        <pc:picChg chg="del">
          <ac:chgData name="Mark Behrendt" userId="S::mark.behrendt@hbf.co.uk::1ad1fa1d-5d63-4999-a45b-098d49dba209" providerId="AD" clId="Web-{F8E8BA2E-81F7-438D-CF4B-74660AFA24FA}" dt="2025-11-27T09:41:19.644" v="0"/>
          <ac:picMkLst>
            <pc:docMk/>
            <pc:sldMk cId="173269024" sldId="322"/>
            <ac:picMk id="5" creationId="{3E26DE83-884C-F61A-6A2A-40858BCDC9E7}"/>
          </ac:picMkLst>
        </pc:picChg>
        <pc:cxnChg chg="add del">
          <ac:chgData name="Mark Behrendt" userId="S::mark.behrendt@hbf.co.uk::1ad1fa1d-5d63-4999-a45b-098d49dba209" providerId="AD" clId="Web-{F8E8BA2E-81F7-438D-CF4B-74660AFA24FA}" dt="2025-11-27T10:07:43.349" v="37"/>
          <ac:cxnSpMkLst>
            <pc:docMk/>
            <pc:sldMk cId="173269024" sldId="322"/>
            <ac:cxnSpMk id="3" creationId="{71EB22C7-5344-EC5E-C7FF-7DA8EA05A896}"/>
          </ac:cxnSpMkLst>
        </pc:cxnChg>
        <pc:cxnChg chg="add mod">
          <ac:chgData name="Mark Behrendt" userId="S::mark.behrendt@hbf.co.uk::1ad1fa1d-5d63-4999-a45b-098d49dba209" providerId="AD" clId="Web-{F8E8BA2E-81F7-438D-CF4B-74660AFA24FA}" dt="2025-11-27T10:07:48.615" v="39" actId="1076"/>
          <ac:cxnSpMkLst>
            <pc:docMk/>
            <pc:sldMk cId="173269024" sldId="322"/>
            <ac:cxnSpMk id="4" creationId="{9C5934A4-495C-10A4-9D1E-B9AB62A80658}"/>
          </ac:cxnSpMkLst>
        </pc:cxnChg>
        <pc:cxnChg chg="add mod">
          <ac:chgData name="Mark Behrendt" userId="S::mark.behrendt@hbf.co.uk::1ad1fa1d-5d63-4999-a45b-098d49dba209" providerId="AD" clId="Web-{F8E8BA2E-81F7-438D-CF4B-74660AFA24FA}" dt="2025-11-27T10:08:58.713" v="41"/>
          <ac:cxnSpMkLst>
            <pc:docMk/>
            <pc:sldMk cId="173269024" sldId="322"/>
            <ac:cxnSpMk id="6" creationId="{A28B8F93-EF13-D1DD-82D7-FCCEE35452A5}"/>
          </ac:cxnSpMkLst>
        </pc:cxnChg>
        <pc:cxnChg chg="add mod">
          <ac:chgData name="Mark Behrendt" userId="S::mark.behrendt@hbf.co.uk::1ad1fa1d-5d63-4999-a45b-098d49dba209" providerId="AD" clId="Web-{F8E8BA2E-81F7-438D-CF4B-74660AFA24FA}" dt="2025-11-27T10:09:50.294" v="47"/>
          <ac:cxnSpMkLst>
            <pc:docMk/>
            <pc:sldMk cId="173269024" sldId="322"/>
            <ac:cxnSpMk id="7" creationId="{CE7342F4-FEF6-34F2-E67F-157673B05326}"/>
          </ac:cxnSpMkLst>
        </pc:cxnChg>
      </pc:sldChg>
      <pc:sldChg chg="ord">
        <pc:chgData name="Mark Behrendt" userId="S::mark.behrendt@hbf.co.uk::1ad1fa1d-5d63-4999-a45b-098d49dba209" providerId="AD" clId="Web-{F8E8BA2E-81F7-438D-CF4B-74660AFA24FA}" dt="2025-11-27T09:45:49.147" v="18"/>
        <pc:sldMkLst>
          <pc:docMk/>
          <pc:sldMk cId="3408279499" sldId="344"/>
        </pc:sldMkLst>
      </pc:sldChg>
      <pc:sldChg chg="addSp delSp modSp">
        <pc:chgData name="Mark Behrendt" userId="S::mark.behrendt@hbf.co.uk::1ad1fa1d-5d63-4999-a45b-098d49dba209" providerId="AD" clId="Web-{F8E8BA2E-81F7-438D-CF4B-74660AFA24FA}" dt="2025-11-27T10:06:48.906" v="35"/>
        <pc:sldMkLst>
          <pc:docMk/>
          <pc:sldMk cId="2199623731" sldId="355"/>
        </pc:sldMkLst>
        <pc:spChg chg="mod">
          <ac:chgData name="Mark Behrendt" userId="S::mark.behrendt@hbf.co.uk::1ad1fa1d-5d63-4999-a45b-098d49dba209" providerId="AD" clId="Web-{F8E8BA2E-81F7-438D-CF4B-74660AFA24FA}" dt="2025-11-27T09:43:12.036" v="12" actId="20577"/>
          <ac:spMkLst>
            <pc:docMk/>
            <pc:sldMk cId="2199623731" sldId="355"/>
            <ac:spMk id="6" creationId="{E7963B5B-243A-C7B9-E301-83882AA5310F}"/>
          </ac:spMkLst>
        </pc:spChg>
        <pc:picChg chg="add del mod">
          <ac:chgData name="Mark Behrendt" userId="S::mark.behrendt@hbf.co.uk::1ad1fa1d-5d63-4999-a45b-098d49dba209" providerId="AD" clId="Web-{F8E8BA2E-81F7-438D-CF4B-74660AFA24FA}" dt="2025-11-27T09:57:03.526" v="19"/>
          <ac:picMkLst>
            <pc:docMk/>
            <pc:sldMk cId="2199623731" sldId="355"/>
            <ac:picMk id="2" creationId="{DD69FDB9-95ED-7AAA-EDB4-41B09218FC2C}"/>
          </ac:picMkLst>
        </pc:picChg>
        <pc:picChg chg="add del mod">
          <ac:chgData name="Mark Behrendt" userId="S::mark.behrendt@hbf.co.uk::1ad1fa1d-5d63-4999-a45b-098d49dba209" providerId="AD" clId="Web-{F8E8BA2E-81F7-438D-CF4B-74660AFA24FA}" dt="2025-11-27T09:57:09.542" v="21"/>
          <ac:picMkLst>
            <pc:docMk/>
            <pc:sldMk cId="2199623731" sldId="355"/>
            <ac:picMk id="3" creationId="{EACFEF8F-2CFE-E3D1-A3F0-23ACC5F9BD18}"/>
          </ac:picMkLst>
        </pc:picChg>
        <pc:picChg chg="add del mod">
          <ac:chgData name="Mark Behrendt" userId="S::mark.behrendt@hbf.co.uk::1ad1fa1d-5d63-4999-a45b-098d49dba209" providerId="AD" clId="Web-{F8E8BA2E-81F7-438D-CF4B-74660AFA24FA}" dt="2025-11-27T09:57:12.089" v="23"/>
          <ac:picMkLst>
            <pc:docMk/>
            <pc:sldMk cId="2199623731" sldId="355"/>
            <ac:picMk id="4" creationId="{4D8D63B0-3746-0522-19FC-BFA662EE1DF5}"/>
          </ac:picMkLst>
        </pc:picChg>
        <pc:picChg chg="add del mod">
          <ac:chgData name="Mark Behrendt" userId="S::mark.behrendt@hbf.co.uk::1ad1fa1d-5d63-4999-a45b-098d49dba209" providerId="AD" clId="Web-{F8E8BA2E-81F7-438D-CF4B-74660AFA24FA}" dt="2025-11-27T09:58:32.577" v="26"/>
          <ac:picMkLst>
            <pc:docMk/>
            <pc:sldMk cId="2199623731" sldId="355"/>
            <ac:picMk id="5" creationId="{1E79608E-90E1-9948-03AA-FF9959BCD75B}"/>
          </ac:picMkLst>
        </pc:picChg>
        <pc:picChg chg="add mod">
          <ac:chgData name="Mark Behrendt" userId="S::mark.behrendt@hbf.co.uk::1ad1fa1d-5d63-4999-a45b-098d49dba209" providerId="AD" clId="Web-{F8E8BA2E-81F7-438D-CF4B-74660AFA24FA}" dt="2025-11-27T10:03:39.127" v="30" actId="14100"/>
          <ac:picMkLst>
            <pc:docMk/>
            <pc:sldMk cId="2199623731" sldId="355"/>
            <ac:picMk id="7" creationId="{0F14D141-9B59-70AF-40F9-641B167418F6}"/>
          </ac:picMkLst>
        </pc:picChg>
        <pc:picChg chg="del">
          <ac:chgData name="Mark Behrendt" userId="S::mark.behrendt@hbf.co.uk::1ad1fa1d-5d63-4999-a45b-098d49dba209" providerId="AD" clId="Web-{F8E8BA2E-81F7-438D-CF4B-74660AFA24FA}" dt="2025-11-27T09:43:12.521" v="13"/>
          <ac:picMkLst>
            <pc:docMk/>
            <pc:sldMk cId="2199623731" sldId="355"/>
            <ac:picMk id="26" creationId="{6F509929-E325-79B6-2AC3-E1DCD0E4AC41}"/>
          </ac:picMkLst>
        </pc:picChg>
        <pc:cxnChg chg="add">
          <ac:chgData name="Mark Behrendt" userId="S::mark.behrendt@hbf.co.uk::1ad1fa1d-5d63-4999-a45b-098d49dba209" providerId="AD" clId="Web-{F8E8BA2E-81F7-438D-CF4B-74660AFA24FA}" dt="2025-11-27T10:04:21.643" v="31"/>
          <ac:cxnSpMkLst>
            <pc:docMk/>
            <pc:sldMk cId="2199623731" sldId="355"/>
            <ac:cxnSpMk id="8" creationId="{EE58277A-5E15-0ABB-446E-2C50359DED00}"/>
          </ac:cxnSpMkLst>
        </pc:cxnChg>
        <pc:cxnChg chg="add mod">
          <ac:chgData name="Mark Behrendt" userId="S::mark.behrendt@hbf.co.uk::1ad1fa1d-5d63-4999-a45b-098d49dba209" providerId="AD" clId="Web-{F8E8BA2E-81F7-438D-CF4B-74660AFA24FA}" dt="2025-11-27T10:06:48.906" v="35"/>
          <ac:cxnSpMkLst>
            <pc:docMk/>
            <pc:sldMk cId="2199623731" sldId="355"/>
            <ac:cxnSpMk id="9" creationId="{F638C8D2-EAA6-B025-99BD-2829BFE1FC1B}"/>
          </ac:cxnSpMkLst>
        </pc:cxnChg>
      </pc:sldChg>
    </pc:docChg>
  </pc:docChgLst>
  <pc:docChgLst>
    <pc:chgData name="Chris Martin" userId="S::chris.martin@hbf.co.uk::3ac1d65a-622f-43b2-90b9-d15c8a41ea23" providerId="AD" clId="Web-{C37209C6-852A-4DD4-C7C9-78154A24A00F}"/>
    <pc:docChg chg="addSld delSld modSld">
      <pc:chgData name="Chris Martin" userId="S::chris.martin@hbf.co.uk::3ac1d65a-622f-43b2-90b9-d15c8a41ea23" providerId="AD" clId="Web-{C37209C6-852A-4DD4-C7C9-78154A24A00F}" dt="2025-11-07T10:18:08.125" v="44" actId="1076"/>
      <pc:docMkLst>
        <pc:docMk/>
      </pc:docMkLst>
      <pc:sldChg chg="modSp">
        <pc:chgData name="Chris Martin" userId="S::chris.martin@hbf.co.uk::3ac1d65a-622f-43b2-90b9-d15c8a41ea23" providerId="AD" clId="Web-{C37209C6-852A-4DD4-C7C9-78154A24A00F}" dt="2025-11-07T10:16:05.544" v="22" actId="1076"/>
        <pc:sldMkLst>
          <pc:docMk/>
          <pc:sldMk cId="2689998234" sldId="335"/>
        </pc:sldMkLst>
        <pc:spChg chg="mod">
          <ac:chgData name="Chris Martin" userId="S::chris.martin@hbf.co.uk::3ac1d65a-622f-43b2-90b9-d15c8a41ea23" providerId="AD" clId="Web-{C37209C6-852A-4DD4-C7C9-78154A24A00F}" dt="2025-11-07T10:16:05.544" v="22" actId="1076"/>
          <ac:spMkLst>
            <pc:docMk/>
            <pc:sldMk cId="2689998234" sldId="335"/>
            <ac:spMk id="11" creationId="{A292DD9C-9D35-B93B-F9BD-2A6A67B360AB}"/>
          </ac:spMkLst>
        </pc:spChg>
      </pc:sldChg>
      <pc:sldChg chg="modSp">
        <pc:chgData name="Chris Martin" userId="S::chris.martin@hbf.co.uk::3ac1d65a-622f-43b2-90b9-d15c8a41ea23" providerId="AD" clId="Web-{C37209C6-852A-4DD4-C7C9-78154A24A00F}" dt="2025-11-07T10:17:23.374" v="32" actId="1076"/>
        <pc:sldMkLst>
          <pc:docMk/>
          <pc:sldMk cId="2723207654" sldId="336"/>
        </pc:sldMkLst>
        <pc:spChg chg="mod">
          <ac:chgData name="Chris Martin" userId="S::chris.martin@hbf.co.uk::3ac1d65a-622f-43b2-90b9-d15c8a41ea23" providerId="AD" clId="Web-{C37209C6-852A-4DD4-C7C9-78154A24A00F}" dt="2025-11-07T10:17:23.374" v="32" actId="1076"/>
          <ac:spMkLst>
            <pc:docMk/>
            <pc:sldMk cId="2723207654" sldId="336"/>
            <ac:spMk id="11" creationId="{B9086CAD-C266-6DEC-53B7-DD0768831C02}"/>
          </ac:spMkLst>
        </pc:spChg>
      </pc:sldChg>
      <pc:sldChg chg="modSp">
        <pc:chgData name="Chris Martin" userId="S::chris.martin@hbf.co.uk::3ac1d65a-622f-43b2-90b9-d15c8a41ea23" providerId="AD" clId="Web-{C37209C6-852A-4DD4-C7C9-78154A24A00F}" dt="2025-11-07T10:18:08.125" v="44" actId="1076"/>
        <pc:sldMkLst>
          <pc:docMk/>
          <pc:sldMk cId="437689659" sldId="337"/>
        </pc:sldMkLst>
        <pc:spChg chg="mod">
          <ac:chgData name="Chris Martin" userId="S::chris.martin@hbf.co.uk::3ac1d65a-622f-43b2-90b9-d15c8a41ea23" providerId="AD" clId="Web-{C37209C6-852A-4DD4-C7C9-78154A24A00F}" dt="2025-11-07T10:18:08.125" v="44" actId="1076"/>
          <ac:spMkLst>
            <pc:docMk/>
            <pc:sldMk cId="437689659" sldId="337"/>
            <ac:spMk id="11" creationId="{1B8D2F1E-A1CF-36F1-0B46-675035F1DB18}"/>
          </ac:spMkLst>
        </pc:spChg>
      </pc:sldChg>
      <pc:sldChg chg="modSp add replId">
        <pc:chgData name="Chris Martin" userId="S::chris.martin@hbf.co.uk::3ac1d65a-622f-43b2-90b9-d15c8a41ea23" providerId="AD" clId="Web-{C37209C6-852A-4DD4-C7C9-78154A24A00F}" dt="2025-11-07T10:16:32.123" v="24" actId="20577"/>
        <pc:sldMkLst>
          <pc:docMk/>
          <pc:sldMk cId="2546132160" sldId="341"/>
        </pc:sldMkLst>
        <pc:spChg chg="mod">
          <ac:chgData name="Chris Martin" userId="S::chris.martin@hbf.co.uk::3ac1d65a-622f-43b2-90b9-d15c8a41ea23" providerId="AD" clId="Web-{C37209C6-852A-4DD4-C7C9-78154A24A00F}" dt="2025-11-07T10:16:32.123" v="24" actId="20577"/>
          <ac:spMkLst>
            <pc:docMk/>
            <pc:sldMk cId="2546132160" sldId="341"/>
            <ac:spMk id="11" creationId="{6F067EC0-1DC6-4FCE-6B8C-022050384823}"/>
          </ac:spMkLst>
        </pc:spChg>
      </pc:sldChg>
    </pc:docChg>
  </pc:docChgLst>
  <pc:docChgLst>
    <pc:chgData name="Chris Martin" userId="S::chris.martin@hbf.co.uk::3ac1d65a-622f-43b2-90b9-d15c8a41ea23" providerId="AD" clId="Web-{EB949CE8-6F19-94C1-DB4E-43D6A3D0823A}"/>
    <pc:docChg chg="addSld modSld">
      <pc:chgData name="Chris Martin" userId="S::chris.martin@hbf.co.uk::3ac1d65a-622f-43b2-90b9-d15c8a41ea23" providerId="AD" clId="Web-{EB949CE8-6F19-94C1-DB4E-43D6A3D0823A}" dt="2025-11-04T17:12:57.157" v="2620" actId="20577"/>
      <pc:docMkLst>
        <pc:docMk/>
      </pc:docMkLst>
      <pc:sldChg chg="modSp">
        <pc:chgData name="Chris Martin" userId="S::chris.martin@hbf.co.uk::3ac1d65a-622f-43b2-90b9-d15c8a41ea23" providerId="AD" clId="Web-{EB949CE8-6F19-94C1-DB4E-43D6A3D0823A}" dt="2025-11-04T15:30:30.999" v="48" actId="20577"/>
        <pc:sldMkLst>
          <pc:docMk/>
          <pc:sldMk cId="4276129874" sldId="324"/>
        </pc:sldMkLst>
        <pc:spChg chg="mod">
          <ac:chgData name="Chris Martin" userId="S::chris.martin@hbf.co.uk::3ac1d65a-622f-43b2-90b9-d15c8a41ea23" providerId="AD" clId="Web-{EB949CE8-6F19-94C1-DB4E-43D6A3D0823A}" dt="2025-11-04T15:30:30.999" v="48" actId="20577"/>
          <ac:spMkLst>
            <pc:docMk/>
            <pc:sldMk cId="4276129874" sldId="324"/>
            <ac:spMk id="2" creationId="{653D7799-4796-1ED7-96CD-B22ED7DC21A2}"/>
          </ac:spMkLst>
        </pc:spChg>
      </pc:sldChg>
      <pc:sldChg chg="modSp add replId">
        <pc:chgData name="Chris Martin" userId="S::chris.martin@hbf.co.uk::3ac1d65a-622f-43b2-90b9-d15c8a41ea23" providerId="AD" clId="Web-{EB949CE8-6F19-94C1-DB4E-43D6A3D0823A}" dt="2025-11-04T17:11:12.241" v="2569" actId="20577"/>
        <pc:sldMkLst>
          <pc:docMk/>
          <pc:sldMk cId="3090298846" sldId="334"/>
        </pc:sldMkLst>
        <pc:spChg chg="mod">
          <ac:chgData name="Chris Martin" userId="S::chris.martin@hbf.co.uk::3ac1d65a-622f-43b2-90b9-d15c8a41ea23" providerId="AD" clId="Web-{EB949CE8-6F19-94C1-DB4E-43D6A3D0823A}" dt="2025-11-04T15:41:39.432" v="361" actId="20577"/>
          <ac:spMkLst>
            <pc:docMk/>
            <pc:sldMk cId="3090298846" sldId="334"/>
            <ac:spMk id="2" creationId="{E707D125-E9BA-C2E4-38B5-5E33325200E7}"/>
          </ac:spMkLst>
        </pc:spChg>
        <pc:spChg chg="mod">
          <ac:chgData name="Chris Martin" userId="S::chris.martin@hbf.co.uk::3ac1d65a-622f-43b2-90b9-d15c8a41ea23" providerId="AD" clId="Web-{EB949CE8-6F19-94C1-DB4E-43D6A3D0823A}" dt="2025-11-04T17:11:12.241" v="2569" actId="20577"/>
          <ac:spMkLst>
            <pc:docMk/>
            <pc:sldMk cId="3090298846" sldId="334"/>
            <ac:spMk id="11" creationId="{F4503C61-08C0-91D7-3407-62B1B321692F}"/>
          </ac:spMkLst>
        </pc:spChg>
      </pc:sldChg>
      <pc:sldChg chg="modSp add replId">
        <pc:chgData name="Chris Martin" userId="S::chris.martin@hbf.co.uk::3ac1d65a-622f-43b2-90b9-d15c8a41ea23" providerId="AD" clId="Web-{EB949CE8-6F19-94C1-DB4E-43D6A3D0823A}" dt="2025-11-04T17:08:32.222" v="2467" actId="20577"/>
        <pc:sldMkLst>
          <pc:docMk/>
          <pc:sldMk cId="2689998234" sldId="335"/>
        </pc:sldMkLst>
        <pc:spChg chg="mod">
          <ac:chgData name="Chris Martin" userId="S::chris.martin@hbf.co.uk::3ac1d65a-622f-43b2-90b9-d15c8a41ea23" providerId="AD" clId="Web-{EB949CE8-6F19-94C1-DB4E-43D6A3D0823A}" dt="2025-11-04T16:54:14.387" v="2195" actId="20577"/>
          <ac:spMkLst>
            <pc:docMk/>
            <pc:sldMk cId="2689998234" sldId="335"/>
            <ac:spMk id="2" creationId="{3C5D2E7F-EDD2-ED3B-1719-6081B497FB8A}"/>
          </ac:spMkLst>
        </pc:spChg>
        <pc:spChg chg="mod">
          <ac:chgData name="Chris Martin" userId="S::chris.martin@hbf.co.uk::3ac1d65a-622f-43b2-90b9-d15c8a41ea23" providerId="AD" clId="Web-{EB949CE8-6F19-94C1-DB4E-43D6A3D0823A}" dt="2025-11-04T17:08:32.222" v="2467" actId="20577"/>
          <ac:spMkLst>
            <pc:docMk/>
            <pc:sldMk cId="2689998234" sldId="335"/>
            <ac:spMk id="11" creationId="{A292DD9C-9D35-B93B-F9BD-2A6A67B360AB}"/>
          </ac:spMkLst>
        </pc:spChg>
      </pc:sldChg>
      <pc:sldChg chg="modSp add replId">
        <pc:chgData name="Chris Martin" userId="S::chris.martin@hbf.co.uk::3ac1d65a-622f-43b2-90b9-d15c8a41ea23" providerId="AD" clId="Web-{EB949CE8-6F19-94C1-DB4E-43D6A3D0823A}" dt="2025-11-04T17:09:21.520" v="2499" actId="20577"/>
        <pc:sldMkLst>
          <pc:docMk/>
          <pc:sldMk cId="2723207654" sldId="336"/>
        </pc:sldMkLst>
        <pc:spChg chg="mod">
          <ac:chgData name="Chris Martin" userId="S::chris.martin@hbf.co.uk::3ac1d65a-622f-43b2-90b9-d15c8a41ea23" providerId="AD" clId="Web-{EB949CE8-6F19-94C1-DB4E-43D6A3D0823A}" dt="2025-11-04T16:31:01.509" v="1536" actId="20577"/>
          <ac:spMkLst>
            <pc:docMk/>
            <pc:sldMk cId="2723207654" sldId="336"/>
            <ac:spMk id="2" creationId="{FE3180BB-A7A0-A8C0-4F4E-B7913F4D95E0}"/>
          </ac:spMkLst>
        </pc:spChg>
        <pc:spChg chg="mod">
          <ac:chgData name="Chris Martin" userId="S::chris.martin@hbf.co.uk::3ac1d65a-622f-43b2-90b9-d15c8a41ea23" providerId="AD" clId="Web-{EB949CE8-6F19-94C1-DB4E-43D6A3D0823A}" dt="2025-11-04T17:09:21.520" v="2499" actId="20577"/>
          <ac:spMkLst>
            <pc:docMk/>
            <pc:sldMk cId="2723207654" sldId="336"/>
            <ac:spMk id="11" creationId="{B9086CAD-C266-6DEC-53B7-DD0768831C02}"/>
          </ac:spMkLst>
        </pc:spChg>
      </pc:sldChg>
      <pc:sldChg chg="modSp add replId">
        <pc:chgData name="Chris Martin" userId="S::chris.martin@hbf.co.uk::3ac1d65a-622f-43b2-90b9-d15c8a41ea23" providerId="AD" clId="Web-{EB949CE8-6F19-94C1-DB4E-43D6A3D0823A}" dt="2025-11-04T16:56:53.025" v="2243" actId="20577"/>
        <pc:sldMkLst>
          <pc:docMk/>
          <pc:sldMk cId="437689659" sldId="337"/>
        </pc:sldMkLst>
        <pc:spChg chg="mod">
          <ac:chgData name="Chris Martin" userId="S::chris.martin@hbf.co.uk::3ac1d65a-622f-43b2-90b9-d15c8a41ea23" providerId="AD" clId="Web-{EB949CE8-6F19-94C1-DB4E-43D6A3D0823A}" dt="2025-11-04T16:52:32.025" v="2178" actId="20577"/>
          <ac:spMkLst>
            <pc:docMk/>
            <pc:sldMk cId="437689659" sldId="337"/>
            <ac:spMk id="2" creationId="{02F5BA4F-FD29-0414-48BE-DE2189A2614B}"/>
          </ac:spMkLst>
        </pc:spChg>
        <pc:spChg chg="mod">
          <ac:chgData name="Chris Martin" userId="S::chris.martin@hbf.co.uk::3ac1d65a-622f-43b2-90b9-d15c8a41ea23" providerId="AD" clId="Web-{EB949CE8-6F19-94C1-DB4E-43D6A3D0823A}" dt="2025-11-04T16:56:53.025" v="2243" actId="20577"/>
          <ac:spMkLst>
            <pc:docMk/>
            <pc:sldMk cId="437689659" sldId="337"/>
            <ac:spMk id="11" creationId="{1B8D2F1E-A1CF-36F1-0B46-675035F1DB18}"/>
          </ac:spMkLst>
        </pc:spChg>
      </pc:sldChg>
      <pc:sldChg chg="modSp add replId">
        <pc:chgData name="Chris Martin" userId="S::chris.martin@hbf.co.uk::3ac1d65a-622f-43b2-90b9-d15c8a41ea23" providerId="AD" clId="Web-{EB949CE8-6F19-94C1-DB4E-43D6A3D0823A}" dt="2025-11-04T17:10:23.021" v="2520" actId="20577"/>
        <pc:sldMkLst>
          <pc:docMk/>
          <pc:sldMk cId="2670414236" sldId="338"/>
        </pc:sldMkLst>
        <pc:spChg chg="mod">
          <ac:chgData name="Chris Martin" userId="S::chris.martin@hbf.co.uk::3ac1d65a-622f-43b2-90b9-d15c8a41ea23" providerId="AD" clId="Web-{EB949CE8-6F19-94C1-DB4E-43D6A3D0823A}" dt="2025-11-04T17:10:23.021" v="2520" actId="20577"/>
          <ac:spMkLst>
            <pc:docMk/>
            <pc:sldMk cId="2670414236" sldId="338"/>
            <ac:spMk id="11" creationId="{659DA837-D90B-15E2-512C-4E8EB9E8A5D3}"/>
          </ac:spMkLst>
        </pc:spChg>
      </pc:sldChg>
    </pc:docChg>
  </pc:docChgLst>
  <pc:docChgLst>
    <pc:chgData name="Rachel Danemann" userId="S::rachel.danemann@hbf.co.uk::cf8ec334-1f02-46ce-861e-11a3601cd200" providerId="AD" clId="Web-{E6D94495-961C-B992-3D6F-7F00AFC61186}"/>
    <pc:docChg chg="addSld modSld sldOrd">
      <pc:chgData name="Rachel Danemann" userId="S::rachel.danemann@hbf.co.uk::cf8ec334-1f02-46ce-861e-11a3601cd200" providerId="AD" clId="Web-{E6D94495-961C-B992-3D6F-7F00AFC61186}" dt="2025-11-14T14:40:15.607" v="596" actId="20577"/>
      <pc:docMkLst>
        <pc:docMk/>
      </pc:docMkLst>
      <pc:sldChg chg="modSp ord">
        <pc:chgData name="Rachel Danemann" userId="S::rachel.danemann@hbf.co.uk::cf8ec334-1f02-46ce-861e-11a3601cd200" providerId="AD" clId="Web-{E6D94495-961C-B992-3D6F-7F00AFC61186}" dt="2025-11-14T14:34:21.732" v="496" actId="20577"/>
        <pc:sldMkLst>
          <pc:docMk/>
          <pc:sldMk cId="3718498413" sldId="317"/>
        </pc:sldMkLst>
        <pc:spChg chg="mod">
          <ac:chgData name="Rachel Danemann" userId="S::rachel.danemann@hbf.co.uk::cf8ec334-1f02-46ce-861e-11a3601cd200" providerId="AD" clId="Web-{E6D94495-961C-B992-3D6F-7F00AFC61186}" dt="2025-11-14T14:23:24.333" v="18" actId="20577"/>
          <ac:spMkLst>
            <pc:docMk/>
            <pc:sldMk cId="3718498413" sldId="317"/>
            <ac:spMk id="9" creationId="{D3CF653C-73F2-3FBF-6AD0-83AE0E2E0110}"/>
          </ac:spMkLst>
        </pc:spChg>
        <pc:spChg chg="mod">
          <ac:chgData name="Rachel Danemann" userId="S::rachel.danemann@hbf.co.uk::cf8ec334-1f02-46ce-861e-11a3601cd200" providerId="AD" clId="Web-{E6D94495-961C-B992-3D6F-7F00AFC61186}" dt="2025-11-14T14:33:38.044" v="475" actId="20577"/>
          <ac:spMkLst>
            <pc:docMk/>
            <pc:sldMk cId="3718498413" sldId="317"/>
            <ac:spMk id="12" creationId="{8316C580-7EE4-F3D8-DF96-4DCFDF0312CF}"/>
          </ac:spMkLst>
        </pc:spChg>
      </pc:sldChg>
      <pc:sldChg chg="ord">
        <pc:chgData name="Rachel Danemann" userId="S::rachel.danemann@hbf.co.uk::cf8ec334-1f02-46ce-861e-11a3601cd200" providerId="AD" clId="Web-{E6D94495-961C-B992-3D6F-7F00AFC61186}" dt="2025-11-14T14:22:53.128" v="2"/>
        <pc:sldMkLst>
          <pc:docMk/>
          <pc:sldMk cId="1426964061" sldId="319"/>
        </pc:sldMkLst>
      </pc:sldChg>
      <pc:sldChg chg="modSp add replId">
        <pc:chgData name="Rachel Danemann" userId="S::rachel.danemann@hbf.co.uk::cf8ec334-1f02-46ce-861e-11a3601cd200" providerId="AD" clId="Web-{E6D94495-961C-B992-3D6F-7F00AFC61186}" dt="2025-11-14T14:40:15.607" v="596" actId="20577"/>
        <pc:sldMkLst>
          <pc:docMk/>
          <pc:sldMk cId="130638828" sldId="345"/>
        </pc:sldMkLst>
        <pc:spChg chg="mod">
          <ac:chgData name="Rachel Danemann" userId="S::rachel.danemann@hbf.co.uk::cf8ec334-1f02-46ce-861e-11a3601cd200" providerId="AD" clId="Web-{E6D94495-961C-B992-3D6F-7F00AFC61186}" dt="2025-11-14T14:40:15.607" v="596" actId="20577"/>
          <ac:spMkLst>
            <pc:docMk/>
            <pc:sldMk cId="130638828" sldId="345"/>
            <ac:spMk id="12" creationId="{4B1E8FF9-E150-3420-0E8C-8C0CD7BE593B}"/>
          </ac:spMkLst>
        </pc:spChg>
      </pc:sldChg>
    </pc:docChg>
  </pc:docChgLst>
  <pc:docChgLst>
    <pc:chgData name="Mark Behrendt" userId="S::mark.behrendt@hbf.co.uk::1ad1fa1d-5d63-4999-a45b-098d49dba209" providerId="AD" clId="Web-{E8CDE956-9FDC-048B-2272-3BBAC714A125}"/>
    <pc:docChg chg="modSld">
      <pc:chgData name="Mark Behrendt" userId="S::mark.behrendt@hbf.co.uk::1ad1fa1d-5d63-4999-a45b-098d49dba209" providerId="AD" clId="Web-{E8CDE956-9FDC-048B-2272-3BBAC714A125}" dt="2025-11-10T13:24:33.797" v="19" actId="1076"/>
      <pc:docMkLst>
        <pc:docMk/>
      </pc:docMkLst>
    </pc:docChg>
  </pc:docChgLst>
  <pc:docChgLst>
    <pc:chgData name="Rianna Fry" userId="S::rianna.fry@hbf.co.uk::00bb9d43-003d-4f81-879d-f413f70d02f3" providerId="AD" clId="Web-{BAF59DAC-00B3-2DC9-A8B7-C4D0B520C0B3}"/>
    <pc:docChg chg="addSld delSld modSld sldOrd">
      <pc:chgData name="Rianna Fry" userId="S::rianna.fry@hbf.co.uk::00bb9d43-003d-4f81-879d-f413f70d02f3" providerId="AD" clId="Web-{BAF59DAC-00B3-2DC9-A8B7-C4D0B520C0B3}" dt="2025-11-18T09:58:41.725" v="23"/>
      <pc:docMkLst>
        <pc:docMk/>
      </pc:docMkLst>
      <pc:sldChg chg="ord">
        <pc:chgData name="Rianna Fry" userId="S::rianna.fry@hbf.co.uk::00bb9d43-003d-4f81-879d-f413f70d02f3" providerId="AD" clId="Web-{BAF59DAC-00B3-2DC9-A8B7-C4D0B520C0B3}" dt="2025-11-18T09:58:17.442" v="21"/>
        <pc:sldMkLst>
          <pc:docMk/>
          <pc:sldMk cId="2579880873" sldId="342"/>
        </pc:sldMkLst>
      </pc:sldChg>
      <pc:sldChg chg="add">
        <pc:chgData name="Rianna Fry" userId="S::rianna.fry@hbf.co.uk::00bb9d43-003d-4f81-879d-f413f70d02f3" providerId="AD" clId="Web-{BAF59DAC-00B3-2DC9-A8B7-C4D0B520C0B3}" dt="2025-11-18T09:58:41.725" v="23"/>
        <pc:sldMkLst>
          <pc:docMk/>
          <pc:sldMk cId="1040408285" sldId="356"/>
        </pc:sldMkLst>
      </pc:sldChg>
      <pc:sldMasterChg chg="addSldLayout">
        <pc:chgData name="Rianna Fry" userId="S::rianna.fry@hbf.co.uk::00bb9d43-003d-4f81-879d-f413f70d02f3" providerId="AD" clId="Web-{BAF59DAC-00B3-2DC9-A8B7-C4D0B520C0B3}" dt="2025-11-18T09:58:41.725" v="23"/>
        <pc:sldMasterMkLst>
          <pc:docMk/>
          <pc:sldMasterMk cId="1672692415" sldId="2147483731"/>
        </pc:sldMasterMkLst>
        <pc:sldLayoutChg chg="add replId">
          <pc:chgData name="Rianna Fry" userId="S::rianna.fry@hbf.co.uk::00bb9d43-003d-4f81-879d-f413f70d02f3" providerId="AD" clId="Web-{BAF59DAC-00B3-2DC9-A8B7-C4D0B520C0B3}" dt="2025-11-18T09:58:41.725" v="23"/>
          <pc:sldLayoutMkLst>
            <pc:docMk/>
            <pc:sldMasterMk cId="1672692415" sldId="2147483731"/>
            <pc:sldLayoutMk cId="3096880754" sldId="2147483766"/>
          </pc:sldLayoutMkLst>
        </pc:sldLayoutChg>
      </pc:sldMasterChg>
    </pc:docChg>
  </pc:docChgLst>
  <pc:docChgLst>
    <pc:chgData name="Mark Behrendt" userId="S::mark.behrendt@hbf.co.uk::1ad1fa1d-5d63-4999-a45b-098d49dba209" providerId="AD" clId="Web-{0AE65B77-3CCA-F2FA-0E91-3461A0846601}"/>
    <pc:docChg chg="modSld">
      <pc:chgData name="Mark Behrendt" userId="S::mark.behrendt@hbf.co.uk::1ad1fa1d-5d63-4999-a45b-098d49dba209" providerId="AD" clId="Web-{0AE65B77-3CCA-F2FA-0E91-3461A0846601}" dt="2025-11-12T16:10:43.116" v="43" actId="20577"/>
      <pc:docMkLst>
        <pc:docMk/>
      </pc:docMkLst>
      <pc:sldChg chg="modSp">
        <pc:chgData name="Mark Behrendt" userId="S::mark.behrendt@hbf.co.uk::1ad1fa1d-5d63-4999-a45b-098d49dba209" providerId="AD" clId="Web-{0AE65B77-3CCA-F2FA-0E91-3461A0846601}" dt="2025-11-12T16:08:06.925" v="8" actId="20577"/>
        <pc:sldMkLst>
          <pc:docMk/>
          <pc:sldMk cId="3575699984" sldId="302"/>
        </pc:sldMkLst>
        <pc:spChg chg="mod">
          <ac:chgData name="Mark Behrendt" userId="S::mark.behrendt@hbf.co.uk::1ad1fa1d-5d63-4999-a45b-098d49dba209" providerId="AD" clId="Web-{0AE65B77-3CCA-F2FA-0E91-3461A0846601}" dt="2025-11-12T16:08:06.925" v="8" actId="20577"/>
          <ac:spMkLst>
            <pc:docMk/>
            <pc:sldMk cId="3575699984" sldId="302"/>
            <ac:spMk id="8" creationId="{D7A37FE3-844C-C983-2CA3-934E7CD66B9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E9EEE-5DE6-4D59-AB4B-F2B03586BD4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5EF3C0-ECDA-4708-923C-A997D85FB651}">
      <dgm:prSet/>
      <dgm:spPr/>
      <dgm:t>
        <a:bodyPr/>
        <a:lstStyle/>
        <a:p>
          <a:r>
            <a:rPr lang="en-GB" dirty="0"/>
            <a:t>Plan periods – when should a plan start and end?</a:t>
          </a:r>
          <a:endParaRPr lang="en-US" dirty="0"/>
        </a:p>
      </dgm:t>
    </dgm:pt>
    <dgm:pt modelId="{5285E938-B986-4D45-A5B2-7AE2F7FBB2FB}" type="parTrans" cxnId="{723C4CF3-7E79-461E-8E5A-55098F496DD2}">
      <dgm:prSet/>
      <dgm:spPr/>
      <dgm:t>
        <a:bodyPr/>
        <a:lstStyle/>
        <a:p>
          <a:endParaRPr lang="en-US"/>
        </a:p>
      </dgm:t>
    </dgm:pt>
    <dgm:pt modelId="{C214A7B2-F8E0-4717-9B01-9BF609970D98}" type="sibTrans" cxnId="{723C4CF3-7E79-461E-8E5A-55098F496DD2}">
      <dgm:prSet/>
      <dgm:spPr/>
      <dgm:t>
        <a:bodyPr/>
        <a:lstStyle/>
        <a:p>
          <a:endParaRPr lang="en-US"/>
        </a:p>
      </dgm:t>
    </dgm:pt>
    <dgm:pt modelId="{16A41753-9AF4-4914-B6AD-983AE6FA92AD}">
      <dgm:prSet/>
      <dgm:spPr/>
      <dgm:t>
        <a:bodyPr/>
        <a:lstStyle/>
        <a:p>
          <a:r>
            <a:rPr lang="en-GB" dirty="0"/>
            <a:t>Five-year land supply and stepped </a:t>
          </a:r>
          <a:r>
            <a:rPr lang="en-GB" dirty="0">
              <a:latin typeface="Aptos Display" panose="02110004020202020204"/>
            </a:rPr>
            <a:t>requirements</a:t>
          </a:r>
          <a:endParaRPr lang="en-US" dirty="0"/>
        </a:p>
      </dgm:t>
    </dgm:pt>
    <dgm:pt modelId="{4224EED3-8C6C-4EAB-B40C-68DBAC0E8104}" type="parTrans" cxnId="{4D76F5BC-A936-4ECA-8E8A-11908484A179}">
      <dgm:prSet/>
      <dgm:spPr/>
      <dgm:t>
        <a:bodyPr/>
        <a:lstStyle/>
        <a:p>
          <a:endParaRPr lang="en-US"/>
        </a:p>
      </dgm:t>
    </dgm:pt>
    <dgm:pt modelId="{DBBAEBB8-4A32-49C1-8618-F3D03C95A3E8}" type="sibTrans" cxnId="{4D76F5BC-A936-4ECA-8E8A-11908484A179}">
      <dgm:prSet/>
      <dgm:spPr/>
      <dgm:t>
        <a:bodyPr/>
        <a:lstStyle/>
        <a:p>
          <a:endParaRPr lang="en-US"/>
        </a:p>
      </dgm:t>
    </dgm:pt>
    <dgm:pt modelId="{D4649AB1-0AFE-457D-9AB6-F729A2A728E1}">
      <dgm:prSet/>
      <dgm:spPr/>
      <dgm:t>
        <a:bodyPr/>
        <a:lstStyle/>
        <a:p>
          <a:r>
            <a:rPr lang="en-GB" dirty="0"/>
            <a:t>20% BNG, </a:t>
          </a:r>
          <a:br>
            <a:rPr lang="en-GB" dirty="0"/>
          </a:br>
          <a:r>
            <a:rPr lang="en-GB" dirty="0">
              <a:latin typeface="Aptos Display" panose="02110004020202020204"/>
            </a:rPr>
            <a:t>energy</a:t>
          </a:r>
          <a:r>
            <a:rPr lang="en-GB" dirty="0"/>
            <a:t> efficiency policies and whole life carbon</a:t>
          </a:r>
          <a:endParaRPr lang="en-US" dirty="0"/>
        </a:p>
      </dgm:t>
    </dgm:pt>
    <dgm:pt modelId="{965E741E-CE12-4AF6-84E7-0AD865038821}" type="parTrans" cxnId="{E45293DD-CFBE-4571-8977-EA495769E0EA}">
      <dgm:prSet/>
      <dgm:spPr/>
      <dgm:t>
        <a:bodyPr/>
        <a:lstStyle/>
        <a:p>
          <a:endParaRPr lang="en-US"/>
        </a:p>
      </dgm:t>
    </dgm:pt>
    <dgm:pt modelId="{341E31D4-DD2C-42C4-BB76-4D3846BB72AE}" type="sibTrans" cxnId="{E45293DD-CFBE-4571-8977-EA495769E0EA}">
      <dgm:prSet/>
      <dgm:spPr/>
      <dgm:t>
        <a:bodyPr/>
        <a:lstStyle/>
        <a:p>
          <a:endParaRPr lang="en-US"/>
        </a:p>
      </dgm:t>
    </dgm:pt>
    <dgm:pt modelId="{AE9BC879-E51D-4A77-8ABD-C64F9DB1FC9E}">
      <dgm:prSet/>
      <dgm:spPr/>
      <dgm:t>
        <a:bodyPr/>
        <a:lstStyle/>
        <a:p>
          <a:pPr rtl="0"/>
          <a:r>
            <a:rPr lang="en-GB" dirty="0">
              <a:latin typeface="Aptos Display" panose="02110004020202020204"/>
            </a:rPr>
            <a:t>Pragmatic inspectors</a:t>
          </a:r>
          <a:endParaRPr lang="en-US" dirty="0"/>
        </a:p>
      </dgm:t>
    </dgm:pt>
    <dgm:pt modelId="{86DDAAD8-1D96-4DAB-B4C8-5DB75352EAE1}" type="parTrans" cxnId="{AF42EAD1-1333-424D-96B6-2DFD7341F1D1}">
      <dgm:prSet/>
      <dgm:spPr/>
      <dgm:t>
        <a:bodyPr/>
        <a:lstStyle/>
        <a:p>
          <a:endParaRPr lang="en-US"/>
        </a:p>
      </dgm:t>
    </dgm:pt>
    <dgm:pt modelId="{5A56EF5D-14C1-40B7-956A-C363309B0976}" type="sibTrans" cxnId="{AF42EAD1-1333-424D-96B6-2DFD7341F1D1}">
      <dgm:prSet/>
      <dgm:spPr/>
      <dgm:t>
        <a:bodyPr/>
        <a:lstStyle/>
        <a:p>
          <a:endParaRPr lang="en-US"/>
        </a:p>
      </dgm:t>
    </dgm:pt>
    <dgm:pt modelId="{57E4B9EA-1D3E-4C46-B1C2-DF299596EE62}">
      <dgm:prSet phldr="0"/>
      <dgm:spPr/>
      <dgm:t>
        <a:bodyPr/>
        <a:lstStyle/>
        <a:p>
          <a:pPr rtl="0"/>
          <a:r>
            <a:rPr lang="en-GB" dirty="0">
              <a:latin typeface="Aptos Display" panose="02110004020202020204"/>
            </a:rPr>
            <a:t>Green Belt</a:t>
          </a:r>
          <a:endParaRPr lang="en-US" dirty="0"/>
        </a:p>
      </dgm:t>
    </dgm:pt>
    <dgm:pt modelId="{EB501077-F37E-4335-8302-4165073F78D9}" type="parTrans" cxnId="{E8BDA849-4664-4EB2-8801-AA94606865B7}">
      <dgm:prSet/>
      <dgm:spPr/>
    </dgm:pt>
    <dgm:pt modelId="{0AEFD861-AE58-4101-8BD3-DEEDEAD1FE77}" type="sibTrans" cxnId="{E8BDA849-4664-4EB2-8801-AA94606865B7}">
      <dgm:prSet/>
      <dgm:spPr/>
    </dgm:pt>
    <dgm:pt modelId="{49F04326-091B-4B56-8374-B7637BFC47BC}" type="pres">
      <dgm:prSet presAssocID="{944E9EEE-5DE6-4D59-AB4B-F2B03586BD4B}" presName="diagram" presStyleCnt="0">
        <dgm:presLayoutVars>
          <dgm:dir/>
          <dgm:resizeHandles val="exact"/>
        </dgm:presLayoutVars>
      </dgm:prSet>
      <dgm:spPr/>
    </dgm:pt>
    <dgm:pt modelId="{66BE65A3-38F6-4405-94FB-A75C6299DA7C}" type="pres">
      <dgm:prSet presAssocID="{EA5EF3C0-ECDA-4708-923C-A997D85FB651}" presName="node" presStyleLbl="node1" presStyleIdx="0" presStyleCnt="5">
        <dgm:presLayoutVars>
          <dgm:bulletEnabled val="1"/>
        </dgm:presLayoutVars>
      </dgm:prSet>
      <dgm:spPr/>
    </dgm:pt>
    <dgm:pt modelId="{C354AEE9-D2CE-4942-8134-C633ED75B7BE}" type="pres">
      <dgm:prSet presAssocID="{C214A7B2-F8E0-4717-9B01-9BF609970D98}" presName="sibTrans" presStyleCnt="0"/>
      <dgm:spPr/>
    </dgm:pt>
    <dgm:pt modelId="{E5DAF4C6-3FB6-4974-A9D0-E3E8B6E3F96F}" type="pres">
      <dgm:prSet presAssocID="{16A41753-9AF4-4914-B6AD-983AE6FA92AD}" presName="node" presStyleLbl="node1" presStyleIdx="1" presStyleCnt="5">
        <dgm:presLayoutVars>
          <dgm:bulletEnabled val="1"/>
        </dgm:presLayoutVars>
      </dgm:prSet>
      <dgm:spPr/>
    </dgm:pt>
    <dgm:pt modelId="{581C14DB-CEDB-4216-AA46-3D4957BFFA20}" type="pres">
      <dgm:prSet presAssocID="{DBBAEBB8-4A32-49C1-8618-F3D03C95A3E8}" presName="sibTrans" presStyleCnt="0"/>
      <dgm:spPr/>
    </dgm:pt>
    <dgm:pt modelId="{F273D5F7-D8CA-4CAC-95ED-05F4626782F7}" type="pres">
      <dgm:prSet presAssocID="{D4649AB1-0AFE-457D-9AB6-F729A2A728E1}" presName="node" presStyleLbl="node1" presStyleIdx="2" presStyleCnt="5">
        <dgm:presLayoutVars>
          <dgm:bulletEnabled val="1"/>
        </dgm:presLayoutVars>
      </dgm:prSet>
      <dgm:spPr/>
    </dgm:pt>
    <dgm:pt modelId="{DD875948-5BFE-4736-BC25-E708FFB8095C}" type="pres">
      <dgm:prSet presAssocID="{341E31D4-DD2C-42C4-BB76-4D3846BB72AE}" presName="sibTrans" presStyleCnt="0"/>
      <dgm:spPr/>
    </dgm:pt>
    <dgm:pt modelId="{34275B81-9605-42B6-867D-A5780DCFBD00}" type="pres">
      <dgm:prSet presAssocID="{57E4B9EA-1D3E-4C46-B1C2-DF299596EE62}" presName="node" presStyleLbl="node1" presStyleIdx="3" presStyleCnt="5">
        <dgm:presLayoutVars>
          <dgm:bulletEnabled val="1"/>
        </dgm:presLayoutVars>
      </dgm:prSet>
      <dgm:spPr/>
    </dgm:pt>
    <dgm:pt modelId="{88B0E61D-DE10-46F9-85EE-B24A1467897F}" type="pres">
      <dgm:prSet presAssocID="{0AEFD861-AE58-4101-8BD3-DEEDEAD1FE77}" presName="sibTrans" presStyleCnt="0"/>
      <dgm:spPr/>
    </dgm:pt>
    <dgm:pt modelId="{D2D665F1-87DD-41E1-984E-326C7AF002D9}" type="pres">
      <dgm:prSet presAssocID="{AE9BC879-E51D-4A77-8ABD-C64F9DB1FC9E}" presName="node" presStyleLbl="node1" presStyleIdx="4" presStyleCnt="5">
        <dgm:presLayoutVars>
          <dgm:bulletEnabled val="1"/>
        </dgm:presLayoutVars>
      </dgm:prSet>
      <dgm:spPr/>
    </dgm:pt>
  </dgm:ptLst>
  <dgm:cxnLst>
    <dgm:cxn modelId="{2D5C3206-5893-4E8A-BA35-54FF1AA3DC34}" type="presOf" srcId="{16A41753-9AF4-4914-B6AD-983AE6FA92AD}" destId="{E5DAF4C6-3FB6-4974-A9D0-E3E8B6E3F96F}" srcOrd="0" destOrd="0" presId="urn:microsoft.com/office/officeart/2005/8/layout/default"/>
    <dgm:cxn modelId="{00DBCC07-91EB-4298-ACF2-34663A4DED17}" type="presOf" srcId="{AE9BC879-E51D-4A77-8ABD-C64F9DB1FC9E}" destId="{D2D665F1-87DD-41E1-984E-326C7AF002D9}" srcOrd="0" destOrd="0" presId="urn:microsoft.com/office/officeart/2005/8/layout/default"/>
    <dgm:cxn modelId="{ABDAE92B-5E21-4595-98E2-F23F7E253C08}" type="presOf" srcId="{EA5EF3C0-ECDA-4708-923C-A997D85FB651}" destId="{66BE65A3-38F6-4405-94FB-A75C6299DA7C}" srcOrd="0" destOrd="0" presId="urn:microsoft.com/office/officeart/2005/8/layout/default"/>
    <dgm:cxn modelId="{F864F247-C342-4712-9521-5836714568EC}" type="presOf" srcId="{57E4B9EA-1D3E-4C46-B1C2-DF299596EE62}" destId="{34275B81-9605-42B6-867D-A5780DCFBD00}" srcOrd="0" destOrd="0" presId="urn:microsoft.com/office/officeart/2005/8/layout/default"/>
    <dgm:cxn modelId="{E8BDA849-4664-4EB2-8801-AA94606865B7}" srcId="{944E9EEE-5DE6-4D59-AB4B-F2B03586BD4B}" destId="{57E4B9EA-1D3E-4C46-B1C2-DF299596EE62}" srcOrd="3" destOrd="0" parTransId="{EB501077-F37E-4335-8302-4165073F78D9}" sibTransId="{0AEFD861-AE58-4101-8BD3-DEEDEAD1FE77}"/>
    <dgm:cxn modelId="{83203AAC-1CB5-43F4-A0FF-9A3634BCBED3}" type="presOf" srcId="{944E9EEE-5DE6-4D59-AB4B-F2B03586BD4B}" destId="{49F04326-091B-4B56-8374-B7637BFC47BC}" srcOrd="0" destOrd="0" presId="urn:microsoft.com/office/officeart/2005/8/layout/default"/>
    <dgm:cxn modelId="{4D76F5BC-A936-4ECA-8E8A-11908484A179}" srcId="{944E9EEE-5DE6-4D59-AB4B-F2B03586BD4B}" destId="{16A41753-9AF4-4914-B6AD-983AE6FA92AD}" srcOrd="1" destOrd="0" parTransId="{4224EED3-8C6C-4EAB-B40C-68DBAC0E8104}" sibTransId="{DBBAEBB8-4A32-49C1-8618-F3D03C95A3E8}"/>
    <dgm:cxn modelId="{AF42EAD1-1333-424D-96B6-2DFD7341F1D1}" srcId="{944E9EEE-5DE6-4D59-AB4B-F2B03586BD4B}" destId="{AE9BC879-E51D-4A77-8ABD-C64F9DB1FC9E}" srcOrd="4" destOrd="0" parTransId="{86DDAAD8-1D96-4DAB-B4C8-5DB75352EAE1}" sibTransId="{5A56EF5D-14C1-40B7-956A-C363309B0976}"/>
    <dgm:cxn modelId="{EDE033D2-4ECA-4EFA-A0AF-5D41D12E4719}" type="presOf" srcId="{D4649AB1-0AFE-457D-9AB6-F729A2A728E1}" destId="{F273D5F7-D8CA-4CAC-95ED-05F4626782F7}" srcOrd="0" destOrd="0" presId="urn:microsoft.com/office/officeart/2005/8/layout/default"/>
    <dgm:cxn modelId="{E45293DD-CFBE-4571-8977-EA495769E0EA}" srcId="{944E9EEE-5DE6-4D59-AB4B-F2B03586BD4B}" destId="{D4649AB1-0AFE-457D-9AB6-F729A2A728E1}" srcOrd="2" destOrd="0" parTransId="{965E741E-CE12-4AF6-84E7-0AD865038821}" sibTransId="{341E31D4-DD2C-42C4-BB76-4D3846BB72AE}"/>
    <dgm:cxn modelId="{723C4CF3-7E79-461E-8E5A-55098F496DD2}" srcId="{944E9EEE-5DE6-4D59-AB4B-F2B03586BD4B}" destId="{EA5EF3C0-ECDA-4708-923C-A997D85FB651}" srcOrd="0" destOrd="0" parTransId="{5285E938-B986-4D45-A5B2-7AE2F7FBB2FB}" sibTransId="{C214A7B2-F8E0-4717-9B01-9BF609970D98}"/>
    <dgm:cxn modelId="{75B79D3A-7EA6-41B6-B7EC-B568B8C8CC42}" type="presParOf" srcId="{49F04326-091B-4B56-8374-B7637BFC47BC}" destId="{66BE65A3-38F6-4405-94FB-A75C6299DA7C}" srcOrd="0" destOrd="0" presId="urn:microsoft.com/office/officeart/2005/8/layout/default"/>
    <dgm:cxn modelId="{9B1A015E-5952-43F7-A635-2FED36EAB43E}" type="presParOf" srcId="{49F04326-091B-4B56-8374-B7637BFC47BC}" destId="{C354AEE9-D2CE-4942-8134-C633ED75B7BE}" srcOrd="1" destOrd="0" presId="urn:microsoft.com/office/officeart/2005/8/layout/default"/>
    <dgm:cxn modelId="{724999FA-5726-462C-A6BD-07FE525A1FD9}" type="presParOf" srcId="{49F04326-091B-4B56-8374-B7637BFC47BC}" destId="{E5DAF4C6-3FB6-4974-A9D0-E3E8B6E3F96F}" srcOrd="2" destOrd="0" presId="urn:microsoft.com/office/officeart/2005/8/layout/default"/>
    <dgm:cxn modelId="{286BBC81-D369-496B-8634-A58E10BB4F63}" type="presParOf" srcId="{49F04326-091B-4B56-8374-B7637BFC47BC}" destId="{581C14DB-CEDB-4216-AA46-3D4957BFFA20}" srcOrd="3" destOrd="0" presId="urn:microsoft.com/office/officeart/2005/8/layout/default"/>
    <dgm:cxn modelId="{D6B1F7ED-1ABA-4742-BC3B-8F3924D01DE9}" type="presParOf" srcId="{49F04326-091B-4B56-8374-B7637BFC47BC}" destId="{F273D5F7-D8CA-4CAC-95ED-05F4626782F7}" srcOrd="4" destOrd="0" presId="urn:microsoft.com/office/officeart/2005/8/layout/default"/>
    <dgm:cxn modelId="{D987EE18-F03C-4947-85BF-4616B563E08D}" type="presParOf" srcId="{49F04326-091B-4B56-8374-B7637BFC47BC}" destId="{DD875948-5BFE-4736-BC25-E708FFB8095C}" srcOrd="5" destOrd="0" presId="urn:microsoft.com/office/officeart/2005/8/layout/default"/>
    <dgm:cxn modelId="{D7DD85BF-E0FE-406D-B434-881CA39B7368}" type="presParOf" srcId="{49F04326-091B-4B56-8374-B7637BFC47BC}" destId="{34275B81-9605-42B6-867D-A5780DCFBD00}" srcOrd="6" destOrd="0" presId="urn:microsoft.com/office/officeart/2005/8/layout/default"/>
    <dgm:cxn modelId="{6A0D085E-0293-4233-B3D6-158B85649C5C}" type="presParOf" srcId="{49F04326-091B-4B56-8374-B7637BFC47BC}" destId="{88B0E61D-DE10-46F9-85EE-B24A1467897F}" srcOrd="7" destOrd="0" presId="urn:microsoft.com/office/officeart/2005/8/layout/default"/>
    <dgm:cxn modelId="{90F25820-8443-4E87-B68B-4FFB1F415DF8}" type="presParOf" srcId="{49F04326-091B-4B56-8374-B7637BFC47BC}" destId="{D2D665F1-87DD-41E1-984E-326C7AF002D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E65A3-38F6-4405-94FB-A75C6299DA7C}">
      <dsp:nvSpPr>
        <dsp:cNvPr id="0" name=""/>
        <dsp:cNvSpPr/>
      </dsp:nvSpPr>
      <dsp:spPr>
        <a:xfrm>
          <a:off x="0" y="67001"/>
          <a:ext cx="3083302" cy="1849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Plan periods – when should a plan start and end?</a:t>
          </a:r>
          <a:endParaRPr lang="en-US" sz="2900" kern="1200" dirty="0"/>
        </a:p>
      </dsp:txBody>
      <dsp:txXfrm>
        <a:off x="0" y="67001"/>
        <a:ext cx="3083302" cy="1849981"/>
      </dsp:txXfrm>
    </dsp:sp>
    <dsp:sp modelId="{E5DAF4C6-3FB6-4974-A9D0-E3E8B6E3F96F}">
      <dsp:nvSpPr>
        <dsp:cNvPr id="0" name=""/>
        <dsp:cNvSpPr/>
      </dsp:nvSpPr>
      <dsp:spPr>
        <a:xfrm>
          <a:off x="3391633" y="67001"/>
          <a:ext cx="3083302" cy="1849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Five-year land supply and stepped </a:t>
          </a:r>
          <a:r>
            <a:rPr lang="en-GB" sz="2900" kern="1200" dirty="0">
              <a:latin typeface="Aptos Display" panose="02110004020202020204"/>
            </a:rPr>
            <a:t>requirements</a:t>
          </a:r>
          <a:endParaRPr lang="en-US" sz="2900" kern="1200" dirty="0"/>
        </a:p>
      </dsp:txBody>
      <dsp:txXfrm>
        <a:off x="3391633" y="67001"/>
        <a:ext cx="3083302" cy="1849981"/>
      </dsp:txXfrm>
    </dsp:sp>
    <dsp:sp modelId="{F273D5F7-D8CA-4CAC-95ED-05F4626782F7}">
      <dsp:nvSpPr>
        <dsp:cNvPr id="0" name=""/>
        <dsp:cNvSpPr/>
      </dsp:nvSpPr>
      <dsp:spPr>
        <a:xfrm>
          <a:off x="6783266" y="67001"/>
          <a:ext cx="3083302" cy="1849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20% BNG, </a:t>
          </a:r>
          <a:br>
            <a:rPr lang="en-GB" sz="2900" kern="1200" dirty="0"/>
          </a:br>
          <a:r>
            <a:rPr lang="en-GB" sz="2900" kern="1200" dirty="0">
              <a:latin typeface="Aptos Display" panose="02110004020202020204"/>
            </a:rPr>
            <a:t>energy</a:t>
          </a:r>
          <a:r>
            <a:rPr lang="en-GB" sz="2900" kern="1200" dirty="0"/>
            <a:t> efficiency policies and whole life carbon</a:t>
          </a:r>
          <a:endParaRPr lang="en-US" sz="2900" kern="1200" dirty="0"/>
        </a:p>
      </dsp:txBody>
      <dsp:txXfrm>
        <a:off x="6783266" y="67001"/>
        <a:ext cx="3083302" cy="1849981"/>
      </dsp:txXfrm>
    </dsp:sp>
    <dsp:sp modelId="{34275B81-9605-42B6-867D-A5780DCFBD00}">
      <dsp:nvSpPr>
        <dsp:cNvPr id="0" name=""/>
        <dsp:cNvSpPr/>
      </dsp:nvSpPr>
      <dsp:spPr>
        <a:xfrm>
          <a:off x="1695816" y="2225313"/>
          <a:ext cx="3083302" cy="1849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ptos Display" panose="02110004020202020204"/>
            </a:rPr>
            <a:t>Green Belt</a:t>
          </a:r>
          <a:endParaRPr lang="en-US" sz="2900" kern="1200" dirty="0"/>
        </a:p>
      </dsp:txBody>
      <dsp:txXfrm>
        <a:off x="1695816" y="2225313"/>
        <a:ext cx="3083302" cy="1849981"/>
      </dsp:txXfrm>
    </dsp:sp>
    <dsp:sp modelId="{D2D665F1-87DD-41E1-984E-326C7AF002D9}">
      <dsp:nvSpPr>
        <dsp:cNvPr id="0" name=""/>
        <dsp:cNvSpPr/>
      </dsp:nvSpPr>
      <dsp:spPr>
        <a:xfrm>
          <a:off x="5087449" y="2225313"/>
          <a:ext cx="3083302" cy="1849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ptos Display" panose="02110004020202020204"/>
            </a:rPr>
            <a:t>Pragmatic inspectors</a:t>
          </a:r>
          <a:endParaRPr lang="en-US" sz="2900" kern="1200" dirty="0"/>
        </a:p>
      </dsp:txBody>
      <dsp:txXfrm>
        <a:off x="5087449" y="2225313"/>
        <a:ext cx="3083302" cy="1849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B0F47-0AED-4AAA-8514-975238F88BD7}" type="datetimeFigureOut">
              <a:t>11/28/2025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7264F-2023-443A-95B5-ECF7F903C1D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6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7264F-2023-443A-95B5-ECF7F903C1DE}" type="slidenum"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80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GB" sz="1800" b="1">
                <a:latin typeface="Times New Roman"/>
                <a:cs typeface="Times New Roman"/>
              </a:rPr>
              <a:t>Bio</a:t>
            </a:r>
          </a:p>
          <a:p>
            <a:pPr lvl="1"/>
            <a:r>
              <a:rPr lang="en-GB" sz="1800">
                <a:latin typeface="Times New Roman"/>
                <a:cs typeface="Times New Roman"/>
              </a:rPr>
              <a:t>Chris Martin is the Regional Planning Manager.</a:t>
            </a:r>
          </a:p>
          <a:p>
            <a:pPr lvl="1"/>
            <a:r>
              <a:rPr lang="en-GB" sz="1800">
                <a:latin typeface="Times New Roman"/>
                <a:cs typeface="Times New Roman"/>
              </a:rPr>
              <a:t>Joined HBF in October 2025. Background is in Planning Consultancy.</a:t>
            </a:r>
          </a:p>
          <a:p>
            <a:pPr lvl="1"/>
            <a:r>
              <a:rPr lang="en-GB" sz="1800">
                <a:latin typeface="Times New Roman"/>
                <a:cs typeface="Times New Roman"/>
              </a:rPr>
              <a:t>Experience in acting for housebuilders of all sizes through plan-making and development management processes.</a:t>
            </a:r>
          </a:p>
          <a:p>
            <a:pPr marL="457200" lvl="1" indent="0">
              <a:buNone/>
            </a:pPr>
            <a:endParaRPr lang="en-GB" sz="180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GB" sz="1800" b="1">
                <a:latin typeface="Times New Roman"/>
                <a:cs typeface="Times New Roman"/>
              </a:rPr>
              <a:t>Coverage</a:t>
            </a:r>
          </a:p>
          <a:p>
            <a:pPr lvl="1"/>
            <a:r>
              <a:rPr lang="en-GB" sz="1800">
                <a:latin typeface="Times New Roman"/>
                <a:cs typeface="Times New Roman"/>
              </a:rPr>
              <a:t>North West, North East and Yorkshire.</a:t>
            </a:r>
          </a:p>
          <a:p>
            <a:pPr lvl="1"/>
            <a:r>
              <a:rPr lang="en-GB" sz="1800">
                <a:latin typeface="Times New Roman"/>
                <a:cs typeface="Times New Roman"/>
              </a:rPr>
              <a:t>Geographically diverse area.</a:t>
            </a:r>
          </a:p>
          <a:p>
            <a:pPr lvl="1"/>
            <a:r>
              <a:rPr lang="en-GB" sz="1800">
                <a:latin typeface="Times New Roman"/>
                <a:cs typeface="Times New Roman"/>
              </a:rPr>
              <a:t>Total of 63 plan-making authorities.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7264F-2023-443A-95B5-ECF7F903C1D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14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69031D-7D53-4A65-BB56-533F4995B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8A9F2-83BF-6256-A4A9-DD003AC98DF9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bg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14A7A-2F44-BDF7-B5B4-111E150CB493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hbf.co.uk | 0207 960 1600 | @homebuildersfed</a:t>
            </a:r>
          </a:p>
        </p:txBody>
      </p:sp>
    </p:spTree>
    <p:extLst>
      <p:ext uri="{BB962C8B-B14F-4D97-AF65-F5344CB8AC3E}">
        <p14:creationId xmlns:p14="http://schemas.microsoft.com/office/powerpoint/2010/main" val="25792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C625431-9E2B-4C54-D4A1-FBD287B9FB02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E06B4-BCDE-E193-5DD3-9529880AA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52B0E-3B88-2456-FB13-B76AED013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668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7E7597D-23CD-18B4-3544-1C1373EEDDCE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4756FD-979A-C11E-68B4-345C61D97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185" y="494837"/>
            <a:ext cx="1057081" cy="26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44301-57D9-3466-4667-3834E0033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26F7A-6448-F101-5D11-D7E8B1B8C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83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8B519E95-7500-BEB9-3977-17B14F3B9730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44FC1-E56C-4BE0-52E6-B6002A5DF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8B62D-4130-4E39-D84A-5586FA82F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16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7">
    <p:bg>
      <p:bgPr>
        <a:solidFill>
          <a:srgbClr val="BAE1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0ACE5-299E-43D7-A027-8B5E39AD8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020B9-60C4-1BD5-7AFD-0C9963474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037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03E5B7-CF6E-F316-9C77-8633F0610381}"/>
              </a:ext>
            </a:extLst>
          </p:cNvPr>
          <p:cNvSpPr txBox="1"/>
          <p:nvPr userDrawn="1"/>
        </p:nvSpPr>
        <p:spPr>
          <a:xfrm>
            <a:off x="925399" y="4699262"/>
            <a:ext cx="824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68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C7475A-D825-27AD-E90C-6D6F89113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13326030-A74D-2B00-AF2B-8DF9972FFE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2710-FC3C-27DC-6499-365E8CF85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1038" y="24247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90E34F-25CD-9CAB-1F93-8354EFF3C35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52354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36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38C377D-034B-C6EB-F59F-D29AE842AC0D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67A4404-CAA4-2361-ED57-CEE502D5B645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C90384A-32D4-7B78-CA7A-B084B07CDF95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94490EE-FF53-202E-7069-DFF3323FB3E2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19C6A7-4DAB-9B0E-2E7A-16CC010A8F5B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0190AD4-C38D-47A8-C93E-4F66292460B8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4CD5A9-957E-A5C1-E149-BF477DB74D8B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31B87A-CB8A-F117-C2E4-4056D317CA5B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D23DC07-4457-26B6-7A34-47AB4348C90D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BCF4787-01EB-C5A5-42CA-9193DEF53DE2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C2DA96A-8EB4-5F7A-1562-93CA3FC83416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EEB0527-5F86-728D-D189-544B223C9C2F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8C9E6F5-A3FB-668F-8A7E-E430AF8B5A68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39A6F9B-BEAD-98DE-6B9E-C91FEE012FF5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36F9CCE-AF86-4459-AF4B-A349EA2BA51D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BA2C016-DFBE-036F-D55F-0D3B6F512724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01B30C1-2EEE-ED01-88E2-F81D2B982EC3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CFDF558-3143-CA8F-F073-C9540BED65F8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DED790A-88A8-57F8-55E4-328E389A5C08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E271A8C-CF85-5BE9-6EC7-8C7EF428E390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64AAB5B-FB09-07C0-E5D1-3E108094D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CBF4215-2DE8-F475-D0F7-DC07C16AF1E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19">
            <a:extLst>
              <a:ext uri="{FF2B5EF4-FFF2-40B4-BE49-F238E27FC236}">
                <a16:creationId xmlns:a16="http://schemas.microsoft.com/office/drawing/2014/main" id="{D68FD229-4FCB-BF16-305D-324C6ED1A6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4817518" cy="2736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6A134F-DCBC-B616-EC6B-95CDC4755B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1312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19">
            <a:extLst>
              <a:ext uri="{FF2B5EF4-FFF2-40B4-BE49-F238E27FC236}">
                <a16:creationId xmlns:a16="http://schemas.microsoft.com/office/drawing/2014/main" id="{7FC15841-C565-8F0B-991B-E21FB6D818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1312" y="2118033"/>
            <a:ext cx="4817518" cy="2736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88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E2990-4E93-8C39-EE16-D25E46FEB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4" y="1053550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29A907-3983-40C4-E76C-4D1822B150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4" y="1564570"/>
            <a:ext cx="98665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2CB2CBFA-3D9C-FED4-03C6-4D3A67B67D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9866569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256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AEDD57-623E-3D37-F372-3CC8886E8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1351B-7F17-0D5A-0966-C212A82B24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F55638F-C8B8-EEAA-859E-CBF62C55A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4817518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2655BE-F458-1F78-8C79-E0F50B6116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1312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1F9F1407-E8EC-9469-3495-C495F9B0EA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1312" y="2118033"/>
            <a:ext cx="4817518" cy="40419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127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DA9D2C-B719-C1DA-683D-8957B74BD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2F513-228E-8AA3-D1FE-E5324CDA8C8A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4FD5E-847E-DDAA-BD93-F17ABB19451F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39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AEDD57-623E-3D37-F372-3CC8886E8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1351B-7F17-0D5A-0966-C212A82B2429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F55638F-C8B8-EEAA-859E-CBF62C55A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2655BE-F458-1F78-8C79-E0F50B61166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550173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EDE57099-42D9-AF2D-5217-DDD79C4329B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0173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EA63816-7AE1-AE80-D02F-C2934653FC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49356" y="2118033"/>
            <a:ext cx="3091654" cy="40419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C5B2C29-42B8-66D6-3F1B-9E5444CE5E2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49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855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CB497DC-2CF5-6F2F-C37F-6A037294C334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A2F55F1-946A-086B-68C3-1E1F3F1D21BD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B57E5C-1731-79AC-D19F-473AFDBD8A42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FFDCF9-5CD2-A892-3843-BC846F544CAC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4714896-F620-0E4A-457A-911403630D17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3B32A79-33EA-0795-3110-F0FE34D56A0B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7BE0D48-E8C3-B0ED-2A0D-152F8BB5FE16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20DB225-D956-2126-18BD-0CB3BA8877B3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6F70407-6878-9677-7C8B-DE2710F6374A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A0D345C-BA74-074C-2339-523DEF1EBD63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0D735B8-109C-1D1E-29B3-42DA845B7377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9793DFC-005E-5573-223B-59EF637AD3A6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EF4F8F-68CD-1166-12E0-E9DBEB343F4B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48CF64F-4A07-5362-EA9A-881C782E5150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1D069F3-B2D0-F1C9-B1D2-5C51281F129D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163346D-3F6B-3B86-5084-09FFE7F17AFA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D5BD8B1-90A8-5EB3-2D9F-17DED0957EFF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5153459-6179-2416-1C77-D091B56370CD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4F2AA30-1365-3B86-C182-214B8B3D495E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1726329-0A0D-15EB-81C5-7D92342627F8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63C4D1D-01BD-BC43-52D7-2FDE9C2A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4" y="1053550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E0772A8-9508-A64B-68C5-CD64D30DF7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4" y="1564570"/>
            <a:ext cx="98665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19">
            <a:extLst>
              <a:ext uri="{FF2B5EF4-FFF2-40B4-BE49-F238E27FC236}">
                <a16:creationId xmlns:a16="http://schemas.microsoft.com/office/drawing/2014/main" id="{F7AF398D-3197-8F88-3647-3B11F50C99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9866569" cy="28287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358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38C377D-034B-C6EB-F59F-D29AE842AC0D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67A4404-CAA4-2361-ED57-CEE502D5B645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C90384A-32D4-7B78-CA7A-B084B07CDF95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94490EE-FF53-202E-7069-DFF3323FB3E2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19C6A7-4DAB-9B0E-2E7A-16CC010A8F5B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0190AD4-C38D-47A8-C93E-4F66292460B8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4CD5A9-957E-A5C1-E149-BF477DB74D8B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F31B87A-CB8A-F117-C2E4-4056D317CA5B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D23DC07-4457-26B6-7A34-47AB4348C90D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BCF4787-01EB-C5A5-42CA-9193DEF53DE2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C2DA96A-8EB4-5F7A-1562-93CA3FC83416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EEB0527-5F86-728D-D189-544B223C9C2F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8C9E6F5-A3FB-668F-8A7E-E430AF8B5A68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39A6F9B-BEAD-98DE-6B9E-C91FEE012FF5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36F9CCE-AF86-4459-AF4B-A349EA2BA51D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BA2C016-DFBE-036F-D55F-0D3B6F512724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01B30C1-2EEE-ED01-88E2-F81D2B982EC3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CFDF558-3143-CA8F-F073-C9540BED65F8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DED790A-88A8-57F8-55E4-328E389A5C08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E271A8C-CF85-5BE9-6EC7-8C7EF428E390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64AAB5B-FB09-07C0-E5D1-3E108094D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CBF4215-2DE8-F475-D0F7-DC07C16AF1E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19">
            <a:extLst>
              <a:ext uri="{FF2B5EF4-FFF2-40B4-BE49-F238E27FC236}">
                <a16:creationId xmlns:a16="http://schemas.microsoft.com/office/drawing/2014/main" id="{D68FD229-4FCB-BF16-305D-324C6ED1A6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3"/>
            <a:ext cx="4817518" cy="2736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A6A134F-DCBC-B616-EC6B-95CDC4755B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1312" y="1683838"/>
            <a:ext cx="4817518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19">
            <a:extLst>
              <a:ext uri="{FF2B5EF4-FFF2-40B4-BE49-F238E27FC236}">
                <a16:creationId xmlns:a16="http://schemas.microsoft.com/office/drawing/2014/main" id="{7FC15841-C565-8F0B-991B-E21FB6D818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1312" y="2118033"/>
            <a:ext cx="4817518" cy="2736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79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-Pattern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5BF0638-01EF-C513-19F9-8E2516B69A07}"/>
              </a:ext>
            </a:extLst>
          </p:cNvPr>
          <p:cNvSpPr/>
          <p:nvPr userDrawn="1"/>
        </p:nvSpPr>
        <p:spPr>
          <a:xfrm>
            <a:off x="255079" y="5639998"/>
            <a:ext cx="790892" cy="962541"/>
          </a:xfrm>
          <a:custGeom>
            <a:avLst/>
            <a:gdLst>
              <a:gd name="connsiteX0" fmla="*/ 676275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2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75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2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1C04AC2-7955-077C-8F02-B73E55FB9D0D}"/>
              </a:ext>
            </a:extLst>
          </p:cNvPr>
          <p:cNvSpPr/>
          <p:nvPr userDrawn="1"/>
        </p:nvSpPr>
        <p:spPr>
          <a:xfrm>
            <a:off x="207029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CB79CF1-521B-E0D6-D4FE-073AD2345EA3}"/>
              </a:ext>
            </a:extLst>
          </p:cNvPr>
          <p:cNvSpPr/>
          <p:nvPr userDrawn="1"/>
        </p:nvSpPr>
        <p:spPr>
          <a:xfrm>
            <a:off x="388543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769974-9DA7-82A3-81CB-99F7C463B0F8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48DB9A7-4252-DEF8-1703-75FA88C32191}"/>
              </a:ext>
            </a:extLst>
          </p:cNvPr>
          <p:cNvSpPr/>
          <p:nvPr userDrawn="1"/>
        </p:nvSpPr>
        <p:spPr>
          <a:xfrm>
            <a:off x="116268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79A6A6B-A11C-F6D2-2664-0FF75FBB5537}"/>
              </a:ext>
            </a:extLst>
          </p:cNvPr>
          <p:cNvSpPr/>
          <p:nvPr userDrawn="1"/>
        </p:nvSpPr>
        <p:spPr>
          <a:xfrm>
            <a:off x="1162621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5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5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D10503C-BDE6-AC84-6836-66E519C7DFCC}"/>
              </a:ext>
            </a:extLst>
          </p:cNvPr>
          <p:cNvSpPr/>
          <p:nvPr userDrawn="1"/>
        </p:nvSpPr>
        <p:spPr>
          <a:xfrm>
            <a:off x="297783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5 w 790892"/>
              <a:gd name="connsiteY9" fmla="*/ 261311 h 956907"/>
              <a:gd name="connsiteX10" fmla="*/ 790765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3"/>
                </a:lnTo>
                <a:cubicBezTo>
                  <a:pt x="790765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123A383-D4EE-6911-656E-44F17108732C}"/>
              </a:ext>
            </a:extLst>
          </p:cNvPr>
          <p:cNvSpPr/>
          <p:nvPr userDrawn="1"/>
        </p:nvSpPr>
        <p:spPr>
          <a:xfrm>
            <a:off x="2977769" y="6118383"/>
            <a:ext cx="790955" cy="484219"/>
          </a:xfrm>
          <a:custGeom>
            <a:avLst/>
            <a:gdLst>
              <a:gd name="connsiteX0" fmla="*/ 190 w 790955"/>
              <a:gd name="connsiteY0" fmla="*/ 366554 h 484219"/>
              <a:gd name="connsiteX1" fmla="*/ 190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7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0" y="366554"/>
                </a:moveTo>
                <a:cubicBezTo>
                  <a:pt x="190" y="401098"/>
                  <a:pt x="190" y="431769"/>
                  <a:pt x="190" y="459835"/>
                </a:cubicBezTo>
                <a:cubicBezTo>
                  <a:pt x="190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342563B-307A-0D93-CEBC-E69CA8712E31}"/>
              </a:ext>
            </a:extLst>
          </p:cNvPr>
          <p:cNvSpPr/>
          <p:nvPr userDrawn="1"/>
        </p:nvSpPr>
        <p:spPr>
          <a:xfrm>
            <a:off x="4792979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8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7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7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7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B5F1F22-1B8B-86C0-243D-C6C15B30CFC1}"/>
              </a:ext>
            </a:extLst>
          </p:cNvPr>
          <p:cNvSpPr/>
          <p:nvPr userDrawn="1"/>
        </p:nvSpPr>
        <p:spPr>
          <a:xfrm>
            <a:off x="4792916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8 w 790955"/>
              <a:gd name="connsiteY9" fmla="*/ 2508 h 484219"/>
              <a:gd name="connsiteX10" fmla="*/ 388557 w 790955"/>
              <a:gd name="connsiteY10" fmla="*/ 2445 h 484219"/>
              <a:gd name="connsiteX11" fmla="*/ 11621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8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3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E3D3AC1-78B3-F93A-CB9C-0D63621FCFE4}"/>
              </a:ext>
            </a:extLst>
          </p:cNvPr>
          <p:cNvSpPr/>
          <p:nvPr userDrawn="1"/>
        </p:nvSpPr>
        <p:spPr>
          <a:xfrm>
            <a:off x="5700585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C84519B-8AA4-1B20-EED7-3CC5EE1E8F18}"/>
              </a:ext>
            </a:extLst>
          </p:cNvPr>
          <p:cNvSpPr/>
          <p:nvPr userDrawn="1"/>
        </p:nvSpPr>
        <p:spPr>
          <a:xfrm>
            <a:off x="7515732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5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1 w 790892"/>
              <a:gd name="connsiteY6" fmla="*/ 242261 h 962541"/>
              <a:gd name="connsiteX7" fmla="*/ 388557 w 790892"/>
              <a:gd name="connsiteY7" fmla="*/ 2421 h 962541"/>
              <a:gd name="connsiteX8" fmla="*/ 405448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3 w 790892"/>
              <a:gd name="connsiteY12" fmla="*/ 364435 h 962541"/>
              <a:gd name="connsiteX13" fmla="*/ 790893 w 790892"/>
              <a:gd name="connsiteY13" fmla="*/ 938157 h 962541"/>
              <a:gd name="connsiteX14" fmla="*/ 766509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4" y="962478"/>
                  <a:pt x="445" y="951429"/>
                  <a:pt x="445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8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3" y="364435"/>
                  <a:pt x="790893" y="364435"/>
                </a:cubicBezTo>
                <a:lnTo>
                  <a:pt x="790893" y="938157"/>
                </a:lnTo>
                <a:cubicBezTo>
                  <a:pt x="790893" y="951619"/>
                  <a:pt x="779971" y="962541"/>
                  <a:pt x="766509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26F88B8-0C82-E22A-88C2-463C85B58680}"/>
              </a:ext>
            </a:extLst>
          </p:cNvPr>
          <p:cNvSpPr/>
          <p:nvPr userDrawn="1"/>
        </p:nvSpPr>
        <p:spPr>
          <a:xfrm>
            <a:off x="9330880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6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5 w 790892"/>
              <a:gd name="connsiteY10" fmla="*/ 261311 h 962541"/>
              <a:gd name="connsiteX11" fmla="*/ 790765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6" y="673806"/>
                  <a:pt x="126" y="624277"/>
                  <a:pt x="126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6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5" y="261311"/>
                </a:cubicBezTo>
                <a:lnTo>
                  <a:pt x="790765" y="295092"/>
                </a:lnTo>
                <a:cubicBezTo>
                  <a:pt x="790765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D729846-2315-2B1C-0414-74FA00B6EED9}"/>
              </a:ext>
            </a:extLst>
          </p:cNvPr>
          <p:cNvSpPr/>
          <p:nvPr userDrawn="1"/>
        </p:nvSpPr>
        <p:spPr>
          <a:xfrm>
            <a:off x="11146028" y="5639998"/>
            <a:ext cx="790892" cy="962541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6B4C632-0B9E-DA5E-9271-896DDD4CCB45}"/>
              </a:ext>
            </a:extLst>
          </p:cNvPr>
          <p:cNvSpPr/>
          <p:nvPr userDrawn="1"/>
        </p:nvSpPr>
        <p:spPr>
          <a:xfrm>
            <a:off x="6608127" y="5161335"/>
            <a:ext cx="790892" cy="956907"/>
          </a:xfrm>
          <a:custGeom>
            <a:avLst/>
            <a:gdLst>
              <a:gd name="connsiteX0" fmla="*/ 19303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2 w 790892"/>
              <a:gd name="connsiteY11" fmla="*/ 364435 h 956907"/>
              <a:gd name="connsiteX12" fmla="*/ 790892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7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3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2" y="364435"/>
                  <a:pt x="790892" y="364435"/>
                </a:cubicBezTo>
                <a:lnTo>
                  <a:pt x="790892" y="942602"/>
                </a:lnTo>
                <a:cubicBezTo>
                  <a:pt x="790892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3" y="828619"/>
                  <a:pt x="386334" y="830715"/>
                </a:cubicBezTo>
                <a:lnTo>
                  <a:pt x="19367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B9FA750-C93F-AC5F-CF3C-82DDC5A103B3}"/>
              </a:ext>
            </a:extLst>
          </p:cNvPr>
          <p:cNvSpPr/>
          <p:nvPr userDrawn="1"/>
        </p:nvSpPr>
        <p:spPr>
          <a:xfrm>
            <a:off x="6608064" y="6118383"/>
            <a:ext cx="790955" cy="484219"/>
          </a:xfrm>
          <a:custGeom>
            <a:avLst/>
            <a:gdLst>
              <a:gd name="connsiteX0" fmla="*/ 191 w 790955"/>
              <a:gd name="connsiteY0" fmla="*/ 366554 h 484219"/>
              <a:gd name="connsiteX1" fmla="*/ 191 w 790955"/>
              <a:gd name="connsiteY1" fmla="*/ 459835 h 484219"/>
              <a:gd name="connsiteX2" fmla="*/ 24574 w 790955"/>
              <a:gd name="connsiteY2" fmla="*/ 484220 h 484219"/>
              <a:gd name="connsiteX3" fmla="*/ 766572 w 790955"/>
              <a:gd name="connsiteY3" fmla="*/ 484220 h 484219"/>
              <a:gd name="connsiteX4" fmla="*/ 790956 w 790955"/>
              <a:gd name="connsiteY4" fmla="*/ 459835 h 484219"/>
              <a:gd name="connsiteX5" fmla="*/ 790956 w 790955"/>
              <a:gd name="connsiteY5" fmla="*/ 364458 h 484219"/>
              <a:gd name="connsiteX6" fmla="*/ 790829 w 790955"/>
              <a:gd name="connsiteY6" fmla="*/ 295116 h 484219"/>
              <a:gd name="connsiteX7" fmla="*/ 790829 w 790955"/>
              <a:gd name="connsiteY7" fmla="*/ 261334 h 484219"/>
              <a:gd name="connsiteX8" fmla="*/ 779780 w 790955"/>
              <a:gd name="connsiteY8" fmla="*/ 242602 h 484219"/>
              <a:gd name="connsiteX9" fmla="*/ 405447 w 790955"/>
              <a:gd name="connsiteY9" fmla="*/ 2508 h 484219"/>
              <a:gd name="connsiteX10" fmla="*/ 388556 w 790955"/>
              <a:gd name="connsiteY10" fmla="*/ 2445 h 484219"/>
              <a:gd name="connsiteX11" fmla="*/ 11620 w 790955"/>
              <a:gd name="connsiteY11" fmla="*/ 242284 h 484219"/>
              <a:gd name="connsiteX12" fmla="*/ 0 w 790955"/>
              <a:gd name="connsiteY12" fmla="*/ 262477 h 484219"/>
              <a:gd name="connsiteX13" fmla="*/ 0 w 790955"/>
              <a:gd name="connsiteY13" fmla="*/ 304832 h 484219"/>
              <a:gd name="connsiteX14" fmla="*/ 127 w 790955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5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6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5483455-7515-0E9E-F2FA-7C0E4E9D71A2}"/>
              </a:ext>
            </a:extLst>
          </p:cNvPr>
          <p:cNvSpPr/>
          <p:nvPr userDrawn="1"/>
        </p:nvSpPr>
        <p:spPr>
          <a:xfrm>
            <a:off x="8423275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4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0 w 790892"/>
              <a:gd name="connsiteY5" fmla="*/ 242261 h 956907"/>
              <a:gd name="connsiteX6" fmla="*/ 388556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0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4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0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15CA679-CAE4-7FB6-E6FD-394646ACC47C}"/>
              </a:ext>
            </a:extLst>
          </p:cNvPr>
          <p:cNvSpPr/>
          <p:nvPr userDrawn="1"/>
        </p:nvSpPr>
        <p:spPr>
          <a:xfrm>
            <a:off x="8423211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2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0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2" y="484220"/>
                </a:lnTo>
                <a:cubicBezTo>
                  <a:pt x="780034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0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76A7124-3B82-960A-AE04-80962B28B83A}"/>
              </a:ext>
            </a:extLst>
          </p:cNvPr>
          <p:cNvSpPr/>
          <p:nvPr userDrawn="1"/>
        </p:nvSpPr>
        <p:spPr>
          <a:xfrm>
            <a:off x="10238422" y="5161335"/>
            <a:ext cx="790892" cy="956907"/>
          </a:xfrm>
          <a:custGeom>
            <a:avLst/>
            <a:gdLst>
              <a:gd name="connsiteX0" fmla="*/ 19304 w 790892"/>
              <a:gd name="connsiteY0" fmla="*/ 956128 h 956907"/>
              <a:gd name="connsiteX1" fmla="*/ 445 w 790892"/>
              <a:gd name="connsiteY1" fmla="*/ 942602 h 956907"/>
              <a:gd name="connsiteX2" fmla="*/ 127 w 790892"/>
              <a:gd name="connsiteY2" fmla="*/ 366593 h 956907"/>
              <a:gd name="connsiteX3" fmla="*/ 0 w 790892"/>
              <a:gd name="connsiteY3" fmla="*/ 304744 h 956907"/>
              <a:gd name="connsiteX4" fmla="*/ 0 w 790892"/>
              <a:gd name="connsiteY4" fmla="*/ 262390 h 956907"/>
              <a:gd name="connsiteX5" fmla="*/ 11621 w 790892"/>
              <a:gd name="connsiteY5" fmla="*/ 242261 h 956907"/>
              <a:gd name="connsiteX6" fmla="*/ 388557 w 790892"/>
              <a:gd name="connsiteY6" fmla="*/ 2421 h 956907"/>
              <a:gd name="connsiteX7" fmla="*/ 405447 w 790892"/>
              <a:gd name="connsiteY7" fmla="*/ 2485 h 956907"/>
              <a:gd name="connsiteX8" fmla="*/ 779780 w 790892"/>
              <a:gd name="connsiteY8" fmla="*/ 242578 h 956907"/>
              <a:gd name="connsiteX9" fmla="*/ 790766 w 790892"/>
              <a:gd name="connsiteY9" fmla="*/ 261311 h 956907"/>
              <a:gd name="connsiteX10" fmla="*/ 790766 w 790892"/>
              <a:gd name="connsiteY10" fmla="*/ 295093 h 956907"/>
              <a:gd name="connsiteX11" fmla="*/ 790893 w 790892"/>
              <a:gd name="connsiteY11" fmla="*/ 364435 h 956907"/>
              <a:gd name="connsiteX12" fmla="*/ 790893 w 790892"/>
              <a:gd name="connsiteY12" fmla="*/ 942602 h 956907"/>
              <a:gd name="connsiteX13" fmla="*/ 772096 w 790892"/>
              <a:gd name="connsiteY13" fmla="*/ 956064 h 956907"/>
              <a:gd name="connsiteX14" fmla="*/ 405321 w 790892"/>
              <a:gd name="connsiteY14" fmla="*/ 830715 h 956907"/>
              <a:gd name="connsiteX15" fmla="*/ 386334 w 790892"/>
              <a:gd name="connsiteY15" fmla="*/ 830715 h 956907"/>
              <a:gd name="connsiteX16" fmla="*/ 19368 w 790892"/>
              <a:gd name="connsiteY16" fmla="*/ 956000 h 95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0892" h="956907">
                <a:moveTo>
                  <a:pt x="19304" y="956128"/>
                </a:moveTo>
                <a:cubicBezTo>
                  <a:pt x="10096" y="959303"/>
                  <a:pt x="508" y="952381"/>
                  <a:pt x="445" y="942602"/>
                </a:cubicBezTo>
                <a:cubicBezTo>
                  <a:pt x="127" y="674378"/>
                  <a:pt x="127" y="625800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9"/>
                  <a:pt x="4699" y="246642"/>
                  <a:pt x="11621" y="242261"/>
                </a:cubicBezTo>
                <a:cubicBezTo>
                  <a:pt x="64262" y="208732"/>
                  <a:pt x="288036" y="66048"/>
                  <a:pt x="388557" y="2421"/>
                </a:cubicBezTo>
                <a:cubicBezTo>
                  <a:pt x="393700" y="-818"/>
                  <a:pt x="400304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3"/>
                </a:lnTo>
                <a:cubicBezTo>
                  <a:pt x="790766" y="295093"/>
                  <a:pt x="790893" y="364435"/>
                  <a:pt x="790893" y="364435"/>
                </a:cubicBezTo>
                <a:lnTo>
                  <a:pt x="790893" y="942602"/>
                </a:lnTo>
                <a:cubicBezTo>
                  <a:pt x="790893" y="952381"/>
                  <a:pt x="781304" y="959239"/>
                  <a:pt x="772096" y="956064"/>
                </a:cubicBezTo>
                <a:lnTo>
                  <a:pt x="405321" y="830715"/>
                </a:lnTo>
                <a:cubicBezTo>
                  <a:pt x="399161" y="828619"/>
                  <a:pt x="392494" y="828619"/>
                  <a:pt x="386334" y="830715"/>
                </a:cubicBezTo>
                <a:lnTo>
                  <a:pt x="19368" y="956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5849E72-005B-E14B-82A6-655CD75DEC83}"/>
              </a:ext>
            </a:extLst>
          </p:cNvPr>
          <p:cNvSpPr/>
          <p:nvPr userDrawn="1"/>
        </p:nvSpPr>
        <p:spPr>
          <a:xfrm>
            <a:off x="10238358" y="6118383"/>
            <a:ext cx="790956" cy="484219"/>
          </a:xfrm>
          <a:custGeom>
            <a:avLst/>
            <a:gdLst>
              <a:gd name="connsiteX0" fmla="*/ 191 w 790956"/>
              <a:gd name="connsiteY0" fmla="*/ 366554 h 484219"/>
              <a:gd name="connsiteX1" fmla="*/ 191 w 790956"/>
              <a:gd name="connsiteY1" fmla="*/ 459835 h 484219"/>
              <a:gd name="connsiteX2" fmla="*/ 24574 w 790956"/>
              <a:gd name="connsiteY2" fmla="*/ 484220 h 484219"/>
              <a:gd name="connsiteX3" fmla="*/ 766573 w 790956"/>
              <a:gd name="connsiteY3" fmla="*/ 484220 h 484219"/>
              <a:gd name="connsiteX4" fmla="*/ 790956 w 790956"/>
              <a:gd name="connsiteY4" fmla="*/ 459835 h 484219"/>
              <a:gd name="connsiteX5" fmla="*/ 790956 w 790956"/>
              <a:gd name="connsiteY5" fmla="*/ 364458 h 484219"/>
              <a:gd name="connsiteX6" fmla="*/ 790829 w 790956"/>
              <a:gd name="connsiteY6" fmla="*/ 295116 h 484219"/>
              <a:gd name="connsiteX7" fmla="*/ 790829 w 790956"/>
              <a:gd name="connsiteY7" fmla="*/ 261334 h 484219"/>
              <a:gd name="connsiteX8" fmla="*/ 779780 w 790956"/>
              <a:gd name="connsiteY8" fmla="*/ 242602 h 484219"/>
              <a:gd name="connsiteX9" fmla="*/ 405447 w 790956"/>
              <a:gd name="connsiteY9" fmla="*/ 2508 h 484219"/>
              <a:gd name="connsiteX10" fmla="*/ 388557 w 790956"/>
              <a:gd name="connsiteY10" fmla="*/ 2445 h 484219"/>
              <a:gd name="connsiteX11" fmla="*/ 11621 w 790956"/>
              <a:gd name="connsiteY11" fmla="*/ 242284 h 484219"/>
              <a:gd name="connsiteX12" fmla="*/ 0 w 790956"/>
              <a:gd name="connsiteY12" fmla="*/ 262477 h 484219"/>
              <a:gd name="connsiteX13" fmla="*/ 0 w 790956"/>
              <a:gd name="connsiteY13" fmla="*/ 304832 h 484219"/>
              <a:gd name="connsiteX14" fmla="*/ 127 w 790956"/>
              <a:gd name="connsiteY14" fmla="*/ 366681 h 4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0956" h="484219">
                <a:moveTo>
                  <a:pt x="191" y="366554"/>
                </a:moveTo>
                <a:cubicBezTo>
                  <a:pt x="191" y="401098"/>
                  <a:pt x="191" y="431769"/>
                  <a:pt x="191" y="459835"/>
                </a:cubicBezTo>
                <a:cubicBezTo>
                  <a:pt x="191" y="473298"/>
                  <a:pt x="11113" y="484220"/>
                  <a:pt x="24574" y="484220"/>
                </a:cubicBezTo>
                <a:lnTo>
                  <a:pt x="766573" y="484220"/>
                </a:lnTo>
                <a:cubicBezTo>
                  <a:pt x="780035" y="484220"/>
                  <a:pt x="790956" y="473298"/>
                  <a:pt x="790956" y="459835"/>
                </a:cubicBezTo>
                <a:lnTo>
                  <a:pt x="790956" y="364458"/>
                </a:lnTo>
                <a:lnTo>
                  <a:pt x="790829" y="295116"/>
                </a:lnTo>
                <a:lnTo>
                  <a:pt x="790829" y="261334"/>
                </a:lnTo>
                <a:cubicBezTo>
                  <a:pt x="790194" y="253714"/>
                  <a:pt x="786257" y="246729"/>
                  <a:pt x="779780" y="242602"/>
                </a:cubicBezTo>
                <a:lnTo>
                  <a:pt x="405447" y="2508"/>
                </a:lnTo>
                <a:cubicBezTo>
                  <a:pt x="400304" y="-793"/>
                  <a:pt x="393764" y="-857"/>
                  <a:pt x="388557" y="2445"/>
                </a:cubicBezTo>
                <a:cubicBezTo>
                  <a:pt x="287972" y="66072"/>
                  <a:pt x="64262" y="208757"/>
                  <a:pt x="11621" y="242284"/>
                </a:cubicBezTo>
                <a:cubicBezTo>
                  <a:pt x="4699" y="246666"/>
                  <a:pt x="127" y="254286"/>
                  <a:pt x="0" y="262477"/>
                </a:cubicBezTo>
                <a:lnTo>
                  <a:pt x="0" y="304832"/>
                </a:lnTo>
                <a:cubicBezTo>
                  <a:pt x="0" y="304832"/>
                  <a:pt x="127" y="366681"/>
                  <a:pt x="127" y="366681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215C2EB-7B49-A38E-0A85-E6ADE8FA6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4527"/>
            <a:ext cx="9866569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CBC725A-C79C-086E-6B9B-2A160F9FA24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19">
            <a:extLst>
              <a:ext uri="{FF2B5EF4-FFF2-40B4-BE49-F238E27FC236}">
                <a16:creationId xmlns:a16="http://schemas.microsoft.com/office/drawing/2014/main" id="{877BABF9-643E-10CF-7981-E9C0FE6CCC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2118034"/>
            <a:ext cx="3091654" cy="27110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CCCB31C-E2B2-0F51-01B7-FEE1533F62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550173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19">
            <a:extLst>
              <a:ext uri="{FF2B5EF4-FFF2-40B4-BE49-F238E27FC236}">
                <a16:creationId xmlns:a16="http://schemas.microsoft.com/office/drawing/2014/main" id="{1B65A95F-68F5-C8A6-59B6-6C9E6F3491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0173" y="2118034"/>
            <a:ext cx="3091654" cy="27110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19">
            <a:extLst>
              <a:ext uri="{FF2B5EF4-FFF2-40B4-BE49-F238E27FC236}">
                <a16:creationId xmlns:a16="http://schemas.microsoft.com/office/drawing/2014/main" id="{271AE2A7-C373-2881-AF4A-76AB970380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49356" y="2118034"/>
            <a:ext cx="3091654" cy="27110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120BA793-46F3-ED13-723E-6B0F5BEE0CC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49355" y="1683838"/>
            <a:ext cx="3091654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82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6756EF89-7983-6B66-E176-F7D61FC0C3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2710-FC3C-27DC-6499-365E8CF85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5165" y="24247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CF016-B443-C244-7FC5-F80D2919B55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96000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1A8175-904F-973A-105D-5C2EE3787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505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AC7475A-D825-27AD-E90C-6D6F89113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13326030-A74D-2B00-AF2B-8DF9972FFE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F2710-FC3C-27DC-6499-365E8CF85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1038" y="24247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590E34F-25CD-9CAB-1F93-8354EFF3C359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52354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817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57A958-155C-1F7A-B19A-B7CFDB627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86" y="2402355"/>
            <a:ext cx="4540470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78D02C94-62A0-CD93-19B7-0DEFAA12A1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9087" y="3366448"/>
            <a:ext cx="4540469" cy="29063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CBC6268-D4AF-AC51-E402-B95341FBF85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99087" y="2913375"/>
            <a:ext cx="45404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A0298AF-8A88-BE85-1060-ED09E5A808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851787 w 12191999"/>
              <a:gd name="connsiteY0" fmla="*/ 622268 h 6858000"/>
              <a:gd name="connsiteX1" fmla="*/ 879625 w 12191999"/>
              <a:gd name="connsiteY1" fmla="*/ 637883 h 6858000"/>
              <a:gd name="connsiteX2" fmla="*/ 893277 w 12191999"/>
              <a:gd name="connsiteY2" fmla="*/ 667955 h 6858000"/>
              <a:gd name="connsiteX3" fmla="*/ 891586 w 12191999"/>
              <a:gd name="connsiteY3" fmla="*/ 699793 h 6858000"/>
              <a:gd name="connsiteX4" fmla="*/ 891582 w 12191999"/>
              <a:gd name="connsiteY4" fmla="*/ 699793 h 6858000"/>
              <a:gd name="connsiteX5" fmla="*/ 867360 w 12191999"/>
              <a:gd name="connsiteY5" fmla="*/ 738114 h 6858000"/>
              <a:gd name="connsiteX6" fmla="*/ 838249 w 12191999"/>
              <a:gd name="connsiteY6" fmla="*/ 747879 h 6858000"/>
              <a:gd name="connsiteX7" fmla="*/ 790819 w 12191999"/>
              <a:gd name="connsiteY7" fmla="*/ 747843 h 6858000"/>
              <a:gd name="connsiteX8" fmla="*/ 788827 w 12191999"/>
              <a:gd name="connsiteY8" fmla="*/ 745852 h 6858000"/>
              <a:gd name="connsiteX9" fmla="*/ 788792 w 12191999"/>
              <a:gd name="connsiteY9" fmla="*/ 641512 h 6858000"/>
              <a:gd name="connsiteX10" fmla="*/ 790641 w 12191999"/>
              <a:gd name="connsiteY10" fmla="*/ 638773 h 6858000"/>
              <a:gd name="connsiteX11" fmla="*/ 847764 w 12191999"/>
              <a:gd name="connsiteY11" fmla="*/ 622386 h 6858000"/>
              <a:gd name="connsiteX12" fmla="*/ 851787 w 12191999"/>
              <a:gd name="connsiteY12" fmla="*/ 622268 h 6858000"/>
              <a:gd name="connsiteX13" fmla="*/ 790947 w 12191999"/>
              <a:gd name="connsiteY13" fmla="*/ 510426 h 6858000"/>
              <a:gd name="connsiteX14" fmla="*/ 798959 w 12191999"/>
              <a:gd name="connsiteY14" fmla="*/ 510426 h 6858000"/>
              <a:gd name="connsiteX15" fmla="*/ 831973 w 12191999"/>
              <a:gd name="connsiteY15" fmla="*/ 510776 h 6858000"/>
              <a:gd name="connsiteX16" fmla="*/ 859857 w 12191999"/>
              <a:gd name="connsiteY16" fmla="*/ 516527 h 6858000"/>
              <a:gd name="connsiteX17" fmla="*/ 880607 w 12191999"/>
              <a:gd name="connsiteY17" fmla="*/ 542333 h 6858000"/>
              <a:gd name="connsiteX18" fmla="*/ 874177 w 12191999"/>
              <a:gd name="connsiteY18" fmla="*/ 574580 h 6858000"/>
              <a:gd name="connsiteX19" fmla="*/ 806873 w 12191999"/>
              <a:gd name="connsiteY19" fmla="*/ 616032 h 6858000"/>
              <a:gd name="connsiteX20" fmla="*/ 791537 w 12191999"/>
              <a:gd name="connsiteY20" fmla="*/ 621918 h 6858000"/>
              <a:gd name="connsiteX21" fmla="*/ 788817 w 12191999"/>
              <a:gd name="connsiteY21" fmla="*/ 620056 h 6858000"/>
              <a:gd name="connsiteX22" fmla="*/ 788940 w 12191999"/>
              <a:gd name="connsiteY22" fmla="*/ 538418 h 6858000"/>
              <a:gd name="connsiteX23" fmla="*/ 788942 w 12191999"/>
              <a:gd name="connsiteY23" fmla="*/ 538421 h 6858000"/>
              <a:gd name="connsiteX24" fmla="*/ 788942 w 12191999"/>
              <a:gd name="connsiteY24" fmla="*/ 512430 h 6858000"/>
              <a:gd name="connsiteX25" fmla="*/ 790947 w 12191999"/>
              <a:gd name="connsiteY25" fmla="*/ 510426 h 6858000"/>
              <a:gd name="connsiteX26" fmla="*/ 727176 w 12191999"/>
              <a:gd name="connsiteY26" fmla="*/ 494837 h 6858000"/>
              <a:gd name="connsiteX27" fmla="*/ 725465 w 12191999"/>
              <a:gd name="connsiteY27" fmla="*/ 497886 h 6858000"/>
              <a:gd name="connsiteX28" fmla="*/ 736711 w 12191999"/>
              <a:gd name="connsiteY28" fmla="*/ 516333 h 6858000"/>
              <a:gd name="connsiteX29" fmla="*/ 737970 w 12191999"/>
              <a:gd name="connsiteY29" fmla="*/ 520742 h 6858000"/>
              <a:gd name="connsiteX30" fmla="*/ 737970 w 12191999"/>
              <a:gd name="connsiteY30" fmla="*/ 520667 h 6858000"/>
              <a:gd name="connsiteX31" fmla="*/ 737970 w 12191999"/>
              <a:gd name="connsiteY31" fmla="*/ 763525 h 6858000"/>
              <a:gd name="connsiteX32" fmla="*/ 740984 w 12191999"/>
              <a:gd name="connsiteY32" fmla="*/ 766514 h 6858000"/>
              <a:gd name="connsiteX33" fmla="*/ 850684 w 12191999"/>
              <a:gd name="connsiteY33" fmla="*/ 766514 h 6858000"/>
              <a:gd name="connsiteX34" fmla="*/ 884846 w 12191999"/>
              <a:gd name="connsiteY34" fmla="*/ 761544 h 6858000"/>
              <a:gd name="connsiteX35" fmla="*/ 925849 w 12191999"/>
              <a:gd name="connsiteY35" fmla="*/ 737695 h 6858000"/>
              <a:gd name="connsiteX36" fmla="*/ 947658 w 12191999"/>
              <a:gd name="connsiteY36" fmla="*/ 689922 h 6858000"/>
              <a:gd name="connsiteX37" fmla="*/ 938934 w 12191999"/>
              <a:gd name="connsiteY37" fmla="*/ 643977 h 6858000"/>
              <a:gd name="connsiteX38" fmla="*/ 938937 w 12191999"/>
              <a:gd name="connsiteY38" fmla="*/ 643974 h 6858000"/>
              <a:gd name="connsiteX39" fmla="*/ 893188 w 12191999"/>
              <a:gd name="connsiteY39" fmla="*/ 609239 h 6858000"/>
              <a:gd name="connsiteX40" fmla="*/ 879862 w 12191999"/>
              <a:gd name="connsiteY40" fmla="*/ 607328 h 6858000"/>
              <a:gd name="connsiteX41" fmla="*/ 879615 w 12191999"/>
              <a:gd name="connsiteY41" fmla="*/ 605966 h 6858000"/>
              <a:gd name="connsiteX42" fmla="*/ 911160 w 12191999"/>
              <a:gd name="connsiteY42" fmla="*/ 585634 h 6858000"/>
              <a:gd name="connsiteX43" fmla="*/ 930810 w 12191999"/>
              <a:gd name="connsiteY43" fmla="*/ 543378 h 6858000"/>
              <a:gd name="connsiteX44" fmla="*/ 914761 w 12191999"/>
              <a:gd name="connsiteY44" fmla="*/ 509606 h 6858000"/>
              <a:gd name="connsiteX45" fmla="*/ 889088 w 12191999"/>
              <a:gd name="connsiteY45" fmla="*/ 498265 h 6858000"/>
              <a:gd name="connsiteX46" fmla="*/ 855459 w 12191999"/>
              <a:gd name="connsiteY46" fmla="*/ 494857 h 6858000"/>
              <a:gd name="connsiteX47" fmla="*/ 737970 w 12191999"/>
              <a:gd name="connsiteY47" fmla="*/ 494837 h 6858000"/>
              <a:gd name="connsiteX48" fmla="*/ 643630 w 12191999"/>
              <a:gd name="connsiteY48" fmla="*/ 494827 h 6858000"/>
              <a:gd name="connsiteX49" fmla="*/ 641910 w 12191999"/>
              <a:gd name="connsiteY49" fmla="*/ 497862 h 6858000"/>
              <a:gd name="connsiteX50" fmla="*/ 653396 w 12191999"/>
              <a:gd name="connsiteY50" fmla="*/ 517034 h 6858000"/>
              <a:gd name="connsiteX51" fmla="*/ 654256 w 12191999"/>
              <a:gd name="connsiteY51" fmla="*/ 520169 h 6858000"/>
              <a:gd name="connsiteX52" fmla="*/ 654292 w 12191999"/>
              <a:gd name="connsiteY52" fmla="*/ 571083 h 6858000"/>
              <a:gd name="connsiteX53" fmla="*/ 654295 w 12191999"/>
              <a:gd name="connsiteY53" fmla="*/ 620214 h 6858000"/>
              <a:gd name="connsiteX54" fmla="*/ 651580 w 12191999"/>
              <a:gd name="connsiteY54" fmla="*/ 621908 h 6858000"/>
              <a:gd name="connsiteX55" fmla="*/ 606908 w 12191999"/>
              <a:gd name="connsiteY55" fmla="*/ 606246 h 6858000"/>
              <a:gd name="connsiteX56" fmla="*/ 604719 w 12191999"/>
              <a:gd name="connsiteY56" fmla="*/ 606243 h 6858000"/>
              <a:gd name="connsiteX57" fmla="*/ 559494 w 12191999"/>
              <a:gd name="connsiteY57" fmla="*/ 621955 h 6858000"/>
              <a:gd name="connsiteX58" fmla="*/ 556715 w 12191999"/>
              <a:gd name="connsiteY58" fmla="*/ 621955 h 6858000"/>
              <a:gd name="connsiteX59" fmla="*/ 556712 w 12191999"/>
              <a:gd name="connsiteY59" fmla="*/ 620185 h 6858000"/>
              <a:gd name="connsiteX60" fmla="*/ 556712 w 12191999"/>
              <a:gd name="connsiteY60" fmla="*/ 497846 h 6858000"/>
              <a:gd name="connsiteX61" fmla="*/ 553703 w 12191999"/>
              <a:gd name="connsiteY61" fmla="*/ 494837 h 6858000"/>
              <a:gd name="connsiteX62" fmla="*/ 495212 w 12191999"/>
              <a:gd name="connsiteY62" fmla="*/ 494837 h 6858000"/>
              <a:gd name="connsiteX63" fmla="*/ 493501 w 12191999"/>
              <a:gd name="connsiteY63" fmla="*/ 497886 h 6858000"/>
              <a:gd name="connsiteX64" fmla="*/ 504750 w 12191999"/>
              <a:gd name="connsiteY64" fmla="*/ 516412 h 6858000"/>
              <a:gd name="connsiteX65" fmla="*/ 506009 w 12191999"/>
              <a:gd name="connsiteY65" fmla="*/ 520821 h 6858000"/>
              <a:gd name="connsiteX66" fmla="*/ 506012 w 12191999"/>
              <a:gd name="connsiteY66" fmla="*/ 740605 h 6858000"/>
              <a:gd name="connsiteX67" fmla="*/ 504816 w 12191999"/>
              <a:gd name="connsiteY67" fmla="*/ 744797 h 6858000"/>
              <a:gd name="connsiteX68" fmla="*/ 493478 w 12191999"/>
              <a:gd name="connsiteY68" fmla="*/ 763465 h 6858000"/>
              <a:gd name="connsiteX69" fmla="*/ 495192 w 12191999"/>
              <a:gd name="connsiteY69" fmla="*/ 766514 h 6858000"/>
              <a:gd name="connsiteX70" fmla="*/ 567499 w 12191999"/>
              <a:gd name="connsiteY70" fmla="*/ 766514 h 6858000"/>
              <a:gd name="connsiteX71" fmla="*/ 569220 w 12191999"/>
              <a:gd name="connsiteY71" fmla="*/ 763475 h 6858000"/>
              <a:gd name="connsiteX72" fmla="*/ 557800 w 12191999"/>
              <a:gd name="connsiteY72" fmla="*/ 744441 h 6858000"/>
              <a:gd name="connsiteX73" fmla="*/ 556824 w 12191999"/>
              <a:gd name="connsiteY73" fmla="*/ 740865 h 6858000"/>
              <a:gd name="connsiteX74" fmla="*/ 556785 w 12191999"/>
              <a:gd name="connsiteY74" fmla="*/ 667328 h 6858000"/>
              <a:gd name="connsiteX75" fmla="*/ 556771 w 12191999"/>
              <a:gd name="connsiteY75" fmla="*/ 659699 h 6858000"/>
              <a:gd name="connsiteX76" fmla="*/ 556765 w 12191999"/>
              <a:gd name="connsiteY76" fmla="*/ 654475 h 6858000"/>
              <a:gd name="connsiteX77" fmla="*/ 558202 w 12191999"/>
              <a:gd name="connsiteY77" fmla="*/ 651986 h 6858000"/>
              <a:gd name="connsiteX78" fmla="*/ 604713 w 12191999"/>
              <a:gd name="connsiteY78" fmla="*/ 622393 h 6858000"/>
              <a:gd name="connsiteX79" fmla="*/ 606799 w 12191999"/>
              <a:gd name="connsiteY79" fmla="*/ 622399 h 6858000"/>
              <a:gd name="connsiteX80" fmla="*/ 652987 w 12191999"/>
              <a:gd name="connsiteY80" fmla="*/ 652023 h 6858000"/>
              <a:gd name="connsiteX81" fmla="*/ 654345 w 12191999"/>
              <a:gd name="connsiteY81" fmla="*/ 654336 h 6858000"/>
              <a:gd name="connsiteX82" fmla="*/ 654351 w 12191999"/>
              <a:gd name="connsiteY82" fmla="*/ 658509 h 6858000"/>
              <a:gd name="connsiteX83" fmla="*/ 654365 w 12191999"/>
              <a:gd name="connsiteY83" fmla="*/ 667065 h 6858000"/>
              <a:gd name="connsiteX84" fmla="*/ 654365 w 12191999"/>
              <a:gd name="connsiteY84" fmla="*/ 763495 h 6858000"/>
              <a:gd name="connsiteX85" fmla="*/ 657374 w 12191999"/>
              <a:gd name="connsiteY85" fmla="*/ 766504 h 6858000"/>
              <a:gd name="connsiteX86" fmla="*/ 716218 w 12191999"/>
              <a:gd name="connsiteY86" fmla="*/ 766504 h 6858000"/>
              <a:gd name="connsiteX87" fmla="*/ 717938 w 12191999"/>
              <a:gd name="connsiteY87" fmla="*/ 763468 h 6858000"/>
              <a:gd name="connsiteX88" fmla="*/ 706696 w 12191999"/>
              <a:gd name="connsiteY88" fmla="*/ 744702 h 6858000"/>
              <a:gd name="connsiteX89" fmla="*/ 705664 w 12191999"/>
              <a:gd name="connsiteY89" fmla="*/ 740905 h 6858000"/>
              <a:gd name="connsiteX90" fmla="*/ 705618 w 12191999"/>
              <a:gd name="connsiteY90" fmla="*/ 497836 h 6858000"/>
              <a:gd name="connsiteX91" fmla="*/ 702609 w 12191999"/>
              <a:gd name="connsiteY91" fmla="*/ 494827 h 6858000"/>
              <a:gd name="connsiteX92" fmla="*/ 957183 w 12191999"/>
              <a:gd name="connsiteY92" fmla="*/ 494827 h 6858000"/>
              <a:gd name="connsiteX93" fmla="*/ 955472 w 12191999"/>
              <a:gd name="connsiteY93" fmla="*/ 497876 h 6858000"/>
              <a:gd name="connsiteX94" fmla="*/ 966718 w 12191999"/>
              <a:gd name="connsiteY94" fmla="*/ 516405 h 6858000"/>
              <a:gd name="connsiteX95" fmla="*/ 967977 w 12191999"/>
              <a:gd name="connsiteY95" fmla="*/ 520815 h 6858000"/>
              <a:gd name="connsiteX96" fmla="*/ 967977 w 12191999"/>
              <a:gd name="connsiteY96" fmla="*/ 578087 h 6858000"/>
              <a:gd name="connsiteX97" fmla="*/ 967960 w 12191999"/>
              <a:gd name="connsiteY97" fmla="*/ 578087 h 6858000"/>
              <a:gd name="connsiteX98" fmla="*/ 967960 w 12191999"/>
              <a:gd name="connsiteY98" fmla="*/ 740608 h 6858000"/>
              <a:gd name="connsiteX99" fmla="*/ 966701 w 12191999"/>
              <a:gd name="connsiteY99" fmla="*/ 745018 h 6858000"/>
              <a:gd name="connsiteX100" fmla="*/ 955456 w 12191999"/>
              <a:gd name="connsiteY100" fmla="*/ 763465 h 6858000"/>
              <a:gd name="connsiteX101" fmla="*/ 957166 w 12191999"/>
              <a:gd name="connsiteY101" fmla="*/ 766514 h 6858000"/>
              <a:gd name="connsiteX102" fmla="*/ 1029563 w 12191999"/>
              <a:gd name="connsiteY102" fmla="*/ 766514 h 6858000"/>
              <a:gd name="connsiteX103" fmla="*/ 1031273 w 12191999"/>
              <a:gd name="connsiteY103" fmla="*/ 763465 h 6858000"/>
              <a:gd name="connsiteX104" fmla="*/ 1020028 w 12191999"/>
              <a:gd name="connsiteY104" fmla="*/ 745018 h 6858000"/>
              <a:gd name="connsiteX105" fmla="*/ 1018779 w 12191999"/>
              <a:gd name="connsiteY105" fmla="*/ 740744 h 6858000"/>
              <a:gd name="connsiteX106" fmla="*/ 1018759 w 12191999"/>
              <a:gd name="connsiteY106" fmla="*/ 625020 h 6858000"/>
              <a:gd name="connsiteX107" fmla="*/ 1021778 w 12191999"/>
              <a:gd name="connsiteY107" fmla="*/ 622050 h 6858000"/>
              <a:gd name="connsiteX108" fmla="*/ 1062063 w 12191999"/>
              <a:gd name="connsiteY108" fmla="*/ 630626 h 6858000"/>
              <a:gd name="connsiteX109" fmla="*/ 1089874 w 12191999"/>
              <a:gd name="connsiteY109" fmla="*/ 652112 h 6858000"/>
              <a:gd name="connsiteX110" fmla="*/ 1090460 w 12191999"/>
              <a:gd name="connsiteY110" fmla="*/ 652784 h 6858000"/>
              <a:gd name="connsiteX111" fmla="*/ 1093960 w 12191999"/>
              <a:gd name="connsiteY111" fmla="*/ 651459 h 6858000"/>
              <a:gd name="connsiteX112" fmla="*/ 1093960 w 12191999"/>
              <a:gd name="connsiteY112" fmla="*/ 609470 h 6858000"/>
              <a:gd name="connsiteX113" fmla="*/ 1090955 w 12191999"/>
              <a:gd name="connsiteY113" fmla="*/ 606464 h 6858000"/>
              <a:gd name="connsiteX114" fmla="*/ 1082507 w 12191999"/>
              <a:gd name="connsiteY114" fmla="*/ 606464 h 6858000"/>
              <a:gd name="connsiteX115" fmla="*/ 1082507 w 12191999"/>
              <a:gd name="connsiteY115" fmla="*/ 606461 h 6858000"/>
              <a:gd name="connsiteX116" fmla="*/ 1020839 w 12191999"/>
              <a:gd name="connsiteY116" fmla="*/ 606461 h 6858000"/>
              <a:gd name="connsiteX117" fmla="*/ 1018835 w 12191999"/>
              <a:gd name="connsiteY117" fmla="*/ 604457 h 6858000"/>
              <a:gd name="connsiteX118" fmla="*/ 1018835 w 12191999"/>
              <a:gd name="connsiteY118" fmla="*/ 512582 h 6858000"/>
              <a:gd name="connsiteX119" fmla="*/ 1020816 w 12191999"/>
              <a:gd name="connsiteY119" fmla="*/ 510578 h 6858000"/>
              <a:gd name="connsiteX120" fmla="*/ 1046441 w 12191999"/>
              <a:gd name="connsiteY120" fmla="*/ 510430 h 6858000"/>
              <a:gd name="connsiteX121" fmla="*/ 1083302 w 12191999"/>
              <a:gd name="connsiteY121" fmla="*/ 513396 h 6858000"/>
              <a:gd name="connsiteX122" fmla="*/ 1119658 w 12191999"/>
              <a:gd name="connsiteY122" fmla="*/ 527983 h 6858000"/>
              <a:gd name="connsiteX123" fmla="*/ 1147482 w 12191999"/>
              <a:gd name="connsiteY123" fmla="*/ 548526 h 6858000"/>
              <a:gd name="connsiteX124" fmla="*/ 1148886 w 12191999"/>
              <a:gd name="connsiteY124" fmla="*/ 550009 h 6858000"/>
              <a:gd name="connsiteX125" fmla="*/ 1152353 w 12191999"/>
              <a:gd name="connsiteY125" fmla="*/ 548642 h 6858000"/>
              <a:gd name="connsiteX126" fmla="*/ 1152353 w 12191999"/>
              <a:gd name="connsiteY126" fmla="*/ 497843 h 6858000"/>
              <a:gd name="connsiteX127" fmla="*/ 1149347 w 12191999"/>
              <a:gd name="connsiteY127" fmla="*/ 494837 h 6858000"/>
              <a:gd name="connsiteX128" fmla="*/ 2878302 w 12191999"/>
              <a:gd name="connsiteY128" fmla="*/ 242468 h 6858000"/>
              <a:gd name="connsiteX129" fmla="*/ 2822499 w 12191999"/>
              <a:gd name="connsiteY129" fmla="*/ 258467 h 6858000"/>
              <a:gd name="connsiteX130" fmla="*/ 331864 w 12191999"/>
              <a:gd name="connsiteY130" fmla="*/ 1843230 h 6858000"/>
              <a:gd name="connsiteX131" fmla="*/ 255077 w 12191999"/>
              <a:gd name="connsiteY131" fmla="*/ 1976234 h 6858000"/>
              <a:gd name="connsiteX132" fmla="*/ 255077 w 12191999"/>
              <a:gd name="connsiteY132" fmla="*/ 2256091 h 6858000"/>
              <a:gd name="connsiteX133" fmla="*/ 255916 w 12191999"/>
              <a:gd name="connsiteY133" fmla="*/ 2664764 h 6858000"/>
              <a:gd name="connsiteX134" fmla="*/ 258018 w 12191999"/>
              <a:gd name="connsiteY134" fmla="*/ 6440581 h 6858000"/>
              <a:gd name="connsiteX135" fmla="*/ 419553 w 12191999"/>
              <a:gd name="connsiteY135" fmla="*/ 6602123 h 6858000"/>
              <a:gd name="connsiteX136" fmla="*/ 4723620 w 12191999"/>
              <a:gd name="connsiteY136" fmla="*/ 6602123 h 6858000"/>
              <a:gd name="connsiteX137" fmla="*/ 4723204 w 12191999"/>
              <a:gd name="connsiteY137" fmla="*/ 6602539 h 6858000"/>
              <a:gd name="connsiteX138" fmla="*/ 5319849 w 12191999"/>
              <a:gd name="connsiteY138" fmla="*/ 6602539 h 6858000"/>
              <a:gd name="connsiteX139" fmla="*/ 5480968 w 12191999"/>
              <a:gd name="connsiteY139" fmla="*/ 6441420 h 6858000"/>
              <a:gd name="connsiteX140" fmla="*/ 5480968 w 12191999"/>
              <a:gd name="connsiteY140" fmla="*/ 2650504 h 6858000"/>
              <a:gd name="connsiteX141" fmla="*/ 5480129 w 12191999"/>
              <a:gd name="connsiteY141" fmla="*/ 2192315 h 6858000"/>
              <a:gd name="connsiteX142" fmla="*/ 5480129 w 12191999"/>
              <a:gd name="connsiteY142" fmla="*/ 1969104 h 6858000"/>
              <a:gd name="connsiteX143" fmla="*/ 5407538 w 12191999"/>
              <a:gd name="connsiteY143" fmla="*/ 1845324 h 6858000"/>
              <a:gd name="connsiteX144" fmla="*/ 2934108 w 12191999"/>
              <a:gd name="connsiteY144" fmla="*/ 258890 h 6858000"/>
              <a:gd name="connsiteX145" fmla="*/ 2878302 w 12191999"/>
              <a:gd name="connsiteY145" fmla="*/ 242468 h 6858000"/>
              <a:gd name="connsiteX146" fmla="*/ 0 w 12191999"/>
              <a:gd name="connsiteY146" fmla="*/ 0 h 6858000"/>
              <a:gd name="connsiteX147" fmla="*/ 12191999 w 12191999"/>
              <a:gd name="connsiteY147" fmla="*/ 0 h 6858000"/>
              <a:gd name="connsiteX148" fmla="*/ 12191999 w 12191999"/>
              <a:gd name="connsiteY148" fmla="*/ 6858000 h 6858000"/>
              <a:gd name="connsiteX149" fmla="*/ 0 w 12191999"/>
              <a:gd name="connsiteY14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2191999" h="6858000">
                <a:moveTo>
                  <a:pt x="851787" y="622268"/>
                </a:moveTo>
                <a:cubicBezTo>
                  <a:pt x="862651" y="624621"/>
                  <a:pt x="872127" y="629538"/>
                  <a:pt x="879625" y="637883"/>
                </a:cubicBezTo>
                <a:cubicBezTo>
                  <a:pt x="887334" y="646463"/>
                  <a:pt x="891497" y="656693"/>
                  <a:pt x="893277" y="667955"/>
                </a:cubicBezTo>
                <a:cubicBezTo>
                  <a:pt x="894971" y="678673"/>
                  <a:pt x="894364" y="689328"/>
                  <a:pt x="891586" y="699793"/>
                </a:cubicBezTo>
                <a:lnTo>
                  <a:pt x="891582" y="699793"/>
                </a:lnTo>
                <a:cubicBezTo>
                  <a:pt x="887529" y="715076"/>
                  <a:pt x="880205" y="728387"/>
                  <a:pt x="867360" y="738114"/>
                </a:cubicBezTo>
                <a:cubicBezTo>
                  <a:pt x="859000" y="744445"/>
                  <a:pt x="848737" y="747807"/>
                  <a:pt x="838249" y="747879"/>
                </a:cubicBezTo>
                <a:cubicBezTo>
                  <a:pt x="824466" y="747978"/>
                  <a:pt x="798238" y="747892"/>
                  <a:pt x="790819" y="747843"/>
                </a:cubicBezTo>
                <a:cubicBezTo>
                  <a:pt x="789718" y="747836"/>
                  <a:pt x="788827" y="746953"/>
                  <a:pt x="788827" y="745852"/>
                </a:cubicBezTo>
                <a:cubicBezTo>
                  <a:pt x="788827" y="734732"/>
                  <a:pt x="788835" y="671765"/>
                  <a:pt x="788792" y="641512"/>
                </a:cubicBezTo>
                <a:cubicBezTo>
                  <a:pt x="788792" y="640306"/>
                  <a:pt x="789519" y="639228"/>
                  <a:pt x="790641" y="638773"/>
                </a:cubicBezTo>
                <a:lnTo>
                  <a:pt x="847764" y="622386"/>
                </a:lnTo>
                <a:cubicBezTo>
                  <a:pt x="848951" y="621928"/>
                  <a:pt x="850502" y="621988"/>
                  <a:pt x="851787" y="622268"/>
                </a:cubicBezTo>
                <a:close/>
                <a:moveTo>
                  <a:pt x="790947" y="510426"/>
                </a:moveTo>
                <a:lnTo>
                  <a:pt x="798959" y="510426"/>
                </a:lnTo>
                <a:cubicBezTo>
                  <a:pt x="809967" y="510473"/>
                  <a:pt x="820978" y="510351"/>
                  <a:pt x="831973" y="510776"/>
                </a:cubicBezTo>
                <a:cubicBezTo>
                  <a:pt x="841534" y="511145"/>
                  <a:pt x="850968" y="512644"/>
                  <a:pt x="859857" y="516527"/>
                </a:cubicBezTo>
                <a:cubicBezTo>
                  <a:pt x="870572" y="521210"/>
                  <a:pt x="878033" y="530637"/>
                  <a:pt x="880607" y="542333"/>
                </a:cubicBezTo>
                <a:cubicBezTo>
                  <a:pt x="883171" y="553994"/>
                  <a:pt x="880779" y="564725"/>
                  <a:pt x="874177" y="574580"/>
                </a:cubicBezTo>
                <a:cubicBezTo>
                  <a:pt x="858370" y="598188"/>
                  <a:pt x="832135" y="605693"/>
                  <a:pt x="806873" y="616032"/>
                </a:cubicBezTo>
                <a:cubicBezTo>
                  <a:pt x="801872" y="618079"/>
                  <a:pt x="796796" y="619938"/>
                  <a:pt x="791537" y="621918"/>
                </a:cubicBezTo>
                <a:cubicBezTo>
                  <a:pt x="790229" y="622413"/>
                  <a:pt x="788821" y="621457"/>
                  <a:pt x="788817" y="620056"/>
                </a:cubicBezTo>
                <a:cubicBezTo>
                  <a:pt x="788807" y="607736"/>
                  <a:pt x="788785" y="563981"/>
                  <a:pt x="788940" y="538418"/>
                </a:cubicBezTo>
                <a:lnTo>
                  <a:pt x="788942" y="538421"/>
                </a:lnTo>
                <a:lnTo>
                  <a:pt x="788942" y="512430"/>
                </a:lnTo>
                <a:cubicBezTo>
                  <a:pt x="788942" y="511323"/>
                  <a:pt x="789840" y="510426"/>
                  <a:pt x="790947" y="510426"/>
                </a:cubicBezTo>
                <a:close/>
                <a:moveTo>
                  <a:pt x="727176" y="494837"/>
                </a:moveTo>
                <a:cubicBezTo>
                  <a:pt x="725610" y="494837"/>
                  <a:pt x="724651" y="496551"/>
                  <a:pt x="725465" y="497886"/>
                </a:cubicBezTo>
                <a:lnTo>
                  <a:pt x="736711" y="516333"/>
                </a:lnTo>
                <a:cubicBezTo>
                  <a:pt x="737534" y="517657"/>
                  <a:pt x="737972" y="519183"/>
                  <a:pt x="737970" y="520742"/>
                </a:cubicBezTo>
                <a:lnTo>
                  <a:pt x="737970" y="520667"/>
                </a:lnTo>
                <a:cubicBezTo>
                  <a:pt x="738003" y="593010"/>
                  <a:pt x="738003" y="690495"/>
                  <a:pt x="737970" y="763525"/>
                </a:cubicBezTo>
                <a:cubicBezTo>
                  <a:pt x="737970" y="765189"/>
                  <a:pt x="739321" y="766520"/>
                  <a:pt x="740984" y="766514"/>
                </a:cubicBezTo>
                <a:lnTo>
                  <a:pt x="850684" y="766514"/>
                </a:lnTo>
                <a:cubicBezTo>
                  <a:pt x="862258" y="766471"/>
                  <a:pt x="873685" y="764691"/>
                  <a:pt x="884846" y="761544"/>
                </a:cubicBezTo>
                <a:cubicBezTo>
                  <a:pt x="900550" y="757117"/>
                  <a:pt x="914548" y="749613"/>
                  <a:pt x="925849" y="737695"/>
                </a:cubicBezTo>
                <a:cubicBezTo>
                  <a:pt x="938525" y="724327"/>
                  <a:pt x="945786" y="708362"/>
                  <a:pt x="947658" y="689922"/>
                </a:cubicBezTo>
                <a:cubicBezTo>
                  <a:pt x="949266" y="674046"/>
                  <a:pt x="946419" y="658071"/>
                  <a:pt x="938934" y="643977"/>
                </a:cubicBezTo>
                <a:lnTo>
                  <a:pt x="938937" y="643974"/>
                </a:lnTo>
                <a:cubicBezTo>
                  <a:pt x="929201" y="625636"/>
                  <a:pt x="914004" y="613857"/>
                  <a:pt x="893188" y="609239"/>
                </a:cubicBezTo>
                <a:cubicBezTo>
                  <a:pt x="888800" y="608267"/>
                  <a:pt x="884285" y="607862"/>
                  <a:pt x="879862" y="607328"/>
                </a:cubicBezTo>
                <a:cubicBezTo>
                  <a:pt x="879154" y="607242"/>
                  <a:pt x="878983" y="606293"/>
                  <a:pt x="879615" y="605966"/>
                </a:cubicBezTo>
                <a:cubicBezTo>
                  <a:pt x="885749" y="602826"/>
                  <a:pt x="903576" y="593297"/>
                  <a:pt x="911160" y="585634"/>
                </a:cubicBezTo>
                <a:cubicBezTo>
                  <a:pt x="922738" y="573934"/>
                  <a:pt x="930500" y="560332"/>
                  <a:pt x="930810" y="543378"/>
                </a:cubicBezTo>
                <a:cubicBezTo>
                  <a:pt x="931063" y="529499"/>
                  <a:pt x="925872" y="518099"/>
                  <a:pt x="914761" y="509606"/>
                </a:cubicBezTo>
                <a:cubicBezTo>
                  <a:pt x="907131" y="503772"/>
                  <a:pt x="898365" y="500397"/>
                  <a:pt x="889088" y="498265"/>
                </a:cubicBezTo>
                <a:cubicBezTo>
                  <a:pt x="878030" y="495720"/>
                  <a:pt x="866767" y="494873"/>
                  <a:pt x="855459" y="494857"/>
                </a:cubicBezTo>
                <a:lnTo>
                  <a:pt x="737970" y="494837"/>
                </a:lnTo>
                <a:close/>
                <a:moveTo>
                  <a:pt x="643630" y="494827"/>
                </a:moveTo>
                <a:cubicBezTo>
                  <a:pt x="642071" y="494827"/>
                  <a:pt x="641109" y="496528"/>
                  <a:pt x="641910" y="497862"/>
                </a:cubicBezTo>
                <a:lnTo>
                  <a:pt x="653396" y="517034"/>
                </a:lnTo>
                <a:cubicBezTo>
                  <a:pt x="653956" y="517984"/>
                  <a:pt x="654253" y="519065"/>
                  <a:pt x="654256" y="520169"/>
                </a:cubicBezTo>
                <a:cubicBezTo>
                  <a:pt x="654279" y="534982"/>
                  <a:pt x="654288" y="553033"/>
                  <a:pt x="654292" y="571083"/>
                </a:cubicBezTo>
                <a:lnTo>
                  <a:pt x="654295" y="620214"/>
                </a:lnTo>
                <a:lnTo>
                  <a:pt x="651580" y="621908"/>
                </a:lnTo>
                <a:lnTo>
                  <a:pt x="606908" y="606246"/>
                </a:lnTo>
                <a:cubicBezTo>
                  <a:pt x="606206" y="605970"/>
                  <a:pt x="605425" y="605970"/>
                  <a:pt x="604719" y="606243"/>
                </a:cubicBezTo>
                <a:lnTo>
                  <a:pt x="559494" y="621955"/>
                </a:lnTo>
                <a:cubicBezTo>
                  <a:pt x="558179" y="622465"/>
                  <a:pt x="556715" y="623362"/>
                  <a:pt x="556715" y="621955"/>
                </a:cubicBezTo>
                <a:lnTo>
                  <a:pt x="556712" y="620185"/>
                </a:lnTo>
                <a:lnTo>
                  <a:pt x="556712" y="497846"/>
                </a:lnTo>
                <a:cubicBezTo>
                  <a:pt x="556712" y="496185"/>
                  <a:pt x="555364" y="494837"/>
                  <a:pt x="553703" y="494837"/>
                </a:cubicBezTo>
                <a:lnTo>
                  <a:pt x="495212" y="494837"/>
                </a:lnTo>
                <a:cubicBezTo>
                  <a:pt x="493649" y="494837"/>
                  <a:pt x="492687" y="496551"/>
                  <a:pt x="493501" y="497886"/>
                </a:cubicBezTo>
                <a:lnTo>
                  <a:pt x="504750" y="516412"/>
                </a:lnTo>
                <a:cubicBezTo>
                  <a:pt x="505574" y="517736"/>
                  <a:pt x="506012" y="519262"/>
                  <a:pt x="506009" y="520821"/>
                </a:cubicBezTo>
                <a:cubicBezTo>
                  <a:pt x="505982" y="594082"/>
                  <a:pt x="505982" y="667342"/>
                  <a:pt x="506012" y="740605"/>
                </a:cubicBezTo>
                <a:cubicBezTo>
                  <a:pt x="506012" y="742088"/>
                  <a:pt x="505597" y="743538"/>
                  <a:pt x="504816" y="744797"/>
                </a:cubicBezTo>
                <a:lnTo>
                  <a:pt x="493478" y="763465"/>
                </a:lnTo>
                <a:cubicBezTo>
                  <a:pt x="492667" y="764803"/>
                  <a:pt x="493630" y="766514"/>
                  <a:pt x="495192" y="766514"/>
                </a:cubicBezTo>
                <a:lnTo>
                  <a:pt x="567499" y="766514"/>
                </a:lnTo>
                <a:cubicBezTo>
                  <a:pt x="569058" y="766514"/>
                  <a:pt x="570021" y="764813"/>
                  <a:pt x="569220" y="763475"/>
                </a:cubicBezTo>
                <a:lnTo>
                  <a:pt x="557800" y="744441"/>
                </a:lnTo>
                <a:cubicBezTo>
                  <a:pt x="557164" y="743364"/>
                  <a:pt x="556827" y="742118"/>
                  <a:pt x="556824" y="740865"/>
                </a:cubicBezTo>
                <a:cubicBezTo>
                  <a:pt x="556778" y="705587"/>
                  <a:pt x="556781" y="700086"/>
                  <a:pt x="556785" y="667328"/>
                </a:cubicBezTo>
                <a:lnTo>
                  <a:pt x="556771" y="659699"/>
                </a:lnTo>
                <a:lnTo>
                  <a:pt x="556765" y="654475"/>
                </a:lnTo>
                <a:cubicBezTo>
                  <a:pt x="556785" y="653466"/>
                  <a:pt x="557351" y="652530"/>
                  <a:pt x="558202" y="651986"/>
                </a:cubicBezTo>
                <a:cubicBezTo>
                  <a:pt x="564695" y="647847"/>
                  <a:pt x="592301" y="630244"/>
                  <a:pt x="604713" y="622393"/>
                </a:cubicBezTo>
                <a:cubicBezTo>
                  <a:pt x="605352" y="621991"/>
                  <a:pt x="606163" y="621991"/>
                  <a:pt x="606799" y="622399"/>
                </a:cubicBezTo>
                <a:lnTo>
                  <a:pt x="652987" y="652023"/>
                </a:lnTo>
                <a:cubicBezTo>
                  <a:pt x="653788" y="652537"/>
                  <a:pt x="654276" y="653397"/>
                  <a:pt x="654345" y="654336"/>
                </a:cubicBezTo>
                <a:lnTo>
                  <a:pt x="654351" y="658509"/>
                </a:lnTo>
                <a:lnTo>
                  <a:pt x="654365" y="667065"/>
                </a:lnTo>
                <a:lnTo>
                  <a:pt x="654365" y="763495"/>
                </a:lnTo>
                <a:cubicBezTo>
                  <a:pt x="654365" y="765156"/>
                  <a:pt x="655713" y="766504"/>
                  <a:pt x="657374" y="766504"/>
                </a:cubicBezTo>
                <a:lnTo>
                  <a:pt x="716218" y="766504"/>
                </a:lnTo>
                <a:cubicBezTo>
                  <a:pt x="717777" y="766504"/>
                  <a:pt x="718739" y="764803"/>
                  <a:pt x="717938" y="763468"/>
                </a:cubicBezTo>
                <a:lnTo>
                  <a:pt x="706696" y="744702"/>
                </a:lnTo>
                <a:cubicBezTo>
                  <a:pt x="706020" y="743552"/>
                  <a:pt x="705664" y="742240"/>
                  <a:pt x="705664" y="740905"/>
                </a:cubicBezTo>
                <a:lnTo>
                  <a:pt x="705618" y="497836"/>
                </a:lnTo>
                <a:cubicBezTo>
                  <a:pt x="705618" y="496175"/>
                  <a:pt x="704270" y="494827"/>
                  <a:pt x="702609" y="494827"/>
                </a:cubicBezTo>
                <a:close/>
                <a:moveTo>
                  <a:pt x="957183" y="494827"/>
                </a:moveTo>
                <a:cubicBezTo>
                  <a:pt x="955617" y="494827"/>
                  <a:pt x="954658" y="496541"/>
                  <a:pt x="955472" y="497876"/>
                </a:cubicBezTo>
                <a:lnTo>
                  <a:pt x="966718" y="516405"/>
                </a:lnTo>
                <a:cubicBezTo>
                  <a:pt x="967542" y="517730"/>
                  <a:pt x="967980" y="519256"/>
                  <a:pt x="967977" y="520815"/>
                </a:cubicBezTo>
                <a:lnTo>
                  <a:pt x="967977" y="578087"/>
                </a:lnTo>
                <a:cubicBezTo>
                  <a:pt x="967977" y="578087"/>
                  <a:pt x="967960" y="578087"/>
                  <a:pt x="967960" y="578087"/>
                </a:cubicBezTo>
                <a:lnTo>
                  <a:pt x="967960" y="740608"/>
                </a:lnTo>
                <a:cubicBezTo>
                  <a:pt x="967960" y="742167"/>
                  <a:pt x="967522" y="743693"/>
                  <a:pt x="966701" y="745018"/>
                </a:cubicBezTo>
                <a:lnTo>
                  <a:pt x="955456" y="763465"/>
                </a:lnTo>
                <a:cubicBezTo>
                  <a:pt x="954642" y="764800"/>
                  <a:pt x="955604" y="766514"/>
                  <a:pt x="957166" y="766514"/>
                </a:cubicBezTo>
                <a:lnTo>
                  <a:pt x="1029563" y="766514"/>
                </a:lnTo>
                <a:cubicBezTo>
                  <a:pt x="1031128" y="766514"/>
                  <a:pt x="1032088" y="764800"/>
                  <a:pt x="1031273" y="763465"/>
                </a:cubicBezTo>
                <a:lnTo>
                  <a:pt x="1020028" y="745018"/>
                </a:lnTo>
                <a:cubicBezTo>
                  <a:pt x="1019230" y="743733"/>
                  <a:pt x="1018802" y="742256"/>
                  <a:pt x="1018779" y="740744"/>
                </a:cubicBezTo>
                <a:cubicBezTo>
                  <a:pt x="1018759" y="698445"/>
                  <a:pt x="1018759" y="637106"/>
                  <a:pt x="1018759" y="625020"/>
                </a:cubicBezTo>
                <a:cubicBezTo>
                  <a:pt x="1018759" y="623362"/>
                  <a:pt x="1020120" y="622050"/>
                  <a:pt x="1021778" y="622050"/>
                </a:cubicBezTo>
                <a:cubicBezTo>
                  <a:pt x="1037377" y="622050"/>
                  <a:pt x="1050439" y="625395"/>
                  <a:pt x="1062063" y="630626"/>
                </a:cubicBezTo>
                <a:cubicBezTo>
                  <a:pt x="1072992" y="635543"/>
                  <a:pt x="1083213" y="641357"/>
                  <a:pt x="1089874" y="652112"/>
                </a:cubicBezTo>
                <a:cubicBezTo>
                  <a:pt x="1090029" y="652362"/>
                  <a:pt x="1090263" y="652556"/>
                  <a:pt x="1090460" y="652784"/>
                </a:cubicBezTo>
                <a:cubicBezTo>
                  <a:pt x="1091676" y="654168"/>
                  <a:pt x="1093960" y="653301"/>
                  <a:pt x="1093960" y="651459"/>
                </a:cubicBezTo>
                <a:lnTo>
                  <a:pt x="1093960" y="609470"/>
                </a:lnTo>
                <a:cubicBezTo>
                  <a:pt x="1093960" y="607809"/>
                  <a:pt x="1092616" y="606464"/>
                  <a:pt x="1090955" y="606464"/>
                </a:cubicBezTo>
                <a:lnTo>
                  <a:pt x="1082507" y="606464"/>
                </a:lnTo>
                <a:lnTo>
                  <a:pt x="1082507" y="606461"/>
                </a:lnTo>
                <a:lnTo>
                  <a:pt x="1020839" y="606461"/>
                </a:lnTo>
                <a:cubicBezTo>
                  <a:pt x="1019731" y="606461"/>
                  <a:pt x="1018835" y="605564"/>
                  <a:pt x="1018835" y="604457"/>
                </a:cubicBezTo>
                <a:lnTo>
                  <a:pt x="1018835" y="512582"/>
                </a:lnTo>
                <a:cubicBezTo>
                  <a:pt x="1018835" y="511481"/>
                  <a:pt x="1019715" y="510588"/>
                  <a:pt x="1020816" y="510578"/>
                </a:cubicBezTo>
                <a:cubicBezTo>
                  <a:pt x="1027104" y="510525"/>
                  <a:pt x="1046207" y="510423"/>
                  <a:pt x="1046441" y="510430"/>
                </a:cubicBezTo>
                <a:cubicBezTo>
                  <a:pt x="1058787" y="510647"/>
                  <a:pt x="1071104" y="511323"/>
                  <a:pt x="1083302" y="513396"/>
                </a:cubicBezTo>
                <a:cubicBezTo>
                  <a:pt x="1096149" y="515578"/>
                  <a:pt x="1108357" y="521415"/>
                  <a:pt x="1119658" y="527983"/>
                </a:cubicBezTo>
                <a:cubicBezTo>
                  <a:pt x="1130175" y="534094"/>
                  <a:pt x="1139143" y="539763"/>
                  <a:pt x="1147482" y="548526"/>
                </a:cubicBezTo>
                <a:cubicBezTo>
                  <a:pt x="1147950" y="549014"/>
                  <a:pt x="1148414" y="549508"/>
                  <a:pt x="1148886" y="550009"/>
                </a:cubicBezTo>
                <a:cubicBezTo>
                  <a:pt x="1150132" y="551334"/>
                  <a:pt x="1152353" y="550458"/>
                  <a:pt x="1152353" y="548642"/>
                </a:cubicBezTo>
                <a:lnTo>
                  <a:pt x="1152353" y="497843"/>
                </a:lnTo>
                <a:cubicBezTo>
                  <a:pt x="1152353" y="496182"/>
                  <a:pt x="1151008" y="494837"/>
                  <a:pt x="1149347" y="494837"/>
                </a:cubicBezTo>
                <a:close/>
                <a:moveTo>
                  <a:pt x="2878302" y="242468"/>
                </a:moveTo>
                <a:cubicBezTo>
                  <a:pt x="2858896" y="242416"/>
                  <a:pt x="2839491" y="247766"/>
                  <a:pt x="2822499" y="258467"/>
                </a:cubicBezTo>
                <a:cubicBezTo>
                  <a:pt x="2158299" y="678888"/>
                  <a:pt x="679694" y="1621684"/>
                  <a:pt x="331864" y="1843230"/>
                </a:cubicBezTo>
                <a:cubicBezTo>
                  <a:pt x="286126" y="1872178"/>
                  <a:pt x="255916" y="1922104"/>
                  <a:pt x="255077" y="1976234"/>
                </a:cubicBezTo>
                <a:lnTo>
                  <a:pt x="255077" y="2256091"/>
                </a:lnTo>
                <a:lnTo>
                  <a:pt x="255916" y="2664764"/>
                </a:lnTo>
                <a:cubicBezTo>
                  <a:pt x="255916" y="4367432"/>
                  <a:pt x="255916" y="4694699"/>
                  <a:pt x="258018" y="6440581"/>
                </a:cubicBezTo>
                <a:cubicBezTo>
                  <a:pt x="258018" y="6529116"/>
                  <a:pt x="331025" y="6602123"/>
                  <a:pt x="419553" y="6602123"/>
                </a:cubicBezTo>
                <a:lnTo>
                  <a:pt x="4723620" y="6602123"/>
                </a:lnTo>
                <a:lnTo>
                  <a:pt x="4723204" y="6602539"/>
                </a:lnTo>
                <a:lnTo>
                  <a:pt x="5319849" y="6602539"/>
                </a:lnTo>
                <a:cubicBezTo>
                  <a:pt x="5408800" y="6602539"/>
                  <a:pt x="5480968" y="6530371"/>
                  <a:pt x="5480968" y="6441420"/>
                </a:cubicBezTo>
                <a:lnTo>
                  <a:pt x="5480968" y="2650504"/>
                </a:lnTo>
                <a:cubicBezTo>
                  <a:pt x="5480968" y="2650504"/>
                  <a:pt x="5480129" y="2192315"/>
                  <a:pt x="5480129" y="2192315"/>
                </a:cubicBezTo>
                <a:lnTo>
                  <a:pt x="5480129" y="1969104"/>
                </a:lnTo>
                <a:cubicBezTo>
                  <a:pt x="5476350" y="1919171"/>
                  <a:pt x="5450335" y="1872594"/>
                  <a:pt x="5407538" y="1845324"/>
                </a:cubicBezTo>
                <a:lnTo>
                  <a:pt x="2934108" y="258890"/>
                </a:lnTo>
                <a:cubicBezTo>
                  <a:pt x="2917114" y="247978"/>
                  <a:pt x="2897707" y="242521"/>
                  <a:pt x="2878302" y="24246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9417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B391E72-B244-844B-CF12-6F946AC8A2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851787 w 12191999"/>
              <a:gd name="connsiteY0" fmla="*/ 622268 h 6858000"/>
              <a:gd name="connsiteX1" fmla="*/ 879625 w 12191999"/>
              <a:gd name="connsiteY1" fmla="*/ 637883 h 6858000"/>
              <a:gd name="connsiteX2" fmla="*/ 893277 w 12191999"/>
              <a:gd name="connsiteY2" fmla="*/ 667955 h 6858000"/>
              <a:gd name="connsiteX3" fmla="*/ 891586 w 12191999"/>
              <a:gd name="connsiteY3" fmla="*/ 699793 h 6858000"/>
              <a:gd name="connsiteX4" fmla="*/ 891582 w 12191999"/>
              <a:gd name="connsiteY4" fmla="*/ 699793 h 6858000"/>
              <a:gd name="connsiteX5" fmla="*/ 867360 w 12191999"/>
              <a:gd name="connsiteY5" fmla="*/ 738114 h 6858000"/>
              <a:gd name="connsiteX6" fmla="*/ 838249 w 12191999"/>
              <a:gd name="connsiteY6" fmla="*/ 747879 h 6858000"/>
              <a:gd name="connsiteX7" fmla="*/ 790819 w 12191999"/>
              <a:gd name="connsiteY7" fmla="*/ 747843 h 6858000"/>
              <a:gd name="connsiteX8" fmla="*/ 788827 w 12191999"/>
              <a:gd name="connsiteY8" fmla="*/ 745852 h 6858000"/>
              <a:gd name="connsiteX9" fmla="*/ 788792 w 12191999"/>
              <a:gd name="connsiteY9" fmla="*/ 641512 h 6858000"/>
              <a:gd name="connsiteX10" fmla="*/ 790641 w 12191999"/>
              <a:gd name="connsiteY10" fmla="*/ 638773 h 6858000"/>
              <a:gd name="connsiteX11" fmla="*/ 847764 w 12191999"/>
              <a:gd name="connsiteY11" fmla="*/ 622386 h 6858000"/>
              <a:gd name="connsiteX12" fmla="*/ 851787 w 12191999"/>
              <a:gd name="connsiteY12" fmla="*/ 622268 h 6858000"/>
              <a:gd name="connsiteX13" fmla="*/ 790947 w 12191999"/>
              <a:gd name="connsiteY13" fmla="*/ 510426 h 6858000"/>
              <a:gd name="connsiteX14" fmla="*/ 798959 w 12191999"/>
              <a:gd name="connsiteY14" fmla="*/ 510426 h 6858000"/>
              <a:gd name="connsiteX15" fmla="*/ 831973 w 12191999"/>
              <a:gd name="connsiteY15" fmla="*/ 510776 h 6858000"/>
              <a:gd name="connsiteX16" fmla="*/ 859857 w 12191999"/>
              <a:gd name="connsiteY16" fmla="*/ 516527 h 6858000"/>
              <a:gd name="connsiteX17" fmla="*/ 880607 w 12191999"/>
              <a:gd name="connsiteY17" fmla="*/ 542333 h 6858000"/>
              <a:gd name="connsiteX18" fmla="*/ 874177 w 12191999"/>
              <a:gd name="connsiteY18" fmla="*/ 574580 h 6858000"/>
              <a:gd name="connsiteX19" fmla="*/ 806873 w 12191999"/>
              <a:gd name="connsiteY19" fmla="*/ 616032 h 6858000"/>
              <a:gd name="connsiteX20" fmla="*/ 791537 w 12191999"/>
              <a:gd name="connsiteY20" fmla="*/ 621918 h 6858000"/>
              <a:gd name="connsiteX21" fmla="*/ 788817 w 12191999"/>
              <a:gd name="connsiteY21" fmla="*/ 620056 h 6858000"/>
              <a:gd name="connsiteX22" fmla="*/ 788940 w 12191999"/>
              <a:gd name="connsiteY22" fmla="*/ 538418 h 6858000"/>
              <a:gd name="connsiteX23" fmla="*/ 788942 w 12191999"/>
              <a:gd name="connsiteY23" fmla="*/ 538421 h 6858000"/>
              <a:gd name="connsiteX24" fmla="*/ 788942 w 12191999"/>
              <a:gd name="connsiteY24" fmla="*/ 512430 h 6858000"/>
              <a:gd name="connsiteX25" fmla="*/ 790947 w 12191999"/>
              <a:gd name="connsiteY25" fmla="*/ 510426 h 6858000"/>
              <a:gd name="connsiteX26" fmla="*/ 727176 w 12191999"/>
              <a:gd name="connsiteY26" fmla="*/ 494837 h 6858000"/>
              <a:gd name="connsiteX27" fmla="*/ 725465 w 12191999"/>
              <a:gd name="connsiteY27" fmla="*/ 497886 h 6858000"/>
              <a:gd name="connsiteX28" fmla="*/ 736711 w 12191999"/>
              <a:gd name="connsiteY28" fmla="*/ 516333 h 6858000"/>
              <a:gd name="connsiteX29" fmla="*/ 737970 w 12191999"/>
              <a:gd name="connsiteY29" fmla="*/ 520742 h 6858000"/>
              <a:gd name="connsiteX30" fmla="*/ 737970 w 12191999"/>
              <a:gd name="connsiteY30" fmla="*/ 520667 h 6858000"/>
              <a:gd name="connsiteX31" fmla="*/ 737970 w 12191999"/>
              <a:gd name="connsiteY31" fmla="*/ 763525 h 6858000"/>
              <a:gd name="connsiteX32" fmla="*/ 740984 w 12191999"/>
              <a:gd name="connsiteY32" fmla="*/ 766514 h 6858000"/>
              <a:gd name="connsiteX33" fmla="*/ 850684 w 12191999"/>
              <a:gd name="connsiteY33" fmla="*/ 766514 h 6858000"/>
              <a:gd name="connsiteX34" fmla="*/ 884846 w 12191999"/>
              <a:gd name="connsiteY34" fmla="*/ 761544 h 6858000"/>
              <a:gd name="connsiteX35" fmla="*/ 925849 w 12191999"/>
              <a:gd name="connsiteY35" fmla="*/ 737695 h 6858000"/>
              <a:gd name="connsiteX36" fmla="*/ 947658 w 12191999"/>
              <a:gd name="connsiteY36" fmla="*/ 689922 h 6858000"/>
              <a:gd name="connsiteX37" fmla="*/ 938934 w 12191999"/>
              <a:gd name="connsiteY37" fmla="*/ 643977 h 6858000"/>
              <a:gd name="connsiteX38" fmla="*/ 938937 w 12191999"/>
              <a:gd name="connsiteY38" fmla="*/ 643974 h 6858000"/>
              <a:gd name="connsiteX39" fmla="*/ 893188 w 12191999"/>
              <a:gd name="connsiteY39" fmla="*/ 609239 h 6858000"/>
              <a:gd name="connsiteX40" fmla="*/ 879862 w 12191999"/>
              <a:gd name="connsiteY40" fmla="*/ 607328 h 6858000"/>
              <a:gd name="connsiteX41" fmla="*/ 879615 w 12191999"/>
              <a:gd name="connsiteY41" fmla="*/ 605966 h 6858000"/>
              <a:gd name="connsiteX42" fmla="*/ 911160 w 12191999"/>
              <a:gd name="connsiteY42" fmla="*/ 585634 h 6858000"/>
              <a:gd name="connsiteX43" fmla="*/ 930810 w 12191999"/>
              <a:gd name="connsiteY43" fmla="*/ 543378 h 6858000"/>
              <a:gd name="connsiteX44" fmla="*/ 914761 w 12191999"/>
              <a:gd name="connsiteY44" fmla="*/ 509606 h 6858000"/>
              <a:gd name="connsiteX45" fmla="*/ 889088 w 12191999"/>
              <a:gd name="connsiteY45" fmla="*/ 498265 h 6858000"/>
              <a:gd name="connsiteX46" fmla="*/ 855459 w 12191999"/>
              <a:gd name="connsiteY46" fmla="*/ 494857 h 6858000"/>
              <a:gd name="connsiteX47" fmla="*/ 737970 w 12191999"/>
              <a:gd name="connsiteY47" fmla="*/ 494837 h 6858000"/>
              <a:gd name="connsiteX48" fmla="*/ 643630 w 12191999"/>
              <a:gd name="connsiteY48" fmla="*/ 494827 h 6858000"/>
              <a:gd name="connsiteX49" fmla="*/ 641910 w 12191999"/>
              <a:gd name="connsiteY49" fmla="*/ 497862 h 6858000"/>
              <a:gd name="connsiteX50" fmla="*/ 653396 w 12191999"/>
              <a:gd name="connsiteY50" fmla="*/ 517034 h 6858000"/>
              <a:gd name="connsiteX51" fmla="*/ 654256 w 12191999"/>
              <a:gd name="connsiteY51" fmla="*/ 520169 h 6858000"/>
              <a:gd name="connsiteX52" fmla="*/ 654292 w 12191999"/>
              <a:gd name="connsiteY52" fmla="*/ 571083 h 6858000"/>
              <a:gd name="connsiteX53" fmla="*/ 654295 w 12191999"/>
              <a:gd name="connsiteY53" fmla="*/ 620214 h 6858000"/>
              <a:gd name="connsiteX54" fmla="*/ 651580 w 12191999"/>
              <a:gd name="connsiteY54" fmla="*/ 621908 h 6858000"/>
              <a:gd name="connsiteX55" fmla="*/ 606908 w 12191999"/>
              <a:gd name="connsiteY55" fmla="*/ 606246 h 6858000"/>
              <a:gd name="connsiteX56" fmla="*/ 604719 w 12191999"/>
              <a:gd name="connsiteY56" fmla="*/ 606243 h 6858000"/>
              <a:gd name="connsiteX57" fmla="*/ 559494 w 12191999"/>
              <a:gd name="connsiteY57" fmla="*/ 621955 h 6858000"/>
              <a:gd name="connsiteX58" fmla="*/ 556715 w 12191999"/>
              <a:gd name="connsiteY58" fmla="*/ 621955 h 6858000"/>
              <a:gd name="connsiteX59" fmla="*/ 556712 w 12191999"/>
              <a:gd name="connsiteY59" fmla="*/ 620185 h 6858000"/>
              <a:gd name="connsiteX60" fmla="*/ 556712 w 12191999"/>
              <a:gd name="connsiteY60" fmla="*/ 497846 h 6858000"/>
              <a:gd name="connsiteX61" fmla="*/ 553703 w 12191999"/>
              <a:gd name="connsiteY61" fmla="*/ 494837 h 6858000"/>
              <a:gd name="connsiteX62" fmla="*/ 495212 w 12191999"/>
              <a:gd name="connsiteY62" fmla="*/ 494837 h 6858000"/>
              <a:gd name="connsiteX63" fmla="*/ 493501 w 12191999"/>
              <a:gd name="connsiteY63" fmla="*/ 497886 h 6858000"/>
              <a:gd name="connsiteX64" fmla="*/ 504750 w 12191999"/>
              <a:gd name="connsiteY64" fmla="*/ 516412 h 6858000"/>
              <a:gd name="connsiteX65" fmla="*/ 506009 w 12191999"/>
              <a:gd name="connsiteY65" fmla="*/ 520821 h 6858000"/>
              <a:gd name="connsiteX66" fmla="*/ 506012 w 12191999"/>
              <a:gd name="connsiteY66" fmla="*/ 740605 h 6858000"/>
              <a:gd name="connsiteX67" fmla="*/ 504816 w 12191999"/>
              <a:gd name="connsiteY67" fmla="*/ 744797 h 6858000"/>
              <a:gd name="connsiteX68" fmla="*/ 493478 w 12191999"/>
              <a:gd name="connsiteY68" fmla="*/ 763465 h 6858000"/>
              <a:gd name="connsiteX69" fmla="*/ 495192 w 12191999"/>
              <a:gd name="connsiteY69" fmla="*/ 766514 h 6858000"/>
              <a:gd name="connsiteX70" fmla="*/ 567499 w 12191999"/>
              <a:gd name="connsiteY70" fmla="*/ 766514 h 6858000"/>
              <a:gd name="connsiteX71" fmla="*/ 569220 w 12191999"/>
              <a:gd name="connsiteY71" fmla="*/ 763475 h 6858000"/>
              <a:gd name="connsiteX72" fmla="*/ 557800 w 12191999"/>
              <a:gd name="connsiteY72" fmla="*/ 744441 h 6858000"/>
              <a:gd name="connsiteX73" fmla="*/ 556824 w 12191999"/>
              <a:gd name="connsiteY73" fmla="*/ 740865 h 6858000"/>
              <a:gd name="connsiteX74" fmla="*/ 556785 w 12191999"/>
              <a:gd name="connsiteY74" fmla="*/ 667328 h 6858000"/>
              <a:gd name="connsiteX75" fmla="*/ 556771 w 12191999"/>
              <a:gd name="connsiteY75" fmla="*/ 659699 h 6858000"/>
              <a:gd name="connsiteX76" fmla="*/ 556765 w 12191999"/>
              <a:gd name="connsiteY76" fmla="*/ 654475 h 6858000"/>
              <a:gd name="connsiteX77" fmla="*/ 558202 w 12191999"/>
              <a:gd name="connsiteY77" fmla="*/ 651986 h 6858000"/>
              <a:gd name="connsiteX78" fmla="*/ 604713 w 12191999"/>
              <a:gd name="connsiteY78" fmla="*/ 622393 h 6858000"/>
              <a:gd name="connsiteX79" fmla="*/ 606799 w 12191999"/>
              <a:gd name="connsiteY79" fmla="*/ 622399 h 6858000"/>
              <a:gd name="connsiteX80" fmla="*/ 652987 w 12191999"/>
              <a:gd name="connsiteY80" fmla="*/ 652023 h 6858000"/>
              <a:gd name="connsiteX81" fmla="*/ 654345 w 12191999"/>
              <a:gd name="connsiteY81" fmla="*/ 654336 h 6858000"/>
              <a:gd name="connsiteX82" fmla="*/ 654351 w 12191999"/>
              <a:gd name="connsiteY82" fmla="*/ 658509 h 6858000"/>
              <a:gd name="connsiteX83" fmla="*/ 654365 w 12191999"/>
              <a:gd name="connsiteY83" fmla="*/ 667065 h 6858000"/>
              <a:gd name="connsiteX84" fmla="*/ 654365 w 12191999"/>
              <a:gd name="connsiteY84" fmla="*/ 763495 h 6858000"/>
              <a:gd name="connsiteX85" fmla="*/ 657374 w 12191999"/>
              <a:gd name="connsiteY85" fmla="*/ 766504 h 6858000"/>
              <a:gd name="connsiteX86" fmla="*/ 716218 w 12191999"/>
              <a:gd name="connsiteY86" fmla="*/ 766504 h 6858000"/>
              <a:gd name="connsiteX87" fmla="*/ 717938 w 12191999"/>
              <a:gd name="connsiteY87" fmla="*/ 763468 h 6858000"/>
              <a:gd name="connsiteX88" fmla="*/ 706696 w 12191999"/>
              <a:gd name="connsiteY88" fmla="*/ 744702 h 6858000"/>
              <a:gd name="connsiteX89" fmla="*/ 705664 w 12191999"/>
              <a:gd name="connsiteY89" fmla="*/ 740905 h 6858000"/>
              <a:gd name="connsiteX90" fmla="*/ 705618 w 12191999"/>
              <a:gd name="connsiteY90" fmla="*/ 497836 h 6858000"/>
              <a:gd name="connsiteX91" fmla="*/ 702609 w 12191999"/>
              <a:gd name="connsiteY91" fmla="*/ 494827 h 6858000"/>
              <a:gd name="connsiteX92" fmla="*/ 957183 w 12191999"/>
              <a:gd name="connsiteY92" fmla="*/ 494827 h 6858000"/>
              <a:gd name="connsiteX93" fmla="*/ 955472 w 12191999"/>
              <a:gd name="connsiteY93" fmla="*/ 497876 h 6858000"/>
              <a:gd name="connsiteX94" fmla="*/ 966718 w 12191999"/>
              <a:gd name="connsiteY94" fmla="*/ 516405 h 6858000"/>
              <a:gd name="connsiteX95" fmla="*/ 967977 w 12191999"/>
              <a:gd name="connsiteY95" fmla="*/ 520815 h 6858000"/>
              <a:gd name="connsiteX96" fmla="*/ 967977 w 12191999"/>
              <a:gd name="connsiteY96" fmla="*/ 578087 h 6858000"/>
              <a:gd name="connsiteX97" fmla="*/ 967960 w 12191999"/>
              <a:gd name="connsiteY97" fmla="*/ 578087 h 6858000"/>
              <a:gd name="connsiteX98" fmla="*/ 967960 w 12191999"/>
              <a:gd name="connsiteY98" fmla="*/ 740608 h 6858000"/>
              <a:gd name="connsiteX99" fmla="*/ 966701 w 12191999"/>
              <a:gd name="connsiteY99" fmla="*/ 745018 h 6858000"/>
              <a:gd name="connsiteX100" fmla="*/ 955456 w 12191999"/>
              <a:gd name="connsiteY100" fmla="*/ 763465 h 6858000"/>
              <a:gd name="connsiteX101" fmla="*/ 957166 w 12191999"/>
              <a:gd name="connsiteY101" fmla="*/ 766514 h 6858000"/>
              <a:gd name="connsiteX102" fmla="*/ 1029563 w 12191999"/>
              <a:gd name="connsiteY102" fmla="*/ 766514 h 6858000"/>
              <a:gd name="connsiteX103" fmla="*/ 1031273 w 12191999"/>
              <a:gd name="connsiteY103" fmla="*/ 763465 h 6858000"/>
              <a:gd name="connsiteX104" fmla="*/ 1020028 w 12191999"/>
              <a:gd name="connsiteY104" fmla="*/ 745018 h 6858000"/>
              <a:gd name="connsiteX105" fmla="*/ 1018779 w 12191999"/>
              <a:gd name="connsiteY105" fmla="*/ 740744 h 6858000"/>
              <a:gd name="connsiteX106" fmla="*/ 1018759 w 12191999"/>
              <a:gd name="connsiteY106" fmla="*/ 625020 h 6858000"/>
              <a:gd name="connsiteX107" fmla="*/ 1021778 w 12191999"/>
              <a:gd name="connsiteY107" fmla="*/ 622050 h 6858000"/>
              <a:gd name="connsiteX108" fmla="*/ 1062063 w 12191999"/>
              <a:gd name="connsiteY108" fmla="*/ 630626 h 6858000"/>
              <a:gd name="connsiteX109" fmla="*/ 1089874 w 12191999"/>
              <a:gd name="connsiteY109" fmla="*/ 652112 h 6858000"/>
              <a:gd name="connsiteX110" fmla="*/ 1090460 w 12191999"/>
              <a:gd name="connsiteY110" fmla="*/ 652784 h 6858000"/>
              <a:gd name="connsiteX111" fmla="*/ 1093960 w 12191999"/>
              <a:gd name="connsiteY111" fmla="*/ 651459 h 6858000"/>
              <a:gd name="connsiteX112" fmla="*/ 1093960 w 12191999"/>
              <a:gd name="connsiteY112" fmla="*/ 609470 h 6858000"/>
              <a:gd name="connsiteX113" fmla="*/ 1090955 w 12191999"/>
              <a:gd name="connsiteY113" fmla="*/ 606464 h 6858000"/>
              <a:gd name="connsiteX114" fmla="*/ 1082507 w 12191999"/>
              <a:gd name="connsiteY114" fmla="*/ 606464 h 6858000"/>
              <a:gd name="connsiteX115" fmla="*/ 1082507 w 12191999"/>
              <a:gd name="connsiteY115" fmla="*/ 606461 h 6858000"/>
              <a:gd name="connsiteX116" fmla="*/ 1020839 w 12191999"/>
              <a:gd name="connsiteY116" fmla="*/ 606461 h 6858000"/>
              <a:gd name="connsiteX117" fmla="*/ 1018835 w 12191999"/>
              <a:gd name="connsiteY117" fmla="*/ 604457 h 6858000"/>
              <a:gd name="connsiteX118" fmla="*/ 1018835 w 12191999"/>
              <a:gd name="connsiteY118" fmla="*/ 512582 h 6858000"/>
              <a:gd name="connsiteX119" fmla="*/ 1020816 w 12191999"/>
              <a:gd name="connsiteY119" fmla="*/ 510578 h 6858000"/>
              <a:gd name="connsiteX120" fmla="*/ 1046441 w 12191999"/>
              <a:gd name="connsiteY120" fmla="*/ 510430 h 6858000"/>
              <a:gd name="connsiteX121" fmla="*/ 1083302 w 12191999"/>
              <a:gd name="connsiteY121" fmla="*/ 513396 h 6858000"/>
              <a:gd name="connsiteX122" fmla="*/ 1119658 w 12191999"/>
              <a:gd name="connsiteY122" fmla="*/ 527983 h 6858000"/>
              <a:gd name="connsiteX123" fmla="*/ 1147482 w 12191999"/>
              <a:gd name="connsiteY123" fmla="*/ 548526 h 6858000"/>
              <a:gd name="connsiteX124" fmla="*/ 1148886 w 12191999"/>
              <a:gd name="connsiteY124" fmla="*/ 550009 h 6858000"/>
              <a:gd name="connsiteX125" fmla="*/ 1152353 w 12191999"/>
              <a:gd name="connsiteY125" fmla="*/ 548642 h 6858000"/>
              <a:gd name="connsiteX126" fmla="*/ 1152353 w 12191999"/>
              <a:gd name="connsiteY126" fmla="*/ 497843 h 6858000"/>
              <a:gd name="connsiteX127" fmla="*/ 1149347 w 12191999"/>
              <a:gd name="connsiteY127" fmla="*/ 494837 h 6858000"/>
              <a:gd name="connsiteX128" fmla="*/ 9334256 w 12191999"/>
              <a:gd name="connsiteY128" fmla="*/ 242472 h 6858000"/>
              <a:gd name="connsiteX129" fmla="*/ 9278452 w 12191999"/>
              <a:gd name="connsiteY129" fmla="*/ 258471 h 6858000"/>
              <a:gd name="connsiteX130" fmla="*/ 6787817 w 12191999"/>
              <a:gd name="connsiteY130" fmla="*/ 1843233 h 6858000"/>
              <a:gd name="connsiteX131" fmla="*/ 6711037 w 12191999"/>
              <a:gd name="connsiteY131" fmla="*/ 1976237 h 6858000"/>
              <a:gd name="connsiteX132" fmla="*/ 6711037 w 12191999"/>
              <a:gd name="connsiteY132" fmla="*/ 2256094 h 6858000"/>
              <a:gd name="connsiteX133" fmla="*/ 6711876 w 12191999"/>
              <a:gd name="connsiteY133" fmla="*/ 2664766 h 6858000"/>
              <a:gd name="connsiteX134" fmla="*/ 6713971 w 12191999"/>
              <a:gd name="connsiteY134" fmla="*/ 6440582 h 6858000"/>
              <a:gd name="connsiteX135" fmla="*/ 6875513 w 12191999"/>
              <a:gd name="connsiteY135" fmla="*/ 6602124 h 6858000"/>
              <a:gd name="connsiteX136" fmla="*/ 11179155 w 12191999"/>
              <a:gd name="connsiteY136" fmla="*/ 6602124 h 6858000"/>
              <a:gd name="connsiteX137" fmla="*/ 11179155 w 12191999"/>
              <a:gd name="connsiteY137" fmla="*/ 6602540 h 6858000"/>
              <a:gd name="connsiteX138" fmla="*/ 11775800 w 12191999"/>
              <a:gd name="connsiteY138" fmla="*/ 6602540 h 6858000"/>
              <a:gd name="connsiteX139" fmla="*/ 11936919 w 12191999"/>
              <a:gd name="connsiteY139" fmla="*/ 6441421 h 6858000"/>
              <a:gd name="connsiteX140" fmla="*/ 11936919 w 12191999"/>
              <a:gd name="connsiteY140" fmla="*/ 2650507 h 6858000"/>
              <a:gd name="connsiteX141" fmla="*/ 11936087 w 12191999"/>
              <a:gd name="connsiteY141" fmla="*/ 2192318 h 6858000"/>
              <a:gd name="connsiteX142" fmla="*/ 11936087 w 12191999"/>
              <a:gd name="connsiteY142" fmla="*/ 1969107 h 6858000"/>
              <a:gd name="connsiteX143" fmla="*/ 11863495 w 12191999"/>
              <a:gd name="connsiteY143" fmla="*/ 1845328 h 6858000"/>
              <a:gd name="connsiteX144" fmla="*/ 9390061 w 12191999"/>
              <a:gd name="connsiteY144" fmla="*/ 258894 h 6858000"/>
              <a:gd name="connsiteX145" fmla="*/ 9334256 w 12191999"/>
              <a:gd name="connsiteY145" fmla="*/ 242472 h 6858000"/>
              <a:gd name="connsiteX146" fmla="*/ 0 w 12191999"/>
              <a:gd name="connsiteY146" fmla="*/ 0 h 6858000"/>
              <a:gd name="connsiteX147" fmla="*/ 12191999 w 12191999"/>
              <a:gd name="connsiteY147" fmla="*/ 0 h 6858000"/>
              <a:gd name="connsiteX148" fmla="*/ 12191999 w 12191999"/>
              <a:gd name="connsiteY148" fmla="*/ 6858000 h 6858000"/>
              <a:gd name="connsiteX149" fmla="*/ 0 w 12191999"/>
              <a:gd name="connsiteY14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2191999" h="6858000">
                <a:moveTo>
                  <a:pt x="851787" y="622268"/>
                </a:moveTo>
                <a:cubicBezTo>
                  <a:pt x="862651" y="624621"/>
                  <a:pt x="872127" y="629538"/>
                  <a:pt x="879625" y="637883"/>
                </a:cubicBezTo>
                <a:cubicBezTo>
                  <a:pt x="887334" y="646463"/>
                  <a:pt x="891497" y="656693"/>
                  <a:pt x="893277" y="667955"/>
                </a:cubicBezTo>
                <a:cubicBezTo>
                  <a:pt x="894971" y="678673"/>
                  <a:pt x="894364" y="689328"/>
                  <a:pt x="891586" y="699793"/>
                </a:cubicBezTo>
                <a:lnTo>
                  <a:pt x="891582" y="699793"/>
                </a:lnTo>
                <a:cubicBezTo>
                  <a:pt x="887529" y="715076"/>
                  <a:pt x="880205" y="728387"/>
                  <a:pt x="867360" y="738114"/>
                </a:cubicBezTo>
                <a:cubicBezTo>
                  <a:pt x="859000" y="744445"/>
                  <a:pt x="848737" y="747807"/>
                  <a:pt x="838249" y="747879"/>
                </a:cubicBezTo>
                <a:cubicBezTo>
                  <a:pt x="824466" y="747978"/>
                  <a:pt x="798238" y="747892"/>
                  <a:pt x="790819" y="747843"/>
                </a:cubicBezTo>
                <a:cubicBezTo>
                  <a:pt x="789718" y="747836"/>
                  <a:pt x="788827" y="746953"/>
                  <a:pt x="788827" y="745852"/>
                </a:cubicBezTo>
                <a:cubicBezTo>
                  <a:pt x="788827" y="734732"/>
                  <a:pt x="788835" y="671765"/>
                  <a:pt x="788792" y="641512"/>
                </a:cubicBezTo>
                <a:cubicBezTo>
                  <a:pt x="788792" y="640306"/>
                  <a:pt x="789519" y="639228"/>
                  <a:pt x="790641" y="638773"/>
                </a:cubicBezTo>
                <a:lnTo>
                  <a:pt x="847764" y="622386"/>
                </a:lnTo>
                <a:cubicBezTo>
                  <a:pt x="848951" y="621928"/>
                  <a:pt x="850502" y="621988"/>
                  <a:pt x="851787" y="622268"/>
                </a:cubicBezTo>
                <a:close/>
                <a:moveTo>
                  <a:pt x="790947" y="510426"/>
                </a:moveTo>
                <a:lnTo>
                  <a:pt x="798959" y="510426"/>
                </a:lnTo>
                <a:cubicBezTo>
                  <a:pt x="809967" y="510473"/>
                  <a:pt x="820978" y="510351"/>
                  <a:pt x="831973" y="510776"/>
                </a:cubicBezTo>
                <a:cubicBezTo>
                  <a:pt x="841534" y="511145"/>
                  <a:pt x="850968" y="512644"/>
                  <a:pt x="859857" y="516527"/>
                </a:cubicBezTo>
                <a:cubicBezTo>
                  <a:pt x="870572" y="521210"/>
                  <a:pt x="878033" y="530637"/>
                  <a:pt x="880607" y="542333"/>
                </a:cubicBezTo>
                <a:cubicBezTo>
                  <a:pt x="883171" y="553994"/>
                  <a:pt x="880779" y="564725"/>
                  <a:pt x="874177" y="574580"/>
                </a:cubicBezTo>
                <a:cubicBezTo>
                  <a:pt x="858370" y="598188"/>
                  <a:pt x="832135" y="605693"/>
                  <a:pt x="806873" y="616032"/>
                </a:cubicBezTo>
                <a:cubicBezTo>
                  <a:pt x="801872" y="618079"/>
                  <a:pt x="796796" y="619938"/>
                  <a:pt x="791537" y="621918"/>
                </a:cubicBezTo>
                <a:cubicBezTo>
                  <a:pt x="790229" y="622413"/>
                  <a:pt x="788821" y="621457"/>
                  <a:pt x="788817" y="620056"/>
                </a:cubicBezTo>
                <a:cubicBezTo>
                  <a:pt x="788807" y="607736"/>
                  <a:pt x="788785" y="563981"/>
                  <a:pt x="788940" y="538418"/>
                </a:cubicBezTo>
                <a:lnTo>
                  <a:pt x="788942" y="538421"/>
                </a:lnTo>
                <a:lnTo>
                  <a:pt x="788942" y="512430"/>
                </a:lnTo>
                <a:cubicBezTo>
                  <a:pt x="788942" y="511323"/>
                  <a:pt x="789840" y="510426"/>
                  <a:pt x="790947" y="510426"/>
                </a:cubicBezTo>
                <a:close/>
                <a:moveTo>
                  <a:pt x="727176" y="494837"/>
                </a:moveTo>
                <a:cubicBezTo>
                  <a:pt x="725610" y="494837"/>
                  <a:pt x="724651" y="496551"/>
                  <a:pt x="725465" y="497886"/>
                </a:cubicBezTo>
                <a:lnTo>
                  <a:pt x="736711" y="516333"/>
                </a:lnTo>
                <a:cubicBezTo>
                  <a:pt x="737534" y="517657"/>
                  <a:pt x="737972" y="519183"/>
                  <a:pt x="737970" y="520742"/>
                </a:cubicBezTo>
                <a:lnTo>
                  <a:pt x="737970" y="520667"/>
                </a:lnTo>
                <a:cubicBezTo>
                  <a:pt x="738003" y="593010"/>
                  <a:pt x="738003" y="690495"/>
                  <a:pt x="737970" y="763525"/>
                </a:cubicBezTo>
                <a:cubicBezTo>
                  <a:pt x="737970" y="765189"/>
                  <a:pt x="739321" y="766520"/>
                  <a:pt x="740984" y="766514"/>
                </a:cubicBezTo>
                <a:lnTo>
                  <a:pt x="850684" y="766514"/>
                </a:lnTo>
                <a:cubicBezTo>
                  <a:pt x="862258" y="766471"/>
                  <a:pt x="873685" y="764691"/>
                  <a:pt x="884846" y="761544"/>
                </a:cubicBezTo>
                <a:cubicBezTo>
                  <a:pt x="900550" y="757117"/>
                  <a:pt x="914548" y="749613"/>
                  <a:pt x="925849" y="737695"/>
                </a:cubicBezTo>
                <a:cubicBezTo>
                  <a:pt x="938525" y="724327"/>
                  <a:pt x="945786" y="708362"/>
                  <a:pt x="947658" y="689922"/>
                </a:cubicBezTo>
                <a:cubicBezTo>
                  <a:pt x="949266" y="674046"/>
                  <a:pt x="946419" y="658071"/>
                  <a:pt x="938934" y="643977"/>
                </a:cubicBezTo>
                <a:lnTo>
                  <a:pt x="938937" y="643974"/>
                </a:lnTo>
                <a:cubicBezTo>
                  <a:pt x="929201" y="625636"/>
                  <a:pt x="914004" y="613857"/>
                  <a:pt x="893188" y="609239"/>
                </a:cubicBezTo>
                <a:cubicBezTo>
                  <a:pt x="888800" y="608267"/>
                  <a:pt x="884285" y="607862"/>
                  <a:pt x="879862" y="607328"/>
                </a:cubicBezTo>
                <a:cubicBezTo>
                  <a:pt x="879154" y="607242"/>
                  <a:pt x="878983" y="606293"/>
                  <a:pt x="879615" y="605966"/>
                </a:cubicBezTo>
                <a:cubicBezTo>
                  <a:pt x="885749" y="602826"/>
                  <a:pt x="903576" y="593297"/>
                  <a:pt x="911160" y="585634"/>
                </a:cubicBezTo>
                <a:cubicBezTo>
                  <a:pt x="922738" y="573934"/>
                  <a:pt x="930500" y="560332"/>
                  <a:pt x="930810" y="543378"/>
                </a:cubicBezTo>
                <a:cubicBezTo>
                  <a:pt x="931063" y="529499"/>
                  <a:pt x="925872" y="518099"/>
                  <a:pt x="914761" y="509606"/>
                </a:cubicBezTo>
                <a:cubicBezTo>
                  <a:pt x="907131" y="503772"/>
                  <a:pt x="898365" y="500397"/>
                  <a:pt x="889088" y="498265"/>
                </a:cubicBezTo>
                <a:cubicBezTo>
                  <a:pt x="878030" y="495720"/>
                  <a:pt x="866767" y="494873"/>
                  <a:pt x="855459" y="494857"/>
                </a:cubicBezTo>
                <a:lnTo>
                  <a:pt x="737970" y="494837"/>
                </a:lnTo>
                <a:close/>
                <a:moveTo>
                  <a:pt x="643630" y="494827"/>
                </a:moveTo>
                <a:cubicBezTo>
                  <a:pt x="642071" y="494827"/>
                  <a:pt x="641109" y="496528"/>
                  <a:pt x="641910" y="497862"/>
                </a:cubicBezTo>
                <a:lnTo>
                  <a:pt x="653396" y="517034"/>
                </a:lnTo>
                <a:cubicBezTo>
                  <a:pt x="653956" y="517984"/>
                  <a:pt x="654253" y="519065"/>
                  <a:pt x="654256" y="520169"/>
                </a:cubicBezTo>
                <a:cubicBezTo>
                  <a:pt x="654279" y="534982"/>
                  <a:pt x="654288" y="553033"/>
                  <a:pt x="654292" y="571083"/>
                </a:cubicBezTo>
                <a:lnTo>
                  <a:pt x="654295" y="620214"/>
                </a:lnTo>
                <a:lnTo>
                  <a:pt x="651580" y="621908"/>
                </a:lnTo>
                <a:lnTo>
                  <a:pt x="606908" y="606246"/>
                </a:lnTo>
                <a:cubicBezTo>
                  <a:pt x="606206" y="605970"/>
                  <a:pt x="605425" y="605970"/>
                  <a:pt x="604719" y="606243"/>
                </a:cubicBezTo>
                <a:lnTo>
                  <a:pt x="559494" y="621955"/>
                </a:lnTo>
                <a:cubicBezTo>
                  <a:pt x="558179" y="622465"/>
                  <a:pt x="556715" y="623362"/>
                  <a:pt x="556715" y="621955"/>
                </a:cubicBezTo>
                <a:lnTo>
                  <a:pt x="556712" y="620185"/>
                </a:lnTo>
                <a:lnTo>
                  <a:pt x="556712" y="497846"/>
                </a:lnTo>
                <a:cubicBezTo>
                  <a:pt x="556712" y="496185"/>
                  <a:pt x="555364" y="494837"/>
                  <a:pt x="553703" y="494837"/>
                </a:cubicBezTo>
                <a:lnTo>
                  <a:pt x="495212" y="494837"/>
                </a:lnTo>
                <a:cubicBezTo>
                  <a:pt x="493649" y="494837"/>
                  <a:pt x="492687" y="496551"/>
                  <a:pt x="493501" y="497886"/>
                </a:cubicBezTo>
                <a:lnTo>
                  <a:pt x="504750" y="516412"/>
                </a:lnTo>
                <a:cubicBezTo>
                  <a:pt x="505574" y="517736"/>
                  <a:pt x="506012" y="519262"/>
                  <a:pt x="506009" y="520821"/>
                </a:cubicBezTo>
                <a:cubicBezTo>
                  <a:pt x="505982" y="594082"/>
                  <a:pt x="505982" y="667342"/>
                  <a:pt x="506012" y="740605"/>
                </a:cubicBezTo>
                <a:cubicBezTo>
                  <a:pt x="506012" y="742088"/>
                  <a:pt x="505597" y="743538"/>
                  <a:pt x="504816" y="744797"/>
                </a:cubicBezTo>
                <a:lnTo>
                  <a:pt x="493478" y="763465"/>
                </a:lnTo>
                <a:cubicBezTo>
                  <a:pt x="492667" y="764803"/>
                  <a:pt x="493630" y="766514"/>
                  <a:pt x="495192" y="766514"/>
                </a:cubicBezTo>
                <a:lnTo>
                  <a:pt x="567499" y="766514"/>
                </a:lnTo>
                <a:cubicBezTo>
                  <a:pt x="569058" y="766514"/>
                  <a:pt x="570021" y="764813"/>
                  <a:pt x="569220" y="763475"/>
                </a:cubicBezTo>
                <a:lnTo>
                  <a:pt x="557800" y="744441"/>
                </a:lnTo>
                <a:cubicBezTo>
                  <a:pt x="557164" y="743364"/>
                  <a:pt x="556827" y="742118"/>
                  <a:pt x="556824" y="740865"/>
                </a:cubicBezTo>
                <a:cubicBezTo>
                  <a:pt x="556778" y="705587"/>
                  <a:pt x="556781" y="700086"/>
                  <a:pt x="556785" y="667328"/>
                </a:cubicBezTo>
                <a:lnTo>
                  <a:pt x="556771" y="659699"/>
                </a:lnTo>
                <a:lnTo>
                  <a:pt x="556765" y="654475"/>
                </a:lnTo>
                <a:cubicBezTo>
                  <a:pt x="556785" y="653466"/>
                  <a:pt x="557351" y="652530"/>
                  <a:pt x="558202" y="651986"/>
                </a:cubicBezTo>
                <a:cubicBezTo>
                  <a:pt x="564695" y="647847"/>
                  <a:pt x="592301" y="630244"/>
                  <a:pt x="604713" y="622393"/>
                </a:cubicBezTo>
                <a:cubicBezTo>
                  <a:pt x="605352" y="621991"/>
                  <a:pt x="606163" y="621991"/>
                  <a:pt x="606799" y="622399"/>
                </a:cubicBezTo>
                <a:lnTo>
                  <a:pt x="652987" y="652023"/>
                </a:lnTo>
                <a:cubicBezTo>
                  <a:pt x="653788" y="652537"/>
                  <a:pt x="654276" y="653397"/>
                  <a:pt x="654345" y="654336"/>
                </a:cubicBezTo>
                <a:lnTo>
                  <a:pt x="654351" y="658509"/>
                </a:lnTo>
                <a:lnTo>
                  <a:pt x="654365" y="667065"/>
                </a:lnTo>
                <a:lnTo>
                  <a:pt x="654365" y="763495"/>
                </a:lnTo>
                <a:cubicBezTo>
                  <a:pt x="654365" y="765156"/>
                  <a:pt x="655713" y="766504"/>
                  <a:pt x="657374" y="766504"/>
                </a:cubicBezTo>
                <a:lnTo>
                  <a:pt x="716218" y="766504"/>
                </a:lnTo>
                <a:cubicBezTo>
                  <a:pt x="717777" y="766504"/>
                  <a:pt x="718739" y="764803"/>
                  <a:pt x="717938" y="763468"/>
                </a:cubicBezTo>
                <a:lnTo>
                  <a:pt x="706696" y="744702"/>
                </a:lnTo>
                <a:cubicBezTo>
                  <a:pt x="706020" y="743552"/>
                  <a:pt x="705664" y="742240"/>
                  <a:pt x="705664" y="740905"/>
                </a:cubicBezTo>
                <a:lnTo>
                  <a:pt x="705618" y="497836"/>
                </a:lnTo>
                <a:cubicBezTo>
                  <a:pt x="705618" y="496175"/>
                  <a:pt x="704270" y="494827"/>
                  <a:pt x="702609" y="494827"/>
                </a:cubicBezTo>
                <a:close/>
                <a:moveTo>
                  <a:pt x="957183" y="494827"/>
                </a:moveTo>
                <a:cubicBezTo>
                  <a:pt x="955617" y="494827"/>
                  <a:pt x="954658" y="496541"/>
                  <a:pt x="955472" y="497876"/>
                </a:cubicBezTo>
                <a:lnTo>
                  <a:pt x="966718" y="516405"/>
                </a:lnTo>
                <a:cubicBezTo>
                  <a:pt x="967542" y="517730"/>
                  <a:pt x="967980" y="519256"/>
                  <a:pt x="967977" y="520815"/>
                </a:cubicBezTo>
                <a:lnTo>
                  <a:pt x="967977" y="578087"/>
                </a:lnTo>
                <a:cubicBezTo>
                  <a:pt x="967977" y="578087"/>
                  <a:pt x="967960" y="578087"/>
                  <a:pt x="967960" y="578087"/>
                </a:cubicBezTo>
                <a:lnTo>
                  <a:pt x="967960" y="740608"/>
                </a:lnTo>
                <a:cubicBezTo>
                  <a:pt x="967960" y="742167"/>
                  <a:pt x="967522" y="743693"/>
                  <a:pt x="966701" y="745018"/>
                </a:cubicBezTo>
                <a:lnTo>
                  <a:pt x="955456" y="763465"/>
                </a:lnTo>
                <a:cubicBezTo>
                  <a:pt x="954642" y="764800"/>
                  <a:pt x="955604" y="766514"/>
                  <a:pt x="957166" y="766514"/>
                </a:cubicBezTo>
                <a:lnTo>
                  <a:pt x="1029563" y="766514"/>
                </a:lnTo>
                <a:cubicBezTo>
                  <a:pt x="1031128" y="766514"/>
                  <a:pt x="1032088" y="764800"/>
                  <a:pt x="1031273" y="763465"/>
                </a:cubicBezTo>
                <a:lnTo>
                  <a:pt x="1020028" y="745018"/>
                </a:lnTo>
                <a:cubicBezTo>
                  <a:pt x="1019230" y="743733"/>
                  <a:pt x="1018802" y="742256"/>
                  <a:pt x="1018779" y="740744"/>
                </a:cubicBezTo>
                <a:cubicBezTo>
                  <a:pt x="1018759" y="698445"/>
                  <a:pt x="1018759" y="637106"/>
                  <a:pt x="1018759" y="625020"/>
                </a:cubicBezTo>
                <a:cubicBezTo>
                  <a:pt x="1018759" y="623362"/>
                  <a:pt x="1020120" y="622050"/>
                  <a:pt x="1021778" y="622050"/>
                </a:cubicBezTo>
                <a:cubicBezTo>
                  <a:pt x="1037377" y="622050"/>
                  <a:pt x="1050439" y="625395"/>
                  <a:pt x="1062063" y="630626"/>
                </a:cubicBezTo>
                <a:cubicBezTo>
                  <a:pt x="1072992" y="635543"/>
                  <a:pt x="1083213" y="641357"/>
                  <a:pt x="1089874" y="652112"/>
                </a:cubicBezTo>
                <a:cubicBezTo>
                  <a:pt x="1090029" y="652362"/>
                  <a:pt x="1090263" y="652556"/>
                  <a:pt x="1090460" y="652784"/>
                </a:cubicBezTo>
                <a:cubicBezTo>
                  <a:pt x="1091676" y="654168"/>
                  <a:pt x="1093960" y="653301"/>
                  <a:pt x="1093960" y="651459"/>
                </a:cubicBezTo>
                <a:lnTo>
                  <a:pt x="1093960" y="609470"/>
                </a:lnTo>
                <a:cubicBezTo>
                  <a:pt x="1093960" y="607809"/>
                  <a:pt x="1092616" y="606464"/>
                  <a:pt x="1090955" y="606464"/>
                </a:cubicBezTo>
                <a:lnTo>
                  <a:pt x="1082507" y="606464"/>
                </a:lnTo>
                <a:lnTo>
                  <a:pt x="1082507" y="606461"/>
                </a:lnTo>
                <a:lnTo>
                  <a:pt x="1020839" y="606461"/>
                </a:lnTo>
                <a:cubicBezTo>
                  <a:pt x="1019731" y="606461"/>
                  <a:pt x="1018835" y="605564"/>
                  <a:pt x="1018835" y="604457"/>
                </a:cubicBezTo>
                <a:lnTo>
                  <a:pt x="1018835" y="512582"/>
                </a:lnTo>
                <a:cubicBezTo>
                  <a:pt x="1018835" y="511481"/>
                  <a:pt x="1019715" y="510588"/>
                  <a:pt x="1020816" y="510578"/>
                </a:cubicBezTo>
                <a:cubicBezTo>
                  <a:pt x="1027104" y="510525"/>
                  <a:pt x="1046207" y="510423"/>
                  <a:pt x="1046441" y="510430"/>
                </a:cubicBezTo>
                <a:cubicBezTo>
                  <a:pt x="1058787" y="510647"/>
                  <a:pt x="1071104" y="511323"/>
                  <a:pt x="1083302" y="513396"/>
                </a:cubicBezTo>
                <a:cubicBezTo>
                  <a:pt x="1096149" y="515578"/>
                  <a:pt x="1108357" y="521415"/>
                  <a:pt x="1119658" y="527983"/>
                </a:cubicBezTo>
                <a:cubicBezTo>
                  <a:pt x="1130175" y="534094"/>
                  <a:pt x="1139143" y="539763"/>
                  <a:pt x="1147482" y="548526"/>
                </a:cubicBezTo>
                <a:cubicBezTo>
                  <a:pt x="1147950" y="549014"/>
                  <a:pt x="1148414" y="549508"/>
                  <a:pt x="1148886" y="550009"/>
                </a:cubicBezTo>
                <a:cubicBezTo>
                  <a:pt x="1150132" y="551334"/>
                  <a:pt x="1152353" y="550458"/>
                  <a:pt x="1152353" y="548642"/>
                </a:cubicBezTo>
                <a:lnTo>
                  <a:pt x="1152353" y="497843"/>
                </a:lnTo>
                <a:cubicBezTo>
                  <a:pt x="1152353" y="496182"/>
                  <a:pt x="1151008" y="494837"/>
                  <a:pt x="1149347" y="494837"/>
                </a:cubicBezTo>
                <a:close/>
                <a:moveTo>
                  <a:pt x="9334256" y="242472"/>
                </a:moveTo>
                <a:cubicBezTo>
                  <a:pt x="9314851" y="242420"/>
                  <a:pt x="9295447" y="247770"/>
                  <a:pt x="9278452" y="258471"/>
                </a:cubicBezTo>
                <a:cubicBezTo>
                  <a:pt x="8614258" y="678891"/>
                  <a:pt x="7135654" y="1621687"/>
                  <a:pt x="6787817" y="1843233"/>
                </a:cubicBezTo>
                <a:cubicBezTo>
                  <a:pt x="6742086" y="1872181"/>
                  <a:pt x="6711876" y="1922108"/>
                  <a:pt x="6711037" y="1976237"/>
                </a:cubicBezTo>
                <a:lnTo>
                  <a:pt x="6711037" y="2256094"/>
                </a:lnTo>
                <a:lnTo>
                  <a:pt x="6711876" y="2664766"/>
                </a:lnTo>
                <a:cubicBezTo>
                  <a:pt x="6711876" y="4367434"/>
                  <a:pt x="6711876" y="4694701"/>
                  <a:pt x="6713971" y="6440582"/>
                </a:cubicBezTo>
                <a:cubicBezTo>
                  <a:pt x="6713971" y="6529117"/>
                  <a:pt x="6786978" y="6602124"/>
                  <a:pt x="6875513" y="6602124"/>
                </a:cubicBezTo>
                <a:lnTo>
                  <a:pt x="11179155" y="6602124"/>
                </a:lnTo>
                <a:lnTo>
                  <a:pt x="11179155" y="6602540"/>
                </a:lnTo>
                <a:lnTo>
                  <a:pt x="11775800" y="6602540"/>
                </a:lnTo>
                <a:cubicBezTo>
                  <a:pt x="11864751" y="6602540"/>
                  <a:pt x="11936919" y="6530372"/>
                  <a:pt x="11936919" y="6441421"/>
                </a:cubicBezTo>
                <a:lnTo>
                  <a:pt x="11936919" y="2650507"/>
                </a:lnTo>
                <a:cubicBezTo>
                  <a:pt x="11936919" y="2650507"/>
                  <a:pt x="11936087" y="2192318"/>
                  <a:pt x="11936087" y="2192318"/>
                </a:cubicBezTo>
                <a:lnTo>
                  <a:pt x="11936087" y="1969107"/>
                </a:lnTo>
                <a:cubicBezTo>
                  <a:pt x="11932307" y="1919174"/>
                  <a:pt x="11906293" y="1872597"/>
                  <a:pt x="11863495" y="1845328"/>
                </a:cubicBezTo>
                <a:lnTo>
                  <a:pt x="9390061" y="258894"/>
                </a:lnTo>
                <a:cubicBezTo>
                  <a:pt x="9373066" y="247982"/>
                  <a:pt x="9353661" y="242525"/>
                  <a:pt x="9334256" y="242472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DB8CC4C8-3B72-4BEB-8B27-6BDD97BBD8F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73459" y="3366448"/>
            <a:ext cx="4540469" cy="29063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CA795-1E23-C08F-05C7-56648C289D0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073459" y="2913375"/>
            <a:ext cx="4540469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4FFD0D-5E9B-DFDD-88FF-738094E68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3459" y="2402355"/>
            <a:ext cx="4540470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7357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926471-0C29-A746-6CA0-5327A7110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165" y="255460"/>
            <a:ext cx="5225882" cy="6360069"/>
          </a:xfrm>
          <a:custGeom>
            <a:avLst/>
            <a:gdLst>
              <a:gd name="connsiteX0" fmla="*/ 606623 w 5225882"/>
              <a:gd name="connsiteY0" fmla="*/ 366808 h 6360069"/>
              <a:gd name="connsiteX1" fmla="*/ 634460 w 5225882"/>
              <a:gd name="connsiteY1" fmla="*/ 382423 h 6360069"/>
              <a:gd name="connsiteX2" fmla="*/ 648112 w 5225882"/>
              <a:gd name="connsiteY2" fmla="*/ 412495 h 6360069"/>
              <a:gd name="connsiteX3" fmla="*/ 646421 w 5225882"/>
              <a:gd name="connsiteY3" fmla="*/ 444333 h 6360069"/>
              <a:gd name="connsiteX4" fmla="*/ 646418 w 5225882"/>
              <a:gd name="connsiteY4" fmla="*/ 444333 h 6360069"/>
              <a:gd name="connsiteX5" fmla="*/ 622196 w 5225882"/>
              <a:gd name="connsiteY5" fmla="*/ 482654 h 6360069"/>
              <a:gd name="connsiteX6" fmla="*/ 593084 w 5225882"/>
              <a:gd name="connsiteY6" fmla="*/ 492419 h 6360069"/>
              <a:gd name="connsiteX7" fmla="*/ 545654 w 5225882"/>
              <a:gd name="connsiteY7" fmla="*/ 492383 h 6360069"/>
              <a:gd name="connsiteX8" fmla="*/ 543663 w 5225882"/>
              <a:gd name="connsiteY8" fmla="*/ 490392 h 6360069"/>
              <a:gd name="connsiteX9" fmla="*/ 543627 w 5225882"/>
              <a:gd name="connsiteY9" fmla="*/ 386052 h 6360069"/>
              <a:gd name="connsiteX10" fmla="*/ 545476 w 5225882"/>
              <a:gd name="connsiteY10" fmla="*/ 383313 h 6360069"/>
              <a:gd name="connsiteX11" fmla="*/ 602599 w 5225882"/>
              <a:gd name="connsiteY11" fmla="*/ 366926 h 6360069"/>
              <a:gd name="connsiteX12" fmla="*/ 606623 w 5225882"/>
              <a:gd name="connsiteY12" fmla="*/ 366808 h 6360069"/>
              <a:gd name="connsiteX13" fmla="*/ 409130 w 5225882"/>
              <a:gd name="connsiteY13" fmla="*/ 364754 h 6360069"/>
              <a:gd name="connsiteX14" fmla="*/ 409130 w 5225882"/>
              <a:gd name="connsiteY14" fmla="*/ 366537 h 6360069"/>
              <a:gd name="connsiteX15" fmla="*/ 409130 w 5225882"/>
              <a:gd name="connsiteY15" fmla="*/ 364754 h 6360069"/>
              <a:gd name="connsiteX16" fmla="*/ 545782 w 5225882"/>
              <a:gd name="connsiteY16" fmla="*/ 254966 h 6360069"/>
              <a:gd name="connsiteX17" fmla="*/ 553794 w 5225882"/>
              <a:gd name="connsiteY17" fmla="*/ 254966 h 6360069"/>
              <a:gd name="connsiteX18" fmla="*/ 586809 w 5225882"/>
              <a:gd name="connsiteY18" fmla="*/ 255316 h 6360069"/>
              <a:gd name="connsiteX19" fmla="*/ 614692 w 5225882"/>
              <a:gd name="connsiteY19" fmla="*/ 261067 h 6360069"/>
              <a:gd name="connsiteX20" fmla="*/ 635442 w 5225882"/>
              <a:gd name="connsiteY20" fmla="*/ 286873 h 6360069"/>
              <a:gd name="connsiteX21" fmla="*/ 629012 w 5225882"/>
              <a:gd name="connsiteY21" fmla="*/ 319120 h 6360069"/>
              <a:gd name="connsiteX22" fmla="*/ 561708 w 5225882"/>
              <a:gd name="connsiteY22" fmla="*/ 360572 h 6360069"/>
              <a:gd name="connsiteX23" fmla="*/ 546372 w 5225882"/>
              <a:gd name="connsiteY23" fmla="*/ 366458 h 6360069"/>
              <a:gd name="connsiteX24" fmla="*/ 543653 w 5225882"/>
              <a:gd name="connsiteY24" fmla="*/ 364596 h 6360069"/>
              <a:gd name="connsiteX25" fmla="*/ 543775 w 5225882"/>
              <a:gd name="connsiteY25" fmla="*/ 282958 h 6360069"/>
              <a:gd name="connsiteX26" fmla="*/ 543778 w 5225882"/>
              <a:gd name="connsiteY26" fmla="*/ 282961 h 6360069"/>
              <a:gd name="connsiteX27" fmla="*/ 543778 w 5225882"/>
              <a:gd name="connsiteY27" fmla="*/ 256970 h 6360069"/>
              <a:gd name="connsiteX28" fmla="*/ 545782 w 5225882"/>
              <a:gd name="connsiteY28" fmla="*/ 254966 h 6360069"/>
              <a:gd name="connsiteX29" fmla="*/ 482011 w 5225882"/>
              <a:gd name="connsiteY29" fmla="*/ 239377 h 6360069"/>
              <a:gd name="connsiteX30" fmla="*/ 480300 w 5225882"/>
              <a:gd name="connsiteY30" fmla="*/ 242426 h 6360069"/>
              <a:gd name="connsiteX31" fmla="*/ 491546 w 5225882"/>
              <a:gd name="connsiteY31" fmla="*/ 260873 h 6360069"/>
              <a:gd name="connsiteX32" fmla="*/ 492805 w 5225882"/>
              <a:gd name="connsiteY32" fmla="*/ 265282 h 6360069"/>
              <a:gd name="connsiteX33" fmla="*/ 492805 w 5225882"/>
              <a:gd name="connsiteY33" fmla="*/ 265207 h 6360069"/>
              <a:gd name="connsiteX34" fmla="*/ 492805 w 5225882"/>
              <a:gd name="connsiteY34" fmla="*/ 508065 h 6360069"/>
              <a:gd name="connsiteX35" fmla="*/ 495820 w 5225882"/>
              <a:gd name="connsiteY35" fmla="*/ 511054 h 6360069"/>
              <a:gd name="connsiteX36" fmla="*/ 605519 w 5225882"/>
              <a:gd name="connsiteY36" fmla="*/ 511054 h 6360069"/>
              <a:gd name="connsiteX37" fmla="*/ 639681 w 5225882"/>
              <a:gd name="connsiteY37" fmla="*/ 506084 h 6360069"/>
              <a:gd name="connsiteX38" fmla="*/ 680684 w 5225882"/>
              <a:gd name="connsiteY38" fmla="*/ 482235 h 6360069"/>
              <a:gd name="connsiteX39" fmla="*/ 702493 w 5225882"/>
              <a:gd name="connsiteY39" fmla="*/ 434462 h 6360069"/>
              <a:gd name="connsiteX40" fmla="*/ 693769 w 5225882"/>
              <a:gd name="connsiteY40" fmla="*/ 388517 h 6360069"/>
              <a:gd name="connsiteX41" fmla="*/ 693772 w 5225882"/>
              <a:gd name="connsiteY41" fmla="*/ 388514 h 6360069"/>
              <a:gd name="connsiteX42" fmla="*/ 648023 w 5225882"/>
              <a:gd name="connsiteY42" fmla="*/ 353779 h 6360069"/>
              <a:gd name="connsiteX43" fmla="*/ 634697 w 5225882"/>
              <a:gd name="connsiteY43" fmla="*/ 351868 h 6360069"/>
              <a:gd name="connsiteX44" fmla="*/ 634450 w 5225882"/>
              <a:gd name="connsiteY44" fmla="*/ 350506 h 6360069"/>
              <a:gd name="connsiteX45" fmla="*/ 665995 w 5225882"/>
              <a:gd name="connsiteY45" fmla="*/ 330174 h 6360069"/>
              <a:gd name="connsiteX46" fmla="*/ 685645 w 5225882"/>
              <a:gd name="connsiteY46" fmla="*/ 287918 h 6360069"/>
              <a:gd name="connsiteX47" fmla="*/ 669597 w 5225882"/>
              <a:gd name="connsiteY47" fmla="*/ 254146 h 6360069"/>
              <a:gd name="connsiteX48" fmla="*/ 643923 w 5225882"/>
              <a:gd name="connsiteY48" fmla="*/ 242805 h 6360069"/>
              <a:gd name="connsiteX49" fmla="*/ 610295 w 5225882"/>
              <a:gd name="connsiteY49" fmla="*/ 239397 h 6360069"/>
              <a:gd name="connsiteX50" fmla="*/ 492805 w 5225882"/>
              <a:gd name="connsiteY50" fmla="*/ 239377 h 6360069"/>
              <a:gd name="connsiteX51" fmla="*/ 398465 w 5225882"/>
              <a:gd name="connsiteY51" fmla="*/ 239367 h 6360069"/>
              <a:gd name="connsiteX52" fmla="*/ 396745 w 5225882"/>
              <a:gd name="connsiteY52" fmla="*/ 242402 h 6360069"/>
              <a:gd name="connsiteX53" fmla="*/ 408231 w 5225882"/>
              <a:gd name="connsiteY53" fmla="*/ 261574 h 6360069"/>
              <a:gd name="connsiteX54" fmla="*/ 409091 w 5225882"/>
              <a:gd name="connsiteY54" fmla="*/ 264709 h 6360069"/>
              <a:gd name="connsiteX55" fmla="*/ 409128 w 5225882"/>
              <a:gd name="connsiteY55" fmla="*/ 315623 h 6360069"/>
              <a:gd name="connsiteX56" fmla="*/ 409130 w 5225882"/>
              <a:gd name="connsiteY56" fmla="*/ 364754 h 6360069"/>
              <a:gd name="connsiteX57" fmla="*/ 406415 w 5225882"/>
              <a:gd name="connsiteY57" fmla="*/ 366448 h 6360069"/>
              <a:gd name="connsiteX58" fmla="*/ 361743 w 5225882"/>
              <a:gd name="connsiteY58" fmla="*/ 350786 h 6360069"/>
              <a:gd name="connsiteX59" fmla="*/ 359554 w 5225882"/>
              <a:gd name="connsiteY59" fmla="*/ 350783 h 6360069"/>
              <a:gd name="connsiteX60" fmla="*/ 314329 w 5225882"/>
              <a:gd name="connsiteY60" fmla="*/ 366495 h 6360069"/>
              <a:gd name="connsiteX61" fmla="*/ 311550 w 5225882"/>
              <a:gd name="connsiteY61" fmla="*/ 366495 h 6360069"/>
              <a:gd name="connsiteX62" fmla="*/ 311547 w 5225882"/>
              <a:gd name="connsiteY62" fmla="*/ 364725 h 6360069"/>
              <a:gd name="connsiteX63" fmla="*/ 311547 w 5225882"/>
              <a:gd name="connsiteY63" fmla="*/ 242386 h 6360069"/>
              <a:gd name="connsiteX64" fmla="*/ 308538 w 5225882"/>
              <a:gd name="connsiteY64" fmla="*/ 239377 h 6360069"/>
              <a:gd name="connsiteX65" fmla="*/ 250047 w 5225882"/>
              <a:gd name="connsiteY65" fmla="*/ 239377 h 6360069"/>
              <a:gd name="connsiteX66" fmla="*/ 248336 w 5225882"/>
              <a:gd name="connsiteY66" fmla="*/ 242426 h 6360069"/>
              <a:gd name="connsiteX67" fmla="*/ 259585 w 5225882"/>
              <a:gd name="connsiteY67" fmla="*/ 260952 h 6360069"/>
              <a:gd name="connsiteX68" fmla="*/ 260844 w 5225882"/>
              <a:gd name="connsiteY68" fmla="*/ 265361 h 6360069"/>
              <a:gd name="connsiteX69" fmla="*/ 260847 w 5225882"/>
              <a:gd name="connsiteY69" fmla="*/ 485145 h 6360069"/>
              <a:gd name="connsiteX70" fmla="*/ 259651 w 5225882"/>
              <a:gd name="connsiteY70" fmla="*/ 489337 h 6360069"/>
              <a:gd name="connsiteX71" fmla="*/ 248313 w 5225882"/>
              <a:gd name="connsiteY71" fmla="*/ 508005 h 6360069"/>
              <a:gd name="connsiteX72" fmla="*/ 250027 w 5225882"/>
              <a:gd name="connsiteY72" fmla="*/ 511054 h 6360069"/>
              <a:gd name="connsiteX73" fmla="*/ 322334 w 5225882"/>
              <a:gd name="connsiteY73" fmla="*/ 511054 h 6360069"/>
              <a:gd name="connsiteX74" fmla="*/ 324055 w 5225882"/>
              <a:gd name="connsiteY74" fmla="*/ 508015 h 6360069"/>
              <a:gd name="connsiteX75" fmla="*/ 312635 w 5225882"/>
              <a:gd name="connsiteY75" fmla="*/ 488981 h 6360069"/>
              <a:gd name="connsiteX76" fmla="*/ 311659 w 5225882"/>
              <a:gd name="connsiteY76" fmla="*/ 485405 h 6360069"/>
              <a:gd name="connsiteX77" fmla="*/ 311620 w 5225882"/>
              <a:gd name="connsiteY77" fmla="*/ 411868 h 6360069"/>
              <a:gd name="connsiteX78" fmla="*/ 311606 w 5225882"/>
              <a:gd name="connsiteY78" fmla="*/ 404239 h 6360069"/>
              <a:gd name="connsiteX79" fmla="*/ 311600 w 5225882"/>
              <a:gd name="connsiteY79" fmla="*/ 399015 h 6360069"/>
              <a:gd name="connsiteX80" fmla="*/ 313037 w 5225882"/>
              <a:gd name="connsiteY80" fmla="*/ 396526 h 6360069"/>
              <a:gd name="connsiteX81" fmla="*/ 359548 w 5225882"/>
              <a:gd name="connsiteY81" fmla="*/ 366933 h 6360069"/>
              <a:gd name="connsiteX82" fmla="*/ 361634 w 5225882"/>
              <a:gd name="connsiteY82" fmla="*/ 366939 h 6360069"/>
              <a:gd name="connsiteX83" fmla="*/ 407822 w 5225882"/>
              <a:gd name="connsiteY83" fmla="*/ 396563 h 6360069"/>
              <a:gd name="connsiteX84" fmla="*/ 409180 w 5225882"/>
              <a:gd name="connsiteY84" fmla="*/ 398876 h 6360069"/>
              <a:gd name="connsiteX85" fmla="*/ 409186 w 5225882"/>
              <a:gd name="connsiteY85" fmla="*/ 403049 h 6360069"/>
              <a:gd name="connsiteX86" fmla="*/ 409200 w 5225882"/>
              <a:gd name="connsiteY86" fmla="*/ 411605 h 6360069"/>
              <a:gd name="connsiteX87" fmla="*/ 409200 w 5225882"/>
              <a:gd name="connsiteY87" fmla="*/ 508035 h 6360069"/>
              <a:gd name="connsiteX88" fmla="*/ 412209 w 5225882"/>
              <a:gd name="connsiteY88" fmla="*/ 511044 h 6360069"/>
              <a:gd name="connsiteX89" fmla="*/ 471053 w 5225882"/>
              <a:gd name="connsiteY89" fmla="*/ 511044 h 6360069"/>
              <a:gd name="connsiteX90" fmla="*/ 472773 w 5225882"/>
              <a:gd name="connsiteY90" fmla="*/ 508008 h 6360069"/>
              <a:gd name="connsiteX91" fmla="*/ 461531 w 5225882"/>
              <a:gd name="connsiteY91" fmla="*/ 489242 h 6360069"/>
              <a:gd name="connsiteX92" fmla="*/ 460499 w 5225882"/>
              <a:gd name="connsiteY92" fmla="*/ 485445 h 6360069"/>
              <a:gd name="connsiteX93" fmla="*/ 460453 w 5225882"/>
              <a:gd name="connsiteY93" fmla="*/ 242376 h 6360069"/>
              <a:gd name="connsiteX94" fmla="*/ 457444 w 5225882"/>
              <a:gd name="connsiteY94" fmla="*/ 239367 h 6360069"/>
              <a:gd name="connsiteX95" fmla="*/ 712019 w 5225882"/>
              <a:gd name="connsiteY95" fmla="*/ 239367 h 6360069"/>
              <a:gd name="connsiteX96" fmla="*/ 710308 w 5225882"/>
              <a:gd name="connsiteY96" fmla="*/ 242416 h 6360069"/>
              <a:gd name="connsiteX97" fmla="*/ 721554 w 5225882"/>
              <a:gd name="connsiteY97" fmla="*/ 260945 h 6360069"/>
              <a:gd name="connsiteX98" fmla="*/ 722813 w 5225882"/>
              <a:gd name="connsiteY98" fmla="*/ 265355 h 6360069"/>
              <a:gd name="connsiteX99" fmla="*/ 722813 w 5225882"/>
              <a:gd name="connsiteY99" fmla="*/ 322627 h 6360069"/>
              <a:gd name="connsiteX100" fmla="*/ 722796 w 5225882"/>
              <a:gd name="connsiteY100" fmla="*/ 322627 h 6360069"/>
              <a:gd name="connsiteX101" fmla="*/ 722796 w 5225882"/>
              <a:gd name="connsiteY101" fmla="*/ 485148 h 6360069"/>
              <a:gd name="connsiteX102" fmla="*/ 721537 w 5225882"/>
              <a:gd name="connsiteY102" fmla="*/ 489558 h 6360069"/>
              <a:gd name="connsiteX103" fmla="*/ 710292 w 5225882"/>
              <a:gd name="connsiteY103" fmla="*/ 508005 h 6360069"/>
              <a:gd name="connsiteX104" fmla="*/ 712002 w 5225882"/>
              <a:gd name="connsiteY104" fmla="*/ 511054 h 6360069"/>
              <a:gd name="connsiteX105" fmla="*/ 784399 w 5225882"/>
              <a:gd name="connsiteY105" fmla="*/ 511054 h 6360069"/>
              <a:gd name="connsiteX106" fmla="*/ 786109 w 5225882"/>
              <a:gd name="connsiteY106" fmla="*/ 508005 h 6360069"/>
              <a:gd name="connsiteX107" fmla="*/ 774864 w 5225882"/>
              <a:gd name="connsiteY107" fmla="*/ 489558 h 6360069"/>
              <a:gd name="connsiteX108" fmla="*/ 773615 w 5225882"/>
              <a:gd name="connsiteY108" fmla="*/ 485284 h 6360069"/>
              <a:gd name="connsiteX109" fmla="*/ 773595 w 5225882"/>
              <a:gd name="connsiteY109" fmla="*/ 369560 h 6360069"/>
              <a:gd name="connsiteX110" fmla="*/ 776614 w 5225882"/>
              <a:gd name="connsiteY110" fmla="*/ 366590 h 6360069"/>
              <a:gd name="connsiteX111" fmla="*/ 816899 w 5225882"/>
              <a:gd name="connsiteY111" fmla="*/ 375166 h 6360069"/>
              <a:gd name="connsiteX112" fmla="*/ 844710 w 5225882"/>
              <a:gd name="connsiteY112" fmla="*/ 396652 h 6360069"/>
              <a:gd name="connsiteX113" fmla="*/ 845296 w 5225882"/>
              <a:gd name="connsiteY113" fmla="*/ 397324 h 6360069"/>
              <a:gd name="connsiteX114" fmla="*/ 848796 w 5225882"/>
              <a:gd name="connsiteY114" fmla="*/ 395999 h 6360069"/>
              <a:gd name="connsiteX115" fmla="*/ 848796 w 5225882"/>
              <a:gd name="connsiteY115" fmla="*/ 354010 h 6360069"/>
              <a:gd name="connsiteX116" fmla="*/ 845791 w 5225882"/>
              <a:gd name="connsiteY116" fmla="*/ 351004 h 6360069"/>
              <a:gd name="connsiteX117" fmla="*/ 837343 w 5225882"/>
              <a:gd name="connsiteY117" fmla="*/ 351004 h 6360069"/>
              <a:gd name="connsiteX118" fmla="*/ 837343 w 5225882"/>
              <a:gd name="connsiteY118" fmla="*/ 351001 h 6360069"/>
              <a:gd name="connsiteX119" fmla="*/ 775675 w 5225882"/>
              <a:gd name="connsiteY119" fmla="*/ 351001 h 6360069"/>
              <a:gd name="connsiteX120" fmla="*/ 773671 w 5225882"/>
              <a:gd name="connsiteY120" fmla="*/ 348997 h 6360069"/>
              <a:gd name="connsiteX121" fmla="*/ 773671 w 5225882"/>
              <a:gd name="connsiteY121" fmla="*/ 257122 h 6360069"/>
              <a:gd name="connsiteX122" fmla="*/ 775652 w 5225882"/>
              <a:gd name="connsiteY122" fmla="*/ 255118 h 6360069"/>
              <a:gd name="connsiteX123" fmla="*/ 801277 w 5225882"/>
              <a:gd name="connsiteY123" fmla="*/ 254970 h 6360069"/>
              <a:gd name="connsiteX124" fmla="*/ 838138 w 5225882"/>
              <a:gd name="connsiteY124" fmla="*/ 257936 h 6360069"/>
              <a:gd name="connsiteX125" fmla="*/ 874494 w 5225882"/>
              <a:gd name="connsiteY125" fmla="*/ 272523 h 6360069"/>
              <a:gd name="connsiteX126" fmla="*/ 902318 w 5225882"/>
              <a:gd name="connsiteY126" fmla="*/ 293066 h 6360069"/>
              <a:gd name="connsiteX127" fmla="*/ 903722 w 5225882"/>
              <a:gd name="connsiteY127" fmla="*/ 294549 h 6360069"/>
              <a:gd name="connsiteX128" fmla="*/ 907189 w 5225882"/>
              <a:gd name="connsiteY128" fmla="*/ 293182 h 6360069"/>
              <a:gd name="connsiteX129" fmla="*/ 907189 w 5225882"/>
              <a:gd name="connsiteY129" fmla="*/ 242383 h 6360069"/>
              <a:gd name="connsiteX130" fmla="*/ 904183 w 5225882"/>
              <a:gd name="connsiteY130" fmla="*/ 239377 h 6360069"/>
              <a:gd name="connsiteX131" fmla="*/ 0 w 5225882"/>
              <a:gd name="connsiteY131" fmla="*/ 0 h 6360069"/>
              <a:gd name="connsiteX132" fmla="*/ 5225882 w 5225882"/>
              <a:gd name="connsiteY132" fmla="*/ 0 h 6360069"/>
              <a:gd name="connsiteX133" fmla="*/ 5225882 w 5225882"/>
              <a:gd name="connsiteY133" fmla="*/ 6360069 h 6360069"/>
              <a:gd name="connsiteX134" fmla="*/ 0 w 5225882"/>
              <a:gd name="connsiteY134" fmla="*/ 6360069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225882" h="6360069">
                <a:moveTo>
                  <a:pt x="606623" y="366808"/>
                </a:moveTo>
                <a:cubicBezTo>
                  <a:pt x="617487" y="369161"/>
                  <a:pt x="626962" y="374078"/>
                  <a:pt x="634460" y="382423"/>
                </a:cubicBezTo>
                <a:cubicBezTo>
                  <a:pt x="642169" y="391003"/>
                  <a:pt x="646332" y="401233"/>
                  <a:pt x="648112" y="412495"/>
                </a:cubicBezTo>
                <a:cubicBezTo>
                  <a:pt x="649806" y="423213"/>
                  <a:pt x="649199" y="433868"/>
                  <a:pt x="646421" y="444333"/>
                </a:cubicBezTo>
                <a:lnTo>
                  <a:pt x="646418" y="444333"/>
                </a:lnTo>
                <a:cubicBezTo>
                  <a:pt x="642364" y="459616"/>
                  <a:pt x="635040" y="472927"/>
                  <a:pt x="622196" y="482654"/>
                </a:cubicBezTo>
                <a:cubicBezTo>
                  <a:pt x="613835" y="488985"/>
                  <a:pt x="603572" y="492347"/>
                  <a:pt x="593084" y="492419"/>
                </a:cubicBezTo>
                <a:cubicBezTo>
                  <a:pt x="579301" y="492518"/>
                  <a:pt x="553073" y="492432"/>
                  <a:pt x="545654" y="492383"/>
                </a:cubicBezTo>
                <a:cubicBezTo>
                  <a:pt x="544553" y="492376"/>
                  <a:pt x="543663" y="491493"/>
                  <a:pt x="543663" y="490392"/>
                </a:cubicBezTo>
                <a:cubicBezTo>
                  <a:pt x="543663" y="479272"/>
                  <a:pt x="543670" y="416305"/>
                  <a:pt x="543627" y="386052"/>
                </a:cubicBezTo>
                <a:cubicBezTo>
                  <a:pt x="543627" y="384846"/>
                  <a:pt x="544355" y="383768"/>
                  <a:pt x="545476" y="383313"/>
                </a:cubicBezTo>
                <a:lnTo>
                  <a:pt x="602599" y="366926"/>
                </a:lnTo>
                <a:cubicBezTo>
                  <a:pt x="603786" y="366468"/>
                  <a:pt x="605338" y="366528"/>
                  <a:pt x="606623" y="366808"/>
                </a:cubicBezTo>
                <a:close/>
                <a:moveTo>
                  <a:pt x="409130" y="364754"/>
                </a:moveTo>
                <a:lnTo>
                  <a:pt x="409130" y="366537"/>
                </a:lnTo>
                <a:lnTo>
                  <a:pt x="409130" y="364754"/>
                </a:lnTo>
                <a:close/>
                <a:moveTo>
                  <a:pt x="545782" y="254966"/>
                </a:moveTo>
                <a:lnTo>
                  <a:pt x="553794" y="254966"/>
                </a:lnTo>
                <a:cubicBezTo>
                  <a:pt x="564802" y="255013"/>
                  <a:pt x="575814" y="254891"/>
                  <a:pt x="586809" y="255316"/>
                </a:cubicBezTo>
                <a:cubicBezTo>
                  <a:pt x="596370" y="255685"/>
                  <a:pt x="605803" y="257184"/>
                  <a:pt x="614692" y="261067"/>
                </a:cubicBezTo>
                <a:cubicBezTo>
                  <a:pt x="625407" y="265750"/>
                  <a:pt x="632868" y="275177"/>
                  <a:pt x="635442" y="286873"/>
                </a:cubicBezTo>
                <a:cubicBezTo>
                  <a:pt x="638007" y="298534"/>
                  <a:pt x="635614" y="309265"/>
                  <a:pt x="629012" y="319120"/>
                </a:cubicBezTo>
                <a:cubicBezTo>
                  <a:pt x="613205" y="342728"/>
                  <a:pt x="586970" y="350233"/>
                  <a:pt x="561708" y="360572"/>
                </a:cubicBezTo>
                <a:cubicBezTo>
                  <a:pt x="556708" y="362619"/>
                  <a:pt x="551632" y="364478"/>
                  <a:pt x="546372" y="366458"/>
                </a:cubicBezTo>
                <a:cubicBezTo>
                  <a:pt x="545064" y="366953"/>
                  <a:pt x="543656" y="365997"/>
                  <a:pt x="543653" y="364596"/>
                </a:cubicBezTo>
                <a:cubicBezTo>
                  <a:pt x="543643" y="352276"/>
                  <a:pt x="543620" y="308521"/>
                  <a:pt x="543775" y="282958"/>
                </a:cubicBezTo>
                <a:lnTo>
                  <a:pt x="543778" y="282961"/>
                </a:lnTo>
                <a:lnTo>
                  <a:pt x="543778" y="256970"/>
                </a:lnTo>
                <a:cubicBezTo>
                  <a:pt x="543778" y="255863"/>
                  <a:pt x="544675" y="254966"/>
                  <a:pt x="545782" y="254966"/>
                </a:cubicBezTo>
                <a:close/>
                <a:moveTo>
                  <a:pt x="482011" y="239377"/>
                </a:moveTo>
                <a:cubicBezTo>
                  <a:pt x="480445" y="239377"/>
                  <a:pt x="479486" y="241091"/>
                  <a:pt x="480300" y="242426"/>
                </a:cubicBezTo>
                <a:lnTo>
                  <a:pt x="491546" y="260873"/>
                </a:lnTo>
                <a:cubicBezTo>
                  <a:pt x="492370" y="262197"/>
                  <a:pt x="492808" y="263723"/>
                  <a:pt x="492805" y="265282"/>
                </a:cubicBezTo>
                <a:lnTo>
                  <a:pt x="492805" y="265207"/>
                </a:lnTo>
                <a:cubicBezTo>
                  <a:pt x="492838" y="337550"/>
                  <a:pt x="492838" y="435035"/>
                  <a:pt x="492805" y="508065"/>
                </a:cubicBezTo>
                <a:cubicBezTo>
                  <a:pt x="492805" y="509729"/>
                  <a:pt x="494156" y="511060"/>
                  <a:pt x="495820" y="511054"/>
                </a:cubicBezTo>
                <a:lnTo>
                  <a:pt x="605519" y="511054"/>
                </a:lnTo>
                <a:cubicBezTo>
                  <a:pt x="617094" y="511011"/>
                  <a:pt x="628521" y="509231"/>
                  <a:pt x="639681" y="506084"/>
                </a:cubicBezTo>
                <a:cubicBezTo>
                  <a:pt x="655385" y="501657"/>
                  <a:pt x="669383" y="494153"/>
                  <a:pt x="680684" y="482235"/>
                </a:cubicBezTo>
                <a:cubicBezTo>
                  <a:pt x="693360" y="468867"/>
                  <a:pt x="700621" y="452902"/>
                  <a:pt x="702493" y="434462"/>
                </a:cubicBezTo>
                <a:cubicBezTo>
                  <a:pt x="704101" y="418586"/>
                  <a:pt x="701254" y="402611"/>
                  <a:pt x="693769" y="388517"/>
                </a:cubicBezTo>
                <a:lnTo>
                  <a:pt x="693772" y="388514"/>
                </a:lnTo>
                <a:cubicBezTo>
                  <a:pt x="684036" y="370176"/>
                  <a:pt x="668839" y="358397"/>
                  <a:pt x="648023" y="353779"/>
                </a:cubicBezTo>
                <a:cubicBezTo>
                  <a:pt x="643636" y="352807"/>
                  <a:pt x="639121" y="352402"/>
                  <a:pt x="634697" y="351868"/>
                </a:cubicBezTo>
                <a:cubicBezTo>
                  <a:pt x="633989" y="351782"/>
                  <a:pt x="633818" y="350833"/>
                  <a:pt x="634450" y="350506"/>
                </a:cubicBezTo>
                <a:cubicBezTo>
                  <a:pt x="640584" y="347366"/>
                  <a:pt x="658411" y="337837"/>
                  <a:pt x="665995" y="330174"/>
                </a:cubicBezTo>
                <a:cubicBezTo>
                  <a:pt x="677573" y="318474"/>
                  <a:pt x="685335" y="304872"/>
                  <a:pt x="685645" y="287918"/>
                </a:cubicBezTo>
                <a:cubicBezTo>
                  <a:pt x="685898" y="274039"/>
                  <a:pt x="680707" y="262639"/>
                  <a:pt x="669597" y="254146"/>
                </a:cubicBezTo>
                <a:cubicBezTo>
                  <a:pt x="661967" y="248312"/>
                  <a:pt x="653200" y="244937"/>
                  <a:pt x="643923" y="242805"/>
                </a:cubicBezTo>
                <a:cubicBezTo>
                  <a:pt x="632865" y="240260"/>
                  <a:pt x="621603" y="239413"/>
                  <a:pt x="610295" y="239397"/>
                </a:cubicBezTo>
                <a:lnTo>
                  <a:pt x="492805" y="239377"/>
                </a:lnTo>
                <a:close/>
                <a:moveTo>
                  <a:pt x="398465" y="239367"/>
                </a:moveTo>
                <a:cubicBezTo>
                  <a:pt x="396906" y="239367"/>
                  <a:pt x="395944" y="241068"/>
                  <a:pt x="396745" y="242402"/>
                </a:cubicBezTo>
                <a:lnTo>
                  <a:pt x="408231" y="261574"/>
                </a:lnTo>
                <a:cubicBezTo>
                  <a:pt x="408791" y="262524"/>
                  <a:pt x="409088" y="263605"/>
                  <a:pt x="409091" y="264709"/>
                </a:cubicBezTo>
                <a:cubicBezTo>
                  <a:pt x="409114" y="279522"/>
                  <a:pt x="409124" y="297573"/>
                  <a:pt x="409128" y="315623"/>
                </a:cubicBezTo>
                <a:lnTo>
                  <a:pt x="409130" y="364754"/>
                </a:lnTo>
                <a:lnTo>
                  <a:pt x="406415" y="366448"/>
                </a:lnTo>
                <a:lnTo>
                  <a:pt x="361743" y="350786"/>
                </a:lnTo>
                <a:cubicBezTo>
                  <a:pt x="361041" y="350510"/>
                  <a:pt x="360260" y="350510"/>
                  <a:pt x="359554" y="350783"/>
                </a:cubicBezTo>
                <a:lnTo>
                  <a:pt x="314329" y="366495"/>
                </a:lnTo>
                <a:cubicBezTo>
                  <a:pt x="313014" y="367005"/>
                  <a:pt x="311550" y="367902"/>
                  <a:pt x="311550" y="366495"/>
                </a:cubicBezTo>
                <a:lnTo>
                  <a:pt x="311547" y="364725"/>
                </a:lnTo>
                <a:lnTo>
                  <a:pt x="311547" y="242386"/>
                </a:lnTo>
                <a:cubicBezTo>
                  <a:pt x="311547" y="240725"/>
                  <a:pt x="310199" y="239377"/>
                  <a:pt x="308538" y="239377"/>
                </a:cubicBezTo>
                <a:lnTo>
                  <a:pt x="250047" y="239377"/>
                </a:lnTo>
                <a:cubicBezTo>
                  <a:pt x="248484" y="239377"/>
                  <a:pt x="247522" y="241091"/>
                  <a:pt x="248336" y="242426"/>
                </a:cubicBezTo>
                <a:lnTo>
                  <a:pt x="259585" y="260952"/>
                </a:lnTo>
                <a:cubicBezTo>
                  <a:pt x="260409" y="262276"/>
                  <a:pt x="260847" y="263802"/>
                  <a:pt x="260844" y="265361"/>
                </a:cubicBezTo>
                <a:cubicBezTo>
                  <a:pt x="260817" y="338622"/>
                  <a:pt x="260817" y="411882"/>
                  <a:pt x="260847" y="485145"/>
                </a:cubicBezTo>
                <a:cubicBezTo>
                  <a:pt x="260847" y="486628"/>
                  <a:pt x="260432" y="488078"/>
                  <a:pt x="259651" y="489337"/>
                </a:cubicBezTo>
                <a:lnTo>
                  <a:pt x="248313" y="508005"/>
                </a:lnTo>
                <a:cubicBezTo>
                  <a:pt x="247502" y="509343"/>
                  <a:pt x="248465" y="511054"/>
                  <a:pt x="250027" y="511054"/>
                </a:cubicBezTo>
                <a:lnTo>
                  <a:pt x="322334" y="511054"/>
                </a:lnTo>
                <a:cubicBezTo>
                  <a:pt x="323893" y="511054"/>
                  <a:pt x="324856" y="509353"/>
                  <a:pt x="324055" y="508015"/>
                </a:cubicBezTo>
                <a:lnTo>
                  <a:pt x="312635" y="488981"/>
                </a:lnTo>
                <a:cubicBezTo>
                  <a:pt x="311999" y="487904"/>
                  <a:pt x="311662" y="486658"/>
                  <a:pt x="311659" y="485405"/>
                </a:cubicBezTo>
                <a:cubicBezTo>
                  <a:pt x="311613" y="450127"/>
                  <a:pt x="311616" y="444626"/>
                  <a:pt x="311620" y="411868"/>
                </a:cubicBezTo>
                <a:lnTo>
                  <a:pt x="311606" y="404239"/>
                </a:lnTo>
                <a:lnTo>
                  <a:pt x="311600" y="399015"/>
                </a:lnTo>
                <a:cubicBezTo>
                  <a:pt x="311620" y="398006"/>
                  <a:pt x="312186" y="397070"/>
                  <a:pt x="313037" y="396526"/>
                </a:cubicBezTo>
                <a:cubicBezTo>
                  <a:pt x="319530" y="392387"/>
                  <a:pt x="347136" y="374784"/>
                  <a:pt x="359548" y="366933"/>
                </a:cubicBezTo>
                <a:cubicBezTo>
                  <a:pt x="360187" y="366531"/>
                  <a:pt x="360998" y="366531"/>
                  <a:pt x="361634" y="366939"/>
                </a:cubicBezTo>
                <a:lnTo>
                  <a:pt x="407822" y="396563"/>
                </a:lnTo>
                <a:cubicBezTo>
                  <a:pt x="408623" y="397077"/>
                  <a:pt x="409111" y="397937"/>
                  <a:pt x="409180" y="398876"/>
                </a:cubicBezTo>
                <a:lnTo>
                  <a:pt x="409186" y="403049"/>
                </a:lnTo>
                <a:lnTo>
                  <a:pt x="409200" y="411605"/>
                </a:lnTo>
                <a:lnTo>
                  <a:pt x="409200" y="508035"/>
                </a:lnTo>
                <a:cubicBezTo>
                  <a:pt x="409200" y="509696"/>
                  <a:pt x="410548" y="511044"/>
                  <a:pt x="412209" y="511044"/>
                </a:cubicBezTo>
                <a:lnTo>
                  <a:pt x="471053" y="511044"/>
                </a:lnTo>
                <a:cubicBezTo>
                  <a:pt x="472612" y="511044"/>
                  <a:pt x="473574" y="509343"/>
                  <a:pt x="472773" y="508008"/>
                </a:cubicBezTo>
                <a:lnTo>
                  <a:pt x="461531" y="489242"/>
                </a:lnTo>
                <a:cubicBezTo>
                  <a:pt x="460855" y="488092"/>
                  <a:pt x="460499" y="486780"/>
                  <a:pt x="460499" y="485445"/>
                </a:cubicBezTo>
                <a:lnTo>
                  <a:pt x="460453" y="242376"/>
                </a:lnTo>
                <a:cubicBezTo>
                  <a:pt x="460453" y="240715"/>
                  <a:pt x="459105" y="239367"/>
                  <a:pt x="457444" y="239367"/>
                </a:cubicBezTo>
                <a:close/>
                <a:moveTo>
                  <a:pt x="712019" y="239367"/>
                </a:moveTo>
                <a:cubicBezTo>
                  <a:pt x="710453" y="239367"/>
                  <a:pt x="709494" y="241081"/>
                  <a:pt x="710308" y="242416"/>
                </a:cubicBezTo>
                <a:lnTo>
                  <a:pt x="721554" y="260945"/>
                </a:lnTo>
                <a:cubicBezTo>
                  <a:pt x="722378" y="262270"/>
                  <a:pt x="722816" y="263796"/>
                  <a:pt x="722813" y="265355"/>
                </a:cubicBezTo>
                <a:lnTo>
                  <a:pt x="722813" y="322627"/>
                </a:lnTo>
                <a:cubicBezTo>
                  <a:pt x="722813" y="322627"/>
                  <a:pt x="722796" y="322627"/>
                  <a:pt x="722796" y="322627"/>
                </a:cubicBezTo>
                <a:lnTo>
                  <a:pt x="722796" y="485148"/>
                </a:lnTo>
                <a:cubicBezTo>
                  <a:pt x="722796" y="486707"/>
                  <a:pt x="722358" y="488233"/>
                  <a:pt x="721537" y="489558"/>
                </a:cubicBezTo>
                <a:lnTo>
                  <a:pt x="710292" y="508005"/>
                </a:lnTo>
                <a:cubicBezTo>
                  <a:pt x="709478" y="509340"/>
                  <a:pt x="710440" y="511054"/>
                  <a:pt x="712002" y="511054"/>
                </a:cubicBezTo>
                <a:lnTo>
                  <a:pt x="784399" y="511054"/>
                </a:lnTo>
                <a:cubicBezTo>
                  <a:pt x="785964" y="511054"/>
                  <a:pt x="786924" y="509340"/>
                  <a:pt x="786109" y="508005"/>
                </a:cubicBezTo>
                <a:lnTo>
                  <a:pt x="774864" y="489558"/>
                </a:lnTo>
                <a:cubicBezTo>
                  <a:pt x="774066" y="488273"/>
                  <a:pt x="773638" y="486796"/>
                  <a:pt x="773615" y="485284"/>
                </a:cubicBezTo>
                <a:cubicBezTo>
                  <a:pt x="773595" y="442985"/>
                  <a:pt x="773595" y="381646"/>
                  <a:pt x="773595" y="369560"/>
                </a:cubicBezTo>
                <a:cubicBezTo>
                  <a:pt x="773595" y="367902"/>
                  <a:pt x="774956" y="366590"/>
                  <a:pt x="776614" y="366590"/>
                </a:cubicBezTo>
                <a:cubicBezTo>
                  <a:pt x="792213" y="366590"/>
                  <a:pt x="805275" y="369935"/>
                  <a:pt x="816899" y="375166"/>
                </a:cubicBezTo>
                <a:cubicBezTo>
                  <a:pt x="827828" y="380083"/>
                  <a:pt x="838049" y="385897"/>
                  <a:pt x="844710" y="396652"/>
                </a:cubicBezTo>
                <a:cubicBezTo>
                  <a:pt x="844865" y="396902"/>
                  <a:pt x="845099" y="397096"/>
                  <a:pt x="845296" y="397324"/>
                </a:cubicBezTo>
                <a:cubicBezTo>
                  <a:pt x="846512" y="398708"/>
                  <a:pt x="848796" y="397841"/>
                  <a:pt x="848796" y="395999"/>
                </a:cubicBezTo>
                <a:lnTo>
                  <a:pt x="848796" y="354010"/>
                </a:lnTo>
                <a:cubicBezTo>
                  <a:pt x="848796" y="352349"/>
                  <a:pt x="847452" y="351004"/>
                  <a:pt x="845791" y="351004"/>
                </a:cubicBezTo>
                <a:lnTo>
                  <a:pt x="837343" y="351004"/>
                </a:lnTo>
                <a:lnTo>
                  <a:pt x="837343" y="351001"/>
                </a:lnTo>
                <a:lnTo>
                  <a:pt x="775675" y="351001"/>
                </a:lnTo>
                <a:cubicBezTo>
                  <a:pt x="774567" y="351001"/>
                  <a:pt x="773671" y="350104"/>
                  <a:pt x="773671" y="348997"/>
                </a:cubicBezTo>
                <a:lnTo>
                  <a:pt x="773671" y="257122"/>
                </a:lnTo>
                <a:cubicBezTo>
                  <a:pt x="773671" y="256021"/>
                  <a:pt x="774551" y="255128"/>
                  <a:pt x="775652" y="255118"/>
                </a:cubicBezTo>
                <a:cubicBezTo>
                  <a:pt x="781940" y="255065"/>
                  <a:pt x="801043" y="254963"/>
                  <a:pt x="801277" y="254970"/>
                </a:cubicBezTo>
                <a:cubicBezTo>
                  <a:pt x="813623" y="255187"/>
                  <a:pt x="825940" y="255863"/>
                  <a:pt x="838138" y="257936"/>
                </a:cubicBezTo>
                <a:cubicBezTo>
                  <a:pt x="850985" y="260118"/>
                  <a:pt x="863193" y="265955"/>
                  <a:pt x="874494" y="272523"/>
                </a:cubicBezTo>
                <a:cubicBezTo>
                  <a:pt x="885011" y="278634"/>
                  <a:pt x="893979" y="284303"/>
                  <a:pt x="902318" y="293066"/>
                </a:cubicBezTo>
                <a:cubicBezTo>
                  <a:pt x="902786" y="293554"/>
                  <a:pt x="903250" y="294048"/>
                  <a:pt x="903722" y="294549"/>
                </a:cubicBezTo>
                <a:cubicBezTo>
                  <a:pt x="904968" y="295874"/>
                  <a:pt x="907189" y="294998"/>
                  <a:pt x="907189" y="293182"/>
                </a:cubicBezTo>
                <a:lnTo>
                  <a:pt x="907189" y="242383"/>
                </a:lnTo>
                <a:cubicBezTo>
                  <a:pt x="907189" y="240722"/>
                  <a:pt x="905844" y="239377"/>
                  <a:pt x="904183" y="239377"/>
                </a:cubicBezTo>
                <a:close/>
                <a:moveTo>
                  <a:pt x="0" y="0"/>
                </a:moveTo>
                <a:lnTo>
                  <a:pt x="5225882" y="0"/>
                </a:lnTo>
                <a:lnTo>
                  <a:pt x="5225882" y="6360069"/>
                </a:lnTo>
                <a:lnTo>
                  <a:pt x="0" y="63600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Content Placeholder 19">
            <a:extLst>
              <a:ext uri="{FF2B5EF4-FFF2-40B4-BE49-F238E27FC236}">
                <a16:creationId xmlns:a16="http://schemas.microsoft.com/office/drawing/2014/main" id="{2F1A7663-97B9-C66F-16AC-7F1779EBFC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983023-795A-8A1D-C3B5-0BD867ED356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96000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0DC42-C642-14F8-769C-343DD13CA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646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17D95FA-5117-BE51-2B4C-1179F740B8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1037" y="255460"/>
            <a:ext cx="5225881" cy="6360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44A3A-D774-693F-966C-B86D438BF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3" y="1053550"/>
            <a:ext cx="4922923" cy="54120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BDEDBC45-BAA6-EE43-EF3B-7DE6BAF824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4922923" cy="41422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C8B27-EACC-0993-C5EC-7BE4D2C9F7F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152354" y="1564570"/>
            <a:ext cx="4922923" cy="345112"/>
          </a:xfrm>
        </p:spPr>
        <p:txBody>
          <a:bodyPr numCol="1">
            <a:noAutofit/>
          </a:bodyPr>
          <a:lstStyle>
            <a:lvl1pPr marL="0" indent="0">
              <a:buNone/>
              <a:defRPr sz="2400" b="0" i="0"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63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D7026A-5658-F334-AF9D-441CE29AE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8510D-B258-C6BE-43B9-36346902CEAC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D4ACE-9872-256F-3FE6-81B36D83CC87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99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32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57373F1-71A1-3C20-DC9F-D0F32C3C6395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707C3-36C6-85F1-B8F0-A72794100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0A9B6-7FC8-EC63-8387-6FD7B4ED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26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69031D-7D53-4A65-BB56-533F4995B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08A9F2-83BF-6256-A4A9-DD003AC98DF9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bg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14A7A-2F44-BDF7-B5B4-111E150CB493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70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DA9D2C-B719-C1DA-683D-8957B74BD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2F513-228E-8AA3-D1FE-E5324CDA8C8A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4FD5E-847E-DDAA-BD93-F17ABB19451F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1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FE1ABC8E-BB98-C919-E6BC-AA7B39186957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 userDrawn="1"/>
        </p:nvSpPr>
        <p:spPr>
          <a:xfrm>
            <a:off x="8917401" y="29403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D7026A-5658-F334-AF9D-441CE29AE5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995" y="1581309"/>
            <a:ext cx="1984906" cy="506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8510D-B258-C6BE-43B9-36346902CEAC}"/>
              </a:ext>
            </a:extLst>
          </p:cNvPr>
          <p:cNvSpPr txBox="1"/>
          <p:nvPr userDrawn="1"/>
        </p:nvSpPr>
        <p:spPr>
          <a:xfrm>
            <a:off x="897993" y="2632637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>
                <a:solidFill>
                  <a:schemeClr val="tx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rPr>
              <a:t>The voice of the home building industry.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D4ACE-9872-256F-3FE6-81B36D83CC87}"/>
              </a:ext>
            </a:extLst>
          </p:cNvPr>
          <p:cNvSpPr txBox="1"/>
          <p:nvPr userDrawn="1"/>
        </p:nvSpPr>
        <p:spPr>
          <a:xfrm>
            <a:off x="897993" y="4422214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www.hbf.co.uk</a:t>
            </a:r>
            <a:r>
              <a:rPr lang="en-GB"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0207 960 1600 | @</a:t>
            </a:r>
            <a:r>
              <a:rPr lang="en-GB" sz="2000" b="0" i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homebuildersfed</a:t>
            </a:r>
            <a:endParaRPr lang="en-GB" sz="2000" b="0" i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2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56936"/>
            <a:ext cx="10363200" cy="8973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435" y="2632000"/>
            <a:ext cx="8739880" cy="2920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5AE75-9516-6951-67CE-8113CE882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6" y="5625802"/>
            <a:ext cx="10115550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A03A3-4D84-997E-753D-449001F471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0573" y="5731608"/>
            <a:ext cx="837793" cy="8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1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attern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3A4BC6-7E8A-809D-2D8C-B0A522E64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DF22C9-85A5-87F1-1854-5C7AE949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0EB8F4-E905-DB1E-41FF-5C464A677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Bagoss Standard" panose="020B0504060102020204" pitchFamily="34" charset="77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14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Pattern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52C3B98-E4D1-46FD-39A7-0B7A4898A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114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232F8C-0A94-89C7-1814-69A7D866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65" y="2371238"/>
            <a:ext cx="11701669" cy="719689"/>
          </a:xfrm>
        </p:spPr>
        <p:txBody>
          <a:bodyPr anchor="t">
            <a:no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9767688-C852-D333-E5EC-16E66FB6C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195226"/>
            <a:ext cx="9144000" cy="52800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Bagoss Standard" panose="020B0504060102020204" pitchFamily="34" charset="77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83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57373F1-71A1-3C20-DC9F-D0F32C3C6395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707C3-36C6-85F1-B8F0-A72794100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0A9B6-7FC8-EC63-8387-6FD7B4ED4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2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57373F1-71A1-3C20-DC9F-D0F32C3C6395}"/>
              </a:ext>
            </a:extLst>
          </p:cNvPr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245165 w 12192000"/>
              <a:gd name="connsiteY0" fmla="*/ 242472 h 6858000"/>
              <a:gd name="connsiteX1" fmla="*/ 245165 w 12192000"/>
              <a:gd name="connsiteY1" fmla="*/ 6615528 h 6858000"/>
              <a:gd name="connsiteX2" fmla="*/ 11470341 w 12192000"/>
              <a:gd name="connsiteY2" fmla="*/ 6615528 h 6858000"/>
              <a:gd name="connsiteX3" fmla="*/ 11470341 w 12192000"/>
              <a:gd name="connsiteY3" fmla="*/ 6212541 h 6858000"/>
              <a:gd name="connsiteX4" fmla="*/ 11936921 w 12192000"/>
              <a:gd name="connsiteY4" fmla="*/ 6212541 h 6858000"/>
              <a:gd name="connsiteX5" fmla="*/ 11936921 w 12192000"/>
              <a:gd name="connsiteY5" fmla="*/ 242472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212541 h 6858000"/>
              <a:gd name="connsiteX9" fmla="*/ 12192000 w 12192000"/>
              <a:gd name="connsiteY9" fmla="*/ 6858000 h 6858000"/>
              <a:gd name="connsiteX10" fmla="*/ 11470341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245165" y="242472"/>
                </a:moveTo>
                <a:lnTo>
                  <a:pt x="245165" y="6615528"/>
                </a:lnTo>
                <a:lnTo>
                  <a:pt x="11470341" y="6615528"/>
                </a:lnTo>
                <a:lnTo>
                  <a:pt x="11470341" y="6212541"/>
                </a:lnTo>
                <a:lnTo>
                  <a:pt x="11936921" y="6212541"/>
                </a:lnTo>
                <a:lnTo>
                  <a:pt x="11936921" y="2424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12541"/>
                </a:lnTo>
                <a:lnTo>
                  <a:pt x="12192000" y="6858000"/>
                </a:lnTo>
                <a:lnTo>
                  <a:pt x="114703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7317161-2CD7-7DFA-011F-A55C360C705F}"/>
              </a:ext>
            </a:extLst>
          </p:cNvPr>
          <p:cNvSpPr/>
          <p:nvPr/>
        </p:nvSpPr>
        <p:spPr>
          <a:xfrm>
            <a:off x="8917401" y="2927688"/>
            <a:ext cx="3019519" cy="3674852"/>
          </a:xfrm>
          <a:custGeom>
            <a:avLst/>
            <a:gdLst>
              <a:gd name="connsiteX0" fmla="*/ 676211 w 790892"/>
              <a:gd name="connsiteY0" fmla="*/ 962478 h 962541"/>
              <a:gd name="connsiteX1" fmla="*/ 24892 w 790892"/>
              <a:gd name="connsiteY1" fmla="*/ 962478 h 962541"/>
              <a:gd name="connsiteX2" fmla="*/ 444 w 790892"/>
              <a:gd name="connsiteY2" fmla="*/ 938030 h 962541"/>
              <a:gd name="connsiteX3" fmla="*/ 127 w 790892"/>
              <a:gd name="connsiteY3" fmla="*/ 366593 h 962541"/>
              <a:gd name="connsiteX4" fmla="*/ 0 w 790892"/>
              <a:gd name="connsiteY4" fmla="*/ 304744 h 962541"/>
              <a:gd name="connsiteX5" fmla="*/ 0 w 790892"/>
              <a:gd name="connsiteY5" fmla="*/ 262390 h 962541"/>
              <a:gd name="connsiteX6" fmla="*/ 11620 w 790892"/>
              <a:gd name="connsiteY6" fmla="*/ 242261 h 962541"/>
              <a:gd name="connsiteX7" fmla="*/ 388556 w 790892"/>
              <a:gd name="connsiteY7" fmla="*/ 2421 h 962541"/>
              <a:gd name="connsiteX8" fmla="*/ 405447 w 790892"/>
              <a:gd name="connsiteY8" fmla="*/ 2485 h 962541"/>
              <a:gd name="connsiteX9" fmla="*/ 779780 w 790892"/>
              <a:gd name="connsiteY9" fmla="*/ 242578 h 962541"/>
              <a:gd name="connsiteX10" fmla="*/ 790766 w 790892"/>
              <a:gd name="connsiteY10" fmla="*/ 261311 h 962541"/>
              <a:gd name="connsiteX11" fmla="*/ 790766 w 790892"/>
              <a:gd name="connsiteY11" fmla="*/ 295092 h 962541"/>
              <a:gd name="connsiteX12" fmla="*/ 790892 w 790892"/>
              <a:gd name="connsiteY12" fmla="*/ 364435 h 962541"/>
              <a:gd name="connsiteX13" fmla="*/ 790892 w 790892"/>
              <a:gd name="connsiteY13" fmla="*/ 938157 h 962541"/>
              <a:gd name="connsiteX14" fmla="*/ 766508 w 790892"/>
              <a:gd name="connsiteY14" fmla="*/ 962541 h 962541"/>
              <a:gd name="connsiteX15" fmla="*/ 676211 w 790892"/>
              <a:gd name="connsiteY15" fmla="*/ 962541 h 96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0892" h="962541">
                <a:moveTo>
                  <a:pt x="676211" y="962478"/>
                </a:moveTo>
                <a:lnTo>
                  <a:pt x="24892" y="962478"/>
                </a:lnTo>
                <a:cubicBezTo>
                  <a:pt x="11493" y="962478"/>
                  <a:pt x="444" y="951429"/>
                  <a:pt x="444" y="938030"/>
                </a:cubicBezTo>
                <a:cubicBezTo>
                  <a:pt x="127" y="673806"/>
                  <a:pt x="127" y="624277"/>
                  <a:pt x="127" y="366593"/>
                </a:cubicBezTo>
                <a:lnTo>
                  <a:pt x="0" y="304744"/>
                </a:lnTo>
                <a:lnTo>
                  <a:pt x="0" y="262390"/>
                </a:lnTo>
                <a:cubicBezTo>
                  <a:pt x="127" y="254198"/>
                  <a:pt x="4699" y="246642"/>
                  <a:pt x="11620" y="242261"/>
                </a:cubicBezTo>
                <a:cubicBezTo>
                  <a:pt x="64262" y="208732"/>
                  <a:pt x="288036" y="66048"/>
                  <a:pt x="388556" y="2421"/>
                </a:cubicBezTo>
                <a:cubicBezTo>
                  <a:pt x="393700" y="-818"/>
                  <a:pt x="400303" y="-818"/>
                  <a:pt x="405447" y="2485"/>
                </a:cubicBezTo>
                <a:lnTo>
                  <a:pt x="779780" y="242578"/>
                </a:lnTo>
                <a:cubicBezTo>
                  <a:pt x="786257" y="246705"/>
                  <a:pt x="790194" y="253754"/>
                  <a:pt x="790766" y="261311"/>
                </a:cubicBezTo>
                <a:lnTo>
                  <a:pt x="790766" y="295092"/>
                </a:lnTo>
                <a:cubicBezTo>
                  <a:pt x="790766" y="295092"/>
                  <a:pt x="790892" y="364435"/>
                  <a:pt x="790892" y="364435"/>
                </a:cubicBezTo>
                <a:lnTo>
                  <a:pt x="790892" y="938157"/>
                </a:lnTo>
                <a:cubicBezTo>
                  <a:pt x="790892" y="951619"/>
                  <a:pt x="779970" y="962541"/>
                  <a:pt x="766508" y="962541"/>
                </a:cubicBezTo>
                <a:lnTo>
                  <a:pt x="676211" y="962541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82EB5B-084C-DCFD-141C-6E9AF1C45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994" y="2825912"/>
            <a:ext cx="6764047" cy="71968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1332AA-01BD-4DB9-F2AF-DD4CA84D3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994" y="3549139"/>
            <a:ext cx="6764047" cy="52800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572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91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8" r:id="rId4"/>
    <p:sldLayoutId id="2147483729" r:id="rId5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964"/>
            <a:ext cx="10515600" cy="64272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13BD13B8-ACF4-391D-1D03-57ED2EB738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9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4" r:id="rId10"/>
    <p:sldLayoutId id="2147483763" r:id="rId11"/>
    <p:sldLayoutId id="2147483766" r:id="rId12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aSerifPro-Book" panose="020106040501010201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674"/>
            <a:ext cx="10515600" cy="76601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E2CF2826-EA15-7D5B-C7DA-53EE6EADA6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64" r:id="rId13"/>
    <p:sldLayoutId id="2147483765" r:id="rId14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EE980-FCFE-DE05-1BFA-C0FE37C5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D15E-4AD5-1A11-E152-EDFB21439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8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Bagoss Condensed SemiBold" panose="020B0806060102020204" pitchFamily="34" charset="77"/>
          <a:cs typeface="Bagoss Condensed SemiBold" panose="020B0806060102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bf.co.uk/account/login/?next=/members/home-builders-federation-member-meetings/#Planning" TargetMode="External"/><Relationship Id="rId2" Type="http://schemas.openxmlformats.org/officeDocument/2006/relationships/hyperlink" Target="https://www.hbf.co.uk/policy/planning-at-hbf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house-builder.co.uk/events/hbf-planning-conference-2026/" TargetMode="External"/><Relationship Id="rId5" Type="http://schemas.openxmlformats.org/officeDocument/2006/relationships/hyperlink" Target="https://www.hbf.co.uk/account/myhbf/aoes" TargetMode="External"/><Relationship Id="rId4" Type="http://schemas.openxmlformats.org/officeDocument/2006/relationships/hyperlink" Target="https://www.hbf.co.uk/account/myhbf/subscription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comms@hbf.co.uk" TargetMode="Externa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8610D-E793-8B31-F12E-205CD607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443158-7265-1015-C3C9-491D59B69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Planning challenges in home building – A regional perspective</a:t>
            </a:r>
          </a:p>
        </p:txBody>
      </p:sp>
    </p:spTree>
    <p:extLst>
      <p:ext uri="{BB962C8B-B14F-4D97-AF65-F5344CB8AC3E}">
        <p14:creationId xmlns:p14="http://schemas.microsoft.com/office/powerpoint/2010/main" val="2659173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4B0CA9-7A3B-AA6B-C25A-66AEFE45F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68C2F9-AF2E-9309-6C1A-A8893CAF8BBD}"/>
              </a:ext>
            </a:extLst>
          </p:cNvPr>
          <p:cNvSpPr txBox="1"/>
          <p:nvPr/>
        </p:nvSpPr>
        <p:spPr>
          <a:xfrm>
            <a:off x="803412" y="4632438"/>
            <a:ext cx="1058517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James Stevens 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Director for Cities 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Home Builders Federation</a:t>
            </a:r>
          </a:p>
        </p:txBody>
      </p:sp>
      <p:pic>
        <p:nvPicPr>
          <p:cNvPr id="3" name="Picture 2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AA5902FA-3AAD-CABC-8033-EA99B186D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3923-17F2-E8AC-86C6-86E6A5B4C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Three core planning related areas of work: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81420-9A9F-E961-8AFB-AC867C2A405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Devolution and Mayoral Strategic Authorities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Greater London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/>
              <a:t>Natural England challenges and water industry issues</a:t>
            </a:r>
          </a:p>
          <a:p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36614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CB87-BBB2-D16A-BE65-815EB5DD74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Devolution and Mayoral Strategic Authorities</a:t>
            </a:r>
            <a:br>
              <a:rPr lang="en-GB"/>
            </a:b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A7131E-9C0E-4B4C-C248-10D1910B6E6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152354" y="1612195"/>
            <a:ext cx="9866569" cy="345112"/>
          </a:xfrm>
        </p:spPr>
        <p:txBody>
          <a:bodyPr/>
          <a:lstStyle/>
          <a:p>
            <a:r>
              <a:rPr lang="en-GB" sz="2800"/>
              <a:t>Aims</a:t>
            </a:r>
            <a:r>
              <a:rPr lang="en-GB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490C5-8300-6E46-8BC6-777EBF3245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122418"/>
            <a:ext cx="9866569" cy="41422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To develop constructive relationships with mayors of strategic authorities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To promote the interests of housebuilders working within mayoral strategic authorities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Respond to housing-related policies on behalf of housebuilders, e.g. construction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Respond to spatial development strategies where mayors have the power to make these (currently only three)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9" name="AutoShape 4" descr="There's more to do' - West of England Mayor reflects on first six months in  office - Business Live">
            <a:extLst>
              <a:ext uri="{FF2B5EF4-FFF2-40B4-BE49-F238E27FC236}">
                <a16:creationId xmlns:a16="http://schemas.microsoft.com/office/drawing/2014/main" id="{1916EC31-3257-3A8E-35DC-9AF7ADE0AA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9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35AB8B-94C4-76FC-6E99-FE57475F7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Devolution and Mayoral Strategic Authorities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F06EE-1FC0-99B0-248C-C63064C7935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Planning &amp; Infrastructure Bill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2DD5DD-DAA7-C9DF-4440-45A8077E70B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Introduces universal coverage of spatial development strategies in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Expectation that these are adopted by the end of the parliament (2029)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Coincides with a programme of local government reorganisation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Seven mayoral combined authorities commenced work: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West Yorkshire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West Midlands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West of England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North East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Liverpool City Region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York and North Yorkshire </a:t>
            </a:r>
          </a:p>
          <a:p>
            <a:pPr marL="1028700" lvl="1" indent="-342900"/>
            <a:r>
              <a:rPr lang="en-GB" sz="2400">
                <a:latin typeface="Times New Roman"/>
                <a:cs typeface="Times New Roman"/>
              </a:rPr>
              <a:t>Cambridgeshire and Peterborough</a:t>
            </a:r>
            <a:endParaRPr lang="en-GB" sz="2400"/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878986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3103CD-8465-2123-DD8E-DB8ECDA1F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GB"/>
            </a:br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BBA071-EFB8-AC8F-6D6F-1818B46EFF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London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London borough local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Relations with the Greater London Authority – e.g. supporting implementation of housing and planning related initiatives, e.g. First Dibs, London Housing Mission,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London Residential Developers Forum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C5363CD-AF7A-8101-3A3C-F9E205E864B4}"/>
              </a:ext>
            </a:extLst>
          </p:cNvPr>
          <p:cNvSpPr txBox="1">
            <a:spLocks/>
          </p:cNvSpPr>
          <p:nvPr/>
        </p:nvSpPr>
        <p:spPr>
          <a:xfrm>
            <a:off x="1304754" y="1205950"/>
            <a:ext cx="9866569" cy="541204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Helvetica" pitchFamily="2" charset="0"/>
                <a:ea typeface="Bagoss Condensed SemiBold" panose="020B0806060102020204" pitchFamily="34" charset="77"/>
                <a:cs typeface="Bagoss Condensed SemiBold" panose="020B0806060102020204" pitchFamily="34" charset="77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>
                <a:latin typeface="Arial" panose="020B0604020202020204" pitchFamily="34" charset="0"/>
              </a:rPr>
              <a:t>Greater London </a:t>
            </a:r>
          </a:p>
        </p:txBody>
      </p:sp>
    </p:spTree>
    <p:extLst>
      <p:ext uri="{BB962C8B-B14F-4D97-AF65-F5344CB8AC3E}">
        <p14:creationId xmlns:p14="http://schemas.microsoft.com/office/powerpoint/2010/main" val="278563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8043-59F1-F277-5418-180DBE4040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Natural England challenges and water industry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91C2B-0522-F2C2-3095-C4ECFDCA02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200275"/>
            <a:ext cx="9866569" cy="2646132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GB" sz="2400"/>
              <a:t>Nutrient neutrality</a:t>
            </a:r>
          </a:p>
          <a:p>
            <a:pPr marL="1143000" lvl="1" indent="-457200"/>
            <a:r>
              <a:rPr lang="en-GB" sz="2400"/>
              <a:t>Will the Nature Restoration Fund provide a solution?</a:t>
            </a:r>
          </a:p>
          <a:p>
            <a:pPr marL="1143000" lvl="1" indent="-457200"/>
            <a:r>
              <a:rPr lang="en-GB" sz="2400"/>
              <a:t>CG Fry judgment and wider implications for the industry</a:t>
            </a:r>
          </a:p>
          <a:p>
            <a:r>
              <a:rPr lang="en-GB" sz="2400"/>
              <a:t>2. Water neutrality – is the end in sight?</a:t>
            </a:r>
          </a:p>
          <a:p>
            <a:r>
              <a:rPr lang="en-GB" sz="2400"/>
              <a:t>3. Recreational impact zones</a:t>
            </a:r>
          </a:p>
          <a:p>
            <a:r>
              <a:rPr lang="en-GB" sz="2400"/>
              <a:t>4. Water supply and sewerage connections</a:t>
            </a:r>
          </a:p>
          <a:p>
            <a:pPr marL="457200" indent="-457200">
              <a:buAutoNum type="arabicPeriod"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63120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039A4-7A73-EF97-54A2-F8E492BA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0DDC-ADCF-A6DB-491A-6416B6689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69" y="2709311"/>
            <a:ext cx="6764047" cy="719689"/>
          </a:xfrm>
        </p:spPr>
        <p:txBody>
          <a:bodyPr>
            <a:noAutofit/>
          </a:bodyPr>
          <a:lstStyle/>
          <a:p>
            <a:r>
              <a:rPr lang="en-GB" sz="4800"/>
              <a:t>South-East and East of England</a:t>
            </a:r>
          </a:p>
        </p:txBody>
      </p:sp>
    </p:spTree>
    <p:extLst>
      <p:ext uri="{BB962C8B-B14F-4D97-AF65-F5344CB8AC3E}">
        <p14:creationId xmlns:p14="http://schemas.microsoft.com/office/powerpoint/2010/main" val="400558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B86AF-A50D-989A-CDD3-6348F987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996D8-2514-62C2-7271-0957419BD0F6}"/>
              </a:ext>
            </a:extLst>
          </p:cNvPr>
          <p:cNvSpPr txBox="1"/>
          <p:nvPr/>
        </p:nvSpPr>
        <p:spPr>
          <a:xfrm>
            <a:off x="803412" y="4632438"/>
            <a:ext cx="1058517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Mark Behrendt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Regional Planning Manager – South-East and East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Home Builders Federation</a:t>
            </a:r>
          </a:p>
        </p:txBody>
      </p:sp>
      <p:pic>
        <p:nvPicPr>
          <p:cNvPr id="3" name="Picture 2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C2A7143B-0B57-8711-5E6E-0F15FEC85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93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A517B-1F50-7506-48ED-B475DB43B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37778E-E8F1-ACFD-8AE9-8D7D703EA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02" y="1183493"/>
            <a:ext cx="10950467" cy="1052301"/>
          </a:xfrm>
        </p:spPr>
        <p:txBody>
          <a:bodyPr/>
          <a:lstStyle/>
          <a:p>
            <a:r>
              <a:rPr lang="en-GB" sz="2800">
                <a:latin typeface="Arial"/>
              </a:rPr>
              <a:t>Local Plan – current expectations</a:t>
            </a:r>
            <a:endParaRPr lang="en-US"/>
          </a:p>
        </p:txBody>
      </p:sp>
      <p:pic>
        <p:nvPicPr>
          <p:cNvPr id="2" name="Picture 1" descr="A graph showing a number of percentages&#10;&#10;AI-generated content may be incorrect.">
            <a:extLst>
              <a:ext uri="{FF2B5EF4-FFF2-40B4-BE49-F238E27FC236}">
                <a16:creationId xmlns:a16="http://schemas.microsoft.com/office/drawing/2014/main" id="{680C5DD8-4916-9B53-63C9-31E4309E8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05" y="1799421"/>
            <a:ext cx="9603061" cy="482906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5934A4-495C-10A4-9D1E-B9AB62A80658}"/>
              </a:ext>
            </a:extLst>
          </p:cNvPr>
          <p:cNvCxnSpPr/>
          <p:nvPr/>
        </p:nvCxnSpPr>
        <p:spPr>
          <a:xfrm>
            <a:off x="4656438" y="2125579"/>
            <a:ext cx="10026" cy="428123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B8F93-EF13-D1DD-82D7-FCCEE35452A5}"/>
              </a:ext>
            </a:extLst>
          </p:cNvPr>
          <p:cNvCxnSpPr/>
          <p:nvPr/>
        </p:nvCxnSpPr>
        <p:spPr>
          <a:xfrm>
            <a:off x="5454315" y="2135604"/>
            <a:ext cx="10026" cy="4231105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7342F4-FEF6-34F2-E67F-157673B05326}"/>
              </a:ext>
            </a:extLst>
          </p:cNvPr>
          <p:cNvCxnSpPr/>
          <p:nvPr/>
        </p:nvCxnSpPr>
        <p:spPr>
          <a:xfrm>
            <a:off x="7262917" y="2123646"/>
            <a:ext cx="69773" cy="4274543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69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6B24D-A7FE-E560-9E12-C76B28D5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E7963B5B-243A-C7B9-E301-83882AA5310F}"/>
              </a:ext>
            </a:extLst>
          </p:cNvPr>
          <p:cNvSpPr txBox="1">
            <a:spLocks/>
          </p:cNvSpPr>
          <p:nvPr/>
        </p:nvSpPr>
        <p:spPr>
          <a:xfrm>
            <a:off x="612602" y="1183493"/>
            <a:ext cx="10950467" cy="1052301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Bagoss Condensed SemiBold" panose="020B0806060102020204" pitchFamily="34" charset="77"/>
                <a:cs typeface="Bagoss Condensed SemiBold" panose="020B0806060102020204" pitchFamily="34" charset="77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800">
                <a:latin typeface="Arial"/>
              </a:rPr>
              <a:t>Local Plan – current expectations</a:t>
            </a:r>
            <a:endParaRPr lang="en-US"/>
          </a:p>
        </p:txBody>
      </p:sp>
      <p:pic>
        <p:nvPicPr>
          <p:cNvPr id="7" name="Picture 6" descr="A graph of a number of cities&#10;&#10;AI-generated content may be incorrect.">
            <a:extLst>
              <a:ext uri="{FF2B5EF4-FFF2-40B4-BE49-F238E27FC236}">
                <a16:creationId xmlns:a16="http://schemas.microsoft.com/office/drawing/2014/main" id="{0F14D141-9B59-70AF-40F9-641B1674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49" y="1714500"/>
            <a:ext cx="6270514" cy="494297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58277A-5E15-0ABB-446E-2C50359DED00}"/>
              </a:ext>
            </a:extLst>
          </p:cNvPr>
          <p:cNvCxnSpPr/>
          <p:nvPr/>
        </p:nvCxnSpPr>
        <p:spPr>
          <a:xfrm>
            <a:off x="4380655" y="2125578"/>
            <a:ext cx="30078" cy="418097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38C8D2-EAA6-B025-99BD-2829BFE1FC1B}"/>
              </a:ext>
            </a:extLst>
          </p:cNvPr>
          <p:cNvCxnSpPr>
            <a:cxnSpLocks/>
          </p:cNvCxnSpPr>
          <p:nvPr/>
        </p:nvCxnSpPr>
        <p:spPr>
          <a:xfrm>
            <a:off x="5795211" y="2115551"/>
            <a:ext cx="30078" cy="4180973"/>
          </a:xfrm>
          <a:prstGeom prst="straightConnector1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2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28A94-9B66-00F9-F3A7-3CC7603E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6F0DC-8494-B885-2879-6CC2029F5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909" y="1466146"/>
            <a:ext cx="4922923" cy="541204"/>
          </a:xfrm>
        </p:spPr>
        <p:txBody>
          <a:bodyPr/>
          <a:lstStyle/>
          <a:p>
            <a:r>
              <a:rPr lang="en-GB"/>
              <a:t>Housekeeping slides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1B82-5426-865A-A598-D8203C68CD2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50909" y="2122132"/>
            <a:ext cx="4922923" cy="3451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90-minute session with time at the end for Q&amp;A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 free to pose questions throughout the session via the Q&amp;A function, instead of chat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recording of the session will be circulated and made available on the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HBF website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DB1B3-0E39-0E6F-CB99-F6A0F6BDF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t="22003"/>
          <a:stretch/>
        </p:blipFill>
        <p:spPr>
          <a:xfrm>
            <a:off x="6096000" y="1424104"/>
            <a:ext cx="5802657" cy="3995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7703522-A749-0109-D0D5-5928E023840A}"/>
              </a:ext>
            </a:extLst>
          </p:cNvPr>
          <p:cNvSpPr/>
          <p:nvPr/>
        </p:nvSpPr>
        <p:spPr>
          <a:xfrm rot="2617530">
            <a:off x="9482329" y="4599431"/>
            <a:ext cx="996696" cy="365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25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E00A-4BEA-C0F2-224A-B3F1C9F8C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Issues and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E86D-5FB2-D028-E76F-99BFE991E9B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91440" tIns="45720" rIns="91440" bIns="45720" numCol="1" rtlCol="0" anchor="t">
            <a:noAutofit/>
          </a:bodyPr>
          <a:lstStyle/>
          <a:p>
            <a:r>
              <a:rPr lang="en-GB"/>
              <a:t>Local Government Reform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BAFAC-9B0A-2879-764E-D2120844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673" y="549132"/>
            <a:ext cx="2788802" cy="2375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96E78-F12D-14B3-E86E-55B2C41EF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864" y="3429000"/>
            <a:ext cx="5514975" cy="293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869682-DAAC-10EA-0C05-FAC5C6D9F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3" y="2686050"/>
            <a:ext cx="5507224" cy="367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279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4CC2-F69E-093D-2542-CC0881683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86FE43-CC8B-F460-F34F-1109858BD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354" y="1053550"/>
            <a:ext cx="9866569" cy="54120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latin typeface="Arial"/>
              </a:rPr>
              <a:t>Key issues and challenges in local plan making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AB774752-9CE8-5386-A57F-E3FE2B4D97D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47717521"/>
              </p:ext>
            </p:extLst>
          </p:nvPr>
        </p:nvGraphicFramePr>
        <p:xfrm>
          <a:off x="1152354" y="2017643"/>
          <a:ext cx="9866569" cy="414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890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51D60-24E5-13E3-9B45-F0D57E3F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E3A2-D268-4781-815D-F4C8C2E1C4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How HBF is engaging with these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17CBBE-578A-7353-33EC-952ADC437B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42900" lvl="1" indent="-342900"/>
            <a:r>
              <a:rPr lang="en-GB" sz="2400">
                <a:latin typeface="Times New Roman"/>
                <a:cs typeface="Times New Roman"/>
              </a:rPr>
              <a:t>Continue to challenge all local plans though representations and at examinations</a:t>
            </a:r>
          </a:p>
          <a:p>
            <a:pPr marL="342900" lvl="1" indent="-342900"/>
            <a:r>
              <a:rPr lang="en-GB" sz="2400">
                <a:latin typeface="Times New Roman"/>
                <a:cs typeface="Times New Roman"/>
              </a:rPr>
              <a:t>Agreeing common positions and co-ordinating shared responses with members, where possible.</a:t>
            </a:r>
          </a:p>
          <a:p>
            <a:pPr marL="342900" lvl="1" indent="-342900"/>
            <a:r>
              <a:rPr lang="en-GB" sz="2400">
                <a:latin typeface="Times New Roman"/>
                <a:cs typeface="Times New Roman"/>
              </a:rPr>
              <a:t>Ensuring Central Government are aware of what is happening in plan making.</a:t>
            </a:r>
          </a:p>
          <a:p>
            <a:pPr marL="342900" lvl="1" indent="-342900"/>
            <a:r>
              <a:rPr lang="en-GB" sz="2400">
                <a:latin typeface="Times New Roman"/>
                <a:cs typeface="Times New Roman"/>
              </a:rPr>
              <a:t>More direct engagement with LPAs early in plan making.</a:t>
            </a:r>
            <a:endParaRPr lang="en-GB" sz="2400"/>
          </a:p>
          <a:p>
            <a:pPr marL="628650" lvl="1" indent="-171450"/>
            <a:endParaRPr lang="en-GB" sz="1600"/>
          </a:p>
          <a:p>
            <a:pPr marL="628650" lvl="1" indent="-171450"/>
            <a:endParaRPr lang="en-GB" sz="1600"/>
          </a:p>
          <a:p>
            <a:pPr marL="628650" lvl="1" indent="-171450"/>
            <a:endParaRPr lang="en-GB" sz="1600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628650" lvl="1" indent="-171450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7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0C59-2C42-BB88-2A2A-4C1BA2CC5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B62-68FE-0564-A006-D08D2EF04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Next meeting dates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F0B7A0-7EFC-4D4A-C20C-1994D42625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816560"/>
            <a:ext cx="9866569" cy="4142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>
                <a:latin typeface="Times New Roman"/>
                <a:cs typeface="Times New Roman"/>
              </a:rPr>
              <a:t>Eastern Planning Group</a:t>
            </a:r>
            <a:endParaRPr lang="en-GB"/>
          </a:p>
          <a:p>
            <a:pPr marL="0" lvl="1" indent="0">
              <a:buNone/>
            </a:pPr>
            <a:r>
              <a:rPr lang="en-GB" sz="2000">
                <a:latin typeface="Times New Roman"/>
                <a:cs typeface="Times New Roman"/>
              </a:rPr>
              <a:t>19 March 2026</a:t>
            </a:r>
            <a:endParaRPr lang="en-GB" sz="2000"/>
          </a:p>
          <a:p>
            <a:pPr marL="0" lvl="1" indent="0"/>
            <a:endParaRPr lang="en-GB" sz="2000">
              <a:latin typeface="Arial"/>
              <a:cs typeface="Arial"/>
            </a:endParaRPr>
          </a:p>
          <a:p>
            <a:pPr marL="0" lvl="1" indent="0">
              <a:buNone/>
            </a:pPr>
            <a:r>
              <a:rPr lang="en-GB" sz="2000" b="1">
                <a:latin typeface="Times New Roman"/>
                <a:cs typeface="Times New Roman"/>
              </a:rPr>
              <a:t>Southern Planning Group</a:t>
            </a:r>
            <a:endParaRPr lang="en-GB" sz="2000"/>
          </a:p>
          <a:p>
            <a:pPr marL="0" lvl="1" indent="0">
              <a:buNone/>
            </a:pPr>
            <a:r>
              <a:rPr lang="en-GB" sz="2000">
                <a:latin typeface="Times New Roman"/>
                <a:cs typeface="Times New Roman"/>
              </a:rPr>
              <a:t>26 of March 2026</a:t>
            </a:r>
            <a:endParaRPr lang="en-GB" sz="2000"/>
          </a:p>
          <a:p>
            <a:pPr marL="0" lvl="1" indent="0">
              <a:buNone/>
            </a:pPr>
            <a:endParaRPr lang="en-GB" sz="2000" b="1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628650" lvl="1" indent="-171450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27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39086-213A-ABBE-B7D8-304BE7BF8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9059-0D8D-1507-9ACA-8F29C178A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69" y="2709311"/>
            <a:ext cx="6764047" cy="719689"/>
          </a:xfrm>
        </p:spPr>
        <p:txBody>
          <a:bodyPr>
            <a:noAutofit/>
          </a:bodyPr>
          <a:lstStyle/>
          <a:p>
            <a:r>
              <a:rPr lang="en-GB" sz="4800"/>
              <a:t>Midlands and South West</a:t>
            </a:r>
          </a:p>
        </p:txBody>
      </p:sp>
    </p:spTree>
    <p:extLst>
      <p:ext uri="{BB962C8B-B14F-4D97-AF65-F5344CB8AC3E}">
        <p14:creationId xmlns:p14="http://schemas.microsoft.com/office/powerpoint/2010/main" val="1426964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8A1D62-62C2-131D-63F9-874481D04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E34F79-4260-0A08-516B-757B36E77004}"/>
              </a:ext>
            </a:extLst>
          </p:cNvPr>
          <p:cNvSpPr txBox="1"/>
          <p:nvPr/>
        </p:nvSpPr>
        <p:spPr>
          <a:xfrm>
            <a:off x="803412" y="4251438"/>
            <a:ext cx="105851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Rachel Danemann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Regional Planning Manager - Midlands and South West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Home Builders Federation</a:t>
            </a:r>
          </a:p>
        </p:txBody>
      </p:sp>
      <p:pic>
        <p:nvPicPr>
          <p:cNvPr id="3" name="Picture 2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6A36E696-C17A-4254-D200-85B214B8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82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12B55-7FDA-6E94-F50F-FD10276AD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FAD2C-4F2C-D0E2-B8C6-7AAF9B6B5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East Midlands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5151B-02D5-2B51-6BC5-A9903DBC74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Nottingham and Derbyshire Green Belt impact on opportunity/locations for 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Tightly-drawn boundary of Leicester is a similar issue, but L&amp;L authorities have been working together on unmet need.  Doing DTC properly has caused delays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Two Northamptonshire </a:t>
            </a:r>
            <a:r>
              <a:rPr lang="en-GB" sz="2400" err="1">
                <a:latin typeface="Times New Roman"/>
                <a:cs typeface="Times New Roman"/>
              </a:rPr>
              <a:t>unitaries</a:t>
            </a:r>
            <a:r>
              <a:rPr lang="en-GB" sz="2400">
                <a:latin typeface="Times New Roman"/>
                <a:cs typeface="Times New Roman"/>
              </a:rPr>
              <a:t> - legacy plans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850880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7A7BE-16B2-B147-9CEF-47793A3EB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5620FB-FE67-C33E-FDB1-8D34931AA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West Midlands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62092-B061-5033-9FB1-B8BB0548A8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Problem with unmet need from Birmingham and the Black Country – pass the parcel unmet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Resistant to greenfield and Green Belt releases</a:t>
            </a: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Solihull villages to towns issues</a:t>
            </a:r>
          </a:p>
        </p:txBody>
      </p:sp>
    </p:spTree>
    <p:extLst>
      <p:ext uri="{BB962C8B-B14F-4D97-AF65-F5344CB8AC3E}">
        <p14:creationId xmlns:p14="http://schemas.microsoft.com/office/powerpoint/2010/main" val="85210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2AD64-E29A-901C-C8A0-3AEFCB3A3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E75E9-B7B5-14F7-C6A5-8D285F8B4E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South West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CC74B-6016-8BEE-CC9B-C0463C9C5DD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Wanting to be as 'green' as possible.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Unhappy with slow pace of Government response to climate change, nature crisis etc. So, wanting to go further and faster, leading to 'mission creep' in the Plan</a:t>
            </a:r>
            <a:endParaRPr lang="en-GB" sz="240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Nutrients - Wiltshire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Times New Roman"/>
                <a:cs typeface="Times New Roman"/>
              </a:rPr>
              <a:t>Higher BNG requirements- Cornwall</a:t>
            </a:r>
            <a:endParaRPr lang="en-GB" sz="2400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A437FB1-A627-3F20-7524-5674D451B8EB}"/>
              </a:ext>
            </a:extLst>
          </p:cNvPr>
          <p:cNvSpPr txBox="1">
            <a:spLocks/>
          </p:cNvSpPr>
          <p:nvPr/>
        </p:nvSpPr>
        <p:spPr>
          <a:xfrm>
            <a:off x="7949356" y="2118033"/>
            <a:ext cx="3091654" cy="4041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68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8F43-252C-926F-A790-84AE0CDD1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ED93EAC-651C-42E4-26C4-A05F89D91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General issues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B1E8FF9-E150-3420-0E8C-8C0CD7BE59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52354" y="2017643"/>
            <a:ext cx="10201446" cy="4142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From no plans to rushed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Baking-in a lower number through transitional arrangements, explictly using 80% of Standard Method as the basis for a Plan to suppress housing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Planning creep - Building Regs, Future Home Standard and other environmental standards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Derbyshire deallocation consultation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Interface between Green Belt allocations and DM processes and impact from other delayed guidance </a:t>
            </a: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ECB66D-150B-39F3-A237-7F60CBB5C59E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 vert="horz" lIns="91440" tIns="45720" rIns="91440" bIns="45720" numCol="1" rtlCol="0" anchor="t">
            <a:noAutofit/>
          </a:bodyPr>
          <a:lstStyle/>
          <a:p>
            <a:r>
              <a:rPr lang="en-GB"/>
              <a:t>Midlands and South West</a:t>
            </a:r>
          </a:p>
        </p:txBody>
      </p:sp>
    </p:spTree>
    <p:extLst>
      <p:ext uri="{BB962C8B-B14F-4D97-AF65-F5344CB8AC3E}">
        <p14:creationId xmlns:p14="http://schemas.microsoft.com/office/powerpoint/2010/main" val="13063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CF1B-A1AF-EA48-2755-7B6C7FCFF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/>
              <a:t>HBF Planning team</a:t>
            </a:r>
          </a:p>
        </p:txBody>
      </p:sp>
    </p:spTree>
    <p:extLst>
      <p:ext uri="{BB962C8B-B14F-4D97-AF65-F5344CB8AC3E}">
        <p14:creationId xmlns:p14="http://schemas.microsoft.com/office/powerpoint/2010/main" val="2055052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8D2C5-3170-B479-B6BC-7CE743D18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98ECFEB-6919-C7A3-5099-5250C50EE7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/>
              <a:t>But it’s not all bad news…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9207C3A-A972-9440-A064-67780AB2C6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Erewash trying to release Green Belt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Gedling left GNSP to plan for new 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BANES reset for new 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Leicestershire exemplary DTC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And some "bad" plans have failed: BCP, Wiltshire (?)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51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77CF-7892-6066-9ABB-14EE87CF9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3CF653C-73F2-3FBF-6AD0-83AE0E2E0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Biodiversity Net Gain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316C580-7EE4-F3D8-DF96-4DCFDF0312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5" y="1765609"/>
            <a:ext cx="4817518" cy="3088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Future Homes Hub BNG Implementation Board and Community of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Feeding into national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HBF BNF working group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HBF BNG member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Understand different issues facing large, small and medium sites, and on-site and off-site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latin typeface="Times New Roman"/>
              <a:cs typeface="Times New Roman"/>
            </a:endParaRP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C64B3-7F28-0B11-A601-124A1B799C20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22129" y="1651397"/>
            <a:ext cx="4817518" cy="466636"/>
          </a:xfrm>
        </p:spPr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BNG support for members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B3AE20-E55C-9F97-EB58-CA46973261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2129" y="2118034"/>
            <a:ext cx="4817518" cy="308857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Wealth of info on website including Q and 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Webinars and access to previous ones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National policy responses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Local Plan reps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latin typeface="Times New Roman"/>
              <a:cs typeface="Times New Roman"/>
            </a:endParaRPr>
          </a:p>
          <a:p>
            <a:r>
              <a:rPr lang="en-GB">
                <a:latin typeface="Times New Roman"/>
                <a:cs typeface="Times New Roman"/>
              </a:rPr>
              <a:t>Government responds better to examples, so please do examples of issues, challenges, solutions and costs. </a:t>
            </a:r>
          </a:p>
          <a:p>
            <a:r>
              <a:rPr lang="en-GB">
                <a:latin typeface="Times New Roman"/>
                <a:cs typeface="Times New Roman"/>
              </a:rPr>
              <a:t>Please sign up for BNG area of interest and get in touch if you would like to join the Working Group.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9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B1E0F-92FA-0109-2B08-BC32C567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D7799-4796-1ED7-96CD-B22ED7DC2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/>
              <a:t>The Northern regions</a:t>
            </a:r>
          </a:p>
        </p:txBody>
      </p:sp>
    </p:spTree>
    <p:extLst>
      <p:ext uri="{BB962C8B-B14F-4D97-AF65-F5344CB8AC3E}">
        <p14:creationId xmlns:p14="http://schemas.microsoft.com/office/powerpoint/2010/main" val="4276129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BEFB6-BBA0-56A7-C9F4-4FD58B01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F9B32-EA31-D1F0-ED54-9E9F9CA798E2}"/>
              </a:ext>
            </a:extLst>
          </p:cNvPr>
          <p:cNvSpPr txBox="1"/>
          <p:nvPr/>
        </p:nvSpPr>
        <p:spPr>
          <a:xfrm>
            <a:off x="803412" y="4092085"/>
            <a:ext cx="105851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Chris Martin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Regional Planning Manager – North West, North East and Yorkshire</a:t>
            </a:r>
          </a:p>
          <a:p>
            <a:r>
              <a:rPr lang="en-GB" sz="36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Home Builders Federation</a:t>
            </a:r>
          </a:p>
        </p:txBody>
      </p:sp>
      <p:pic>
        <p:nvPicPr>
          <p:cNvPr id="3" name="Picture 2" descr="A black background with a red sign&#10;&#10;AI-generated content may be incorrect.">
            <a:extLst>
              <a:ext uri="{FF2B5EF4-FFF2-40B4-BE49-F238E27FC236}">
                <a16:creationId xmlns:a16="http://schemas.microsoft.com/office/drawing/2014/main" id="{30739DE4-570C-1D76-A42A-7B4A6E52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54"/>
          <a:stretch/>
        </p:blipFill>
        <p:spPr>
          <a:xfrm>
            <a:off x="374381" y="457591"/>
            <a:ext cx="1731821" cy="3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7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9BC16-550D-1861-F263-DE61BF55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D125-E9BA-C2E4-38B5-5E3332520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North West Local Plan trends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4503C61-08C0-91D7-3407-62B1B32169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781175"/>
            <a:ext cx="9866569" cy="43787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Most progressed with SDSs.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Most active with regards to pushing forward with new plans.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Greater Manchester authorities pressing ahead with new plans pursuant to Places for Everyone.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Liverpool City Region also seeking to progress swiftly.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Seeing progression of Local Plans despite new plan-making system regulations not currently in place.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Also need for new authorities (Cumberland and Westmorland &amp; Furness) to push forward to get plans in place.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Stockport – a warning shot?</a:t>
            </a:r>
          </a:p>
          <a:p>
            <a:pPr marL="285750" lvl="1" indent="-285750"/>
            <a:endParaRPr lang="en-GB" sz="160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 sz="1600" b="1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298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660F5-A922-61FB-4594-498DDC614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9909-E39E-38BC-02F5-569C5E42F4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North East Local Plan trends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9DA837-D90B-15E2-512C-4E8EB9E8A5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800225"/>
            <a:ext cx="9866569" cy="30461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Contains two Combined Authorities.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Spate of Local Plan consultations in 2024 but has slowed down.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Waiting for new plan-making regulations, local elections and for SDSs to catch-up.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Most LPAs are at early stages of Local Plans/Plan Reviews.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Outliers are South Tyneside and Middlesbrough (both transition plans).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Expecting that 2026 is likely to be a busier year for plan making in the North East.</a:t>
            </a:r>
          </a:p>
          <a:p>
            <a:pPr marL="285750" lvl="1" indent="-285750"/>
            <a:endParaRPr lang="en-GB" sz="160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 sz="1600" b="1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414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E56B7-1243-6EB0-C971-306DA216E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E45D-2E6F-69A9-5C66-47AF4BE43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Yorkshire Local Plan trends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25ADC3-C9F2-2B17-570B-3FF3F8EC54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800225"/>
            <a:ext cx="9866569" cy="3046182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GB" sz="2000">
                <a:latin typeface="Times New Roman"/>
                <a:cs typeface="Times New Roman"/>
              </a:rPr>
              <a:t>Much more diverse situation.</a:t>
            </a:r>
          </a:p>
          <a:p>
            <a:pPr lvl="1"/>
            <a:r>
              <a:rPr lang="en-GB" sz="2000">
                <a:latin typeface="Times New Roman"/>
                <a:cs typeface="Times New Roman"/>
              </a:rPr>
              <a:t>Plans at all different stages.</a:t>
            </a:r>
          </a:p>
          <a:p>
            <a:pPr lvl="1"/>
            <a:r>
              <a:rPr lang="en-GB" sz="2000">
                <a:latin typeface="Times New Roman"/>
                <a:cs typeface="Times New Roman"/>
              </a:rPr>
              <a:t>Ones to watch - Leeds and North Yorkshire.</a:t>
            </a:r>
          </a:p>
          <a:p>
            <a:pPr lvl="1"/>
            <a:r>
              <a:rPr lang="en-GB" sz="2000">
                <a:latin typeface="Times New Roman"/>
                <a:cs typeface="Times New Roman"/>
              </a:rPr>
              <a:t>Question mark over Green Belt authorities and speed of any reviews (</a:t>
            </a:r>
            <a:r>
              <a:rPr lang="en-GB" sz="2000" err="1">
                <a:latin typeface="Times New Roman"/>
                <a:cs typeface="Times New Roman"/>
              </a:rPr>
              <a:t>eg.York</a:t>
            </a:r>
            <a:r>
              <a:rPr lang="en-GB" sz="2000">
                <a:latin typeface="Times New Roman"/>
                <a:cs typeface="Times New Roman"/>
              </a:rPr>
              <a:t>).</a:t>
            </a:r>
          </a:p>
          <a:p>
            <a:pPr lvl="1"/>
            <a:r>
              <a:rPr lang="en-GB" sz="2000">
                <a:latin typeface="Times New Roman"/>
                <a:cs typeface="Times New Roman"/>
              </a:rPr>
              <a:t>Seemingly less enthusiasm to work together compared to North West and North East.</a:t>
            </a:r>
          </a:p>
          <a:p>
            <a:pPr lvl="1"/>
            <a:r>
              <a:rPr lang="en-GB" sz="2000">
                <a:latin typeface="Times New Roman"/>
                <a:cs typeface="Times New Roman"/>
              </a:rPr>
              <a:t>Anticipating further plan-making progress in 2026.</a:t>
            </a:r>
            <a:endParaRPr lang="en-GB" sz="1600" b="1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92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1855D-ADC9-D376-8130-E9BD240DB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2E7F-EDD2-ED3B-1719-6081B497F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Common issues and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CA809-218A-36DC-363A-C024DA90D1D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b="1">
                <a:latin typeface="Times New Roman"/>
                <a:cs typeface="Times New Roman"/>
              </a:rPr>
              <a:t>Planning matters</a:t>
            </a:r>
            <a:endParaRPr lang="en-US"/>
          </a:p>
          <a:p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292DD9C-9D35-B93B-F9BD-2A6A67B360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lvl="1" indent="-342900"/>
            <a:r>
              <a:rPr lang="en-GB" sz="2000"/>
              <a:t>Viability – sites being continually squeezed (physically and financially) whist residential values are not keeping pace.</a:t>
            </a:r>
          </a:p>
          <a:p>
            <a:pPr marL="342900" lvl="1" indent="-342900"/>
            <a:r>
              <a:rPr lang="en-GB" sz="2000"/>
              <a:t>Shortening plan periods.</a:t>
            </a:r>
          </a:p>
          <a:p>
            <a:pPr marL="342900" lvl="1" indent="-342900"/>
            <a:r>
              <a:rPr lang="en-GB" sz="2000"/>
              <a:t>Local Plan 'over-reach' - encroaching on more and more matters.</a:t>
            </a:r>
          </a:p>
          <a:p>
            <a:pPr marL="342900" lvl="1" indent="-342900"/>
            <a:r>
              <a:rPr lang="en-GB" sz="2000"/>
              <a:t>Planning based on 'nice to haves' rather than 'need to haves’.</a:t>
            </a:r>
          </a:p>
          <a:p>
            <a:pPr marL="342900" lvl="1" indent="-342900"/>
            <a:r>
              <a:rPr lang="en-GB" sz="2000"/>
              <a:t>Failing to see the bigger picture of how policies fit together.</a:t>
            </a:r>
          </a:p>
          <a:p>
            <a:pPr marL="342900" lvl="1" indent="-342900"/>
            <a:r>
              <a:rPr lang="en-GB" sz="2000"/>
              <a:t>'Stepped' requirements to shield against 5YHLS/HDT risk.</a:t>
            </a:r>
          </a:p>
          <a:p>
            <a:pPr marL="342900" lvl="1" indent="-342900"/>
            <a:r>
              <a:rPr lang="en-GB" sz="2000"/>
              <a:t>Funding for infrastructure improvements that can unlock development.</a:t>
            </a:r>
          </a:p>
          <a:p>
            <a:pPr marL="285750" lvl="1" indent="-285750"/>
            <a:endParaRPr lang="en-GB" sz="1600">
              <a:latin typeface="Times New Roman"/>
              <a:cs typeface="Times New Roman"/>
            </a:endParaRPr>
          </a:p>
          <a:p>
            <a:pPr marL="628650" lvl="1" indent="-171450"/>
            <a:endParaRPr lang="en-GB" sz="1600"/>
          </a:p>
          <a:p>
            <a:pPr marL="628650" lvl="1" indent="-171450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98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B5745-6DC9-AD43-13F0-9D5D3D25A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FC0D-D8F7-4726-5D69-0640D693CF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Common Issues and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F03C6-ABC9-2693-A86A-344D5C049EE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/>
              <a:t>Wider matters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067EC0-1DC6-4FCE-6B8C-0220503848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lvl="1" indent="-285750"/>
            <a:r>
              <a:rPr lang="en-GB" sz="2000">
                <a:latin typeface="Times New Roman"/>
                <a:cs typeface="Times New Roman"/>
              </a:rPr>
              <a:t>Reluctance locally to take politically tough decisions</a:t>
            </a:r>
            <a:endParaRPr lang="en-GB" sz="2000"/>
          </a:p>
          <a:p>
            <a:pPr marL="285750" lvl="1" indent="-285750"/>
            <a:r>
              <a:rPr lang="en-GB" sz="2000">
                <a:latin typeface="Times New Roman"/>
                <a:cs typeface="Times New Roman"/>
              </a:rPr>
              <a:t>Using wider changes to delay plan progression</a:t>
            </a:r>
            <a:endParaRPr lang="en-GB" sz="2000"/>
          </a:p>
          <a:p>
            <a:pPr marL="285750" lvl="1" indent="-285750"/>
            <a:r>
              <a:rPr lang="en-GB" sz="2000">
                <a:latin typeface="Times New Roman"/>
                <a:cs typeface="Times New Roman"/>
              </a:rPr>
              <a:t>Lack of resources</a:t>
            </a:r>
            <a:endParaRPr lang="en-GB" sz="2000"/>
          </a:p>
          <a:p>
            <a:pPr marL="285750" lvl="1" indent="-285750"/>
            <a:r>
              <a:rPr lang="en-GB" sz="2000">
                <a:latin typeface="Times New Roman"/>
                <a:cs typeface="Times New Roman"/>
              </a:rPr>
              <a:t>Lack of expertise</a:t>
            </a:r>
            <a:endParaRPr lang="en-GB" sz="2000"/>
          </a:p>
          <a:p>
            <a:pPr marL="285750" lvl="1" indent="-285750"/>
            <a:r>
              <a:rPr lang="en-GB" sz="2000">
                <a:latin typeface="Times New Roman"/>
                <a:cs typeface="Times New Roman"/>
              </a:rPr>
              <a:t>Not wanting to engage (sometimes)</a:t>
            </a:r>
            <a:endParaRPr lang="en-GB" sz="2000"/>
          </a:p>
          <a:p>
            <a:pPr marL="457200" lvl="1" indent="0">
              <a:buNone/>
            </a:pPr>
            <a:endParaRPr lang="en-GB" sz="2000" b="1"/>
          </a:p>
          <a:p>
            <a:pPr marL="628650" lvl="1" indent="-171450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132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FB428-ED70-6421-7CD5-747CE66B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80BB-A7A0-A8C0-4F4E-B7913F4D95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How HBF is engaging with these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086CAD-C266-6DEC-53B7-DD0768831C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816560"/>
            <a:ext cx="9866569" cy="4142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Seeking to engage with Members to find out local issues and what is most important.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Relaying to Members what is coming forward in the future and agreeing common positions, where possible.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Seeking an open dialogue with LPAs from early on in the plan-making process to flag issues and assist in technical matters where possible/appropriate.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Making sure we represent our Members through the plan-making process – using our expertise across the organisation to help shape local plan policies and address the planning issues identified.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Scrutinising and challenging policies and evidence in relation to Local Plans which we consider would be detrimental to the delivery of new homes.</a:t>
            </a:r>
          </a:p>
          <a:p>
            <a:pPr marL="342900" lvl="1" indent="-342900"/>
            <a:r>
              <a:rPr lang="en-GB" sz="2000">
                <a:latin typeface="Times New Roman"/>
                <a:cs typeface="Times New Roman"/>
              </a:rPr>
              <a:t>Engaging politically at a local level (where appropriate).</a:t>
            </a:r>
            <a:endParaRPr lang="en-GB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marL="628650" lvl="1" indent="-171450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628650" lvl="1" indent="-171450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07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776E-B8CA-AE66-7B88-1DBE7F32D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7BAB3-A5AF-4097-D0B4-2A395C6266D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501979" y="1714318"/>
            <a:ext cx="3091654" cy="751512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GB"/>
              <a:t>Catherine Williams </a:t>
            </a:r>
          </a:p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1A1D43-8733-86F0-7C9E-3D102089D9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Times New Roman"/>
                <a:cs typeface="Times New Roman"/>
              </a:rPr>
              <a:t>   Planning Director</a:t>
            </a:r>
            <a:endParaRPr lang="en-US"/>
          </a:p>
        </p:txBody>
      </p:sp>
      <p:pic>
        <p:nvPicPr>
          <p:cNvPr id="3" name="Content Placeholder 2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6338CD68-DF4C-4684-BFA5-2FAE17E20EC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rcRect b="5031"/>
          <a:stretch>
            <a:fillRect/>
          </a:stretch>
        </p:blipFill>
        <p:spPr>
          <a:xfrm>
            <a:off x="1452672" y="2712112"/>
            <a:ext cx="3190267" cy="285374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C80DAE-2041-2FB9-3C03-F112CE60E25A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779026" y="1710732"/>
            <a:ext cx="3091654" cy="345112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GB"/>
              <a:t>James Stevens </a:t>
            </a:r>
          </a:p>
          <a:p>
            <a:r>
              <a:rPr lang="en-GB" sz="2000">
                <a:latin typeface="Times New Roman"/>
              </a:rPr>
              <a:t>Director for Cities </a:t>
            </a:r>
          </a:p>
        </p:txBody>
      </p:sp>
      <p:pic>
        <p:nvPicPr>
          <p:cNvPr id="11" name="Picture 1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3D782FF-02E6-A92B-CB52-941E85FF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47" r="16225" b="347"/>
          <a:stretch>
            <a:fillRect/>
          </a:stretch>
        </p:blipFill>
        <p:spPr>
          <a:xfrm>
            <a:off x="7396907" y="2712112"/>
            <a:ext cx="3190267" cy="28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27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B054F-9F19-FDEE-3E19-44101EE63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BA4F-FD29-0414-48BE-DE2189A261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Next meeting dates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8D2F1E-A1CF-36F1-0B46-675035F1DB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816560"/>
            <a:ext cx="9866569" cy="4142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>
                <a:latin typeface="Times New Roman"/>
                <a:cs typeface="Times New Roman"/>
              </a:rPr>
              <a:t>North West Planning Group</a:t>
            </a:r>
            <a:endParaRPr lang="en-GB"/>
          </a:p>
          <a:p>
            <a:pPr marL="0" lvl="1" indent="0"/>
            <a:r>
              <a:rPr lang="en-GB" sz="2000">
                <a:latin typeface="Times New Roman"/>
                <a:cs typeface="Times New Roman"/>
              </a:rPr>
              <a:t> Novotel Manchester West, Worsley Brow, Manchester M28 2YA, 10 March, 2pm.</a:t>
            </a:r>
            <a:endParaRPr lang="en-GB" sz="2000"/>
          </a:p>
          <a:p>
            <a:pPr marL="0" lvl="1" indent="0"/>
            <a:endParaRPr lang="en-GB" sz="2000">
              <a:latin typeface="Arial"/>
              <a:cs typeface="Arial"/>
            </a:endParaRPr>
          </a:p>
          <a:p>
            <a:pPr marL="0" lvl="1" indent="0">
              <a:buNone/>
            </a:pPr>
            <a:r>
              <a:rPr lang="en-GB" sz="2000" b="1">
                <a:latin typeface="Times New Roman"/>
                <a:cs typeface="Times New Roman"/>
              </a:rPr>
              <a:t>Yorkshire Planning Group</a:t>
            </a:r>
            <a:endParaRPr lang="en-GB" sz="2000"/>
          </a:p>
          <a:p>
            <a:pPr marL="0" lvl="1" indent="0"/>
            <a:r>
              <a:rPr lang="en-GB" sz="2000">
                <a:latin typeface="Times New Roman"/>
                <a:cs typeface="Times New Roman"/>
              </a:rPr>
              <a:t> DoubleTree Hotel, St Maurices Road, York YO31 7JA, 11 March, 9.30am</a:t>
            </a:r>
            <a:endParaRPr lang="en-GB" sz="2000"/>
          </a:p>
          <a:p>
            <a:pPr marL="0" lvl="1" indent="0">
              <a:buNone/>
            </a:pPr>
            <a:endParaRPr lang="en-GB" sz="2000" b="1">
              <a:latin typeface="Times New Roman"/>
              <a:cs typeface="Times New Roman"/>
            </a:endParaRPr>
          </a:p>
          <a:p>
            <a:pPr marL="0" lvl="1" indent="0">
              <a:buNone/>
            </a:pPr>
            <a:r>
              <a:rPr lang="en-GB" sz="2000" b="1">
                <a:latin typeface="Times New Roman"/>
                <a:cs typeface="Times New Roman"/>
              </a:rPr>
              <a:t>North East Planning Group</a:t>
            </a:r>
            <a:endParaRPr lang="en-GB" sz="2000"/>
          </a:p>
          <a:p>
            <a:pPr marL="0" lvl="1" indent="0"/>
            <a:r>
              <a:rPr lang="en-GB" sz="2000">
                <a:latin typeface="Times New Roman"/>
                <a:cs typeface="Times New Roman"/>
              </a:rPr>
              <a:t> Durham County Cricket Club, County Ground Riverside, </a:t>
            </a:r>
            <a:r>
              <a:rPr lang="en-GB" sz="2000" err="1">
                <a:latin typeface="Times New Roman"/>
                <a:cs typeface="Times New Roman"/>
              </a:rPr>
              <a:t>Chester-le-Street</a:t>
            </a:r>
            <a:r>
              <a:rPr lang="en-GB" sz="2000">
                <a:latin typeface="Times New Roman"/>
                <a:cs typeface="Times New Roman"/>
              </a:rPr>
              <a:t> DH3 3QR, 26 February 2026</a:t>
            </a:r>
            <a:endParaRPr lang="en-GB" sz="2000"/>
          </a:p>
          <a:p>
            <a:pPr marL="457200" lvl="1" indent="0">
              <a:buNone/>
            </a:pPr>
            <a:endParaRPr lang="en-GB"/>
          </a:p>
          <a:p>
            <a:pPr marL="628650" lvl="1" indent="-171450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628650" lvl="1" indent="-171450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  <a:p>
            <a:pPr marL="457200" lvl="1"/>
            <a:endParaRPr lang="en-GB" sz="8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89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AAB32-4BF2-59B6-8A3E-46ED1ED2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D882-D5C3-E460-B827-27F3190C0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69" y="2709311"/>
            <a:ext cx="6764047" cy="719689"/>
          </a:xfrm>
        </p:spPr>
        <p:txBody>
          <a:bodyPr>
            <a:noAutofit/>
          </a:bodyPr>
          <a:lstStyle/>
          <a:p>
            <a:r>
              <a:rPr lang="en-GB" sz="4800">
                <a:latin typeface="Arial"/>
              </a:rPr>
              <a:t>HBF and Members</a:t>
            </a:r>
            <a:endParaRPr lang="en-GB" sz="4800"/>
          </a:p>
        </p:txBody>
      </p:sp>
    </p:spTree>
    <p:extLst>
      <p:ext uri="{BB962C8B-B14F-4D97-AF65-F5344CB8AC3E}">
        <p14:creationId xmlns:p14="http://schemas.microsoft.com/office/powerpoint/2010/main" val="2353567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79605-F446-0709-28A9-7DF78FCB4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60A36-3D58-3A57-4A1E-AA8F41D23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28380" y="1179013"/>
            <a:ext cx="4817518" cy="345112"/>
          </a:xfrm>
        </p:spPr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How you can help us </a:t>
            </a:r>
            <a:endParaRPr lang="en-GB"/>
          </a:p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70E4F2-E587-115F-C7E6-B3E03AA0A2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6160" y="1843901"/>
            <a:ext cx="4817518" cy="359092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Attend meetings and contribute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Identify local/regional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Provide local context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Provide feedback and ask questions</a:t>
            </a:r>
            <a:endParaRPr lang="en-GB" sz="29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Identify where HBF input would be particularly helpful locally and/or nationally</a:t>
            </a:r>
            <a:endParaRPr lang="en-GB" sz="29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Join Local Plan working group(s)</a:t>
            </a:r>
            <a:endParaRPr lang="en-GB" sz="29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Comment on draft responses</a:t>
            </a:r>
            <a:endParaRPr lang="en-GB" sz="29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>
                <a:latin typeface="Times New Roman"/>
                <a:cs typeface="Times New Roman"/>
              </a:rPr>
              <a:t>Provide us with evidence of costs, case studies, LPA behaviour- good and bad</a:t>
            </a:r>
            <a:endParaRPr lang="en-GB" sz="2900"/>
          </a:p>
          <a:p>
            <a:endParaRPr lang="en-GB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24FF01-6877-9279-DCF3-0DCED4F33C6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47507" y="1179013"/>
            <a:ext cx="4817518" cy="345112"/>
          </a:xfrm>
        </p:spPr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How we can help you</a:t>
            </a:r>
            <a:endParaRPr lang="en-GB"/>
          </a:p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BA8AF3-EEF3-B251-4638-54726F8CF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7507" y="1843901"/>
            <a:ext cx="4817518" cy="316825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Write Reps and Attend EIPs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Regional Meetings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Local Plan Trackers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Respond to specific queries/questions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Raise issues with Councils directly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Feedback/Monitoring - is this a bigger problem?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Local Plan working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Times New Roman"/>
                <a:cs typeface="Times New Roman"/>
              </a:rPr>
              <a:t>Advocate on a national level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latin typeface="Times New Roman"/>
              <a:cs typeface="Times New Roman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0408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42F39-96F5-E96F-C6D3-2E436F906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B251-A5BC-DE11-E8DC-2A36BC1F9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69" y="2709311"/>
            <a:ext cx="6764047" cy="719689"/>
          </a:xfrm>
        </p:spPr>
        <p:txBody>
          <a:bodyPr>
            <a:noAutofit/>
          </a:bodyPr>
          <a:lstStyle/>
          <a:p>
            <a:r>
              <a:rPr lang="en-GB" sz="4800" dirty="0">
                <a:latin typeface="Arial"/>
              </a:rPr>
              <a:t>Questions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569181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0222B8-1C2B-9C18-05E2-6366B5E239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More resources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1550F-E4A4-7B64-5F54-B3A26FBEB3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1594754"/>
            <a:ext cx="9866569" cy="32516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hlinkClick r:id="rId2"/>
              </a:rPr>
              <a:t>Planning resources at hbf.co.uk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hlinkClick r:id="rId3"/>
              </a:rPr>
              <a:t>Member groups </a:t>
            </a:r>
            <a:r>
              <a:rPr lang="en-GB"/>
              <a:t>(you will need to be signed in to your free HBF online account)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hlinkClick r:id="rId4"/>
              </a:rPr>
              <a:t>Planning Bulletin sign up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hlinkClick r:id="rId5"/>
              </a:rPr>
              <a:t>BNG and wider issue alerts 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hlinkClick r:id="rId6"/>
              </a:rPr>
              <a:t>HBF Planning Conference, 9 September 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546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251890-A9D7-2880-3C03-B75FC254DB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/>
              <a:t>Thank you for joining 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3A91CD-E318-30F3-21C6-86FC8EE312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2354" y="2017643"/>
            <a:ext cx="5658021" cy="41422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Follow us on LinkedIn: </a:t>
            </a:r>
            <a:br>
              <a:rPr lang="en-GB"/>
            </a:br>
            <a:r>
              <a:rPr lang="en-GB" b="1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the-home-builders-federation</a:t>
            </a:r>
            <a:endParaRPr lang="en-GB" sz="300" b="1">
              <a:solidFill>
                <a:schemeClr val="tx2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And X: </a:t>
            </a:r>
            <a:r>
              <a:rPr lang="en-GB" b="1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@HomeBuildersFed</a:t>
            </a:r>
            <a:endParaRPr lang="en-GB" sz="300" b="1">
              <a:solidFill>
                <a:schemeClr val="tx2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Feedback on today’s session and recommendations for future sessions: </a:t>
            </a:r>
            <a:r>
              <a:rPr lang="en-GB">
                <a:solidFill>
                  <a:schemeClr val="accent1"/>
                </a:solidFill>
                <a:latin typeface="Arial"/>
                <a:ea typeface="ＭＳ Ｐゴシック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comms@hbf.co.uk</a:t>
            </a:r>
            <a:endParaRPr lang="en-GB">
              <a:solidFill>
                <a:schemeClr val="accent1"/>
              </a:solidFill>
              <a:latin typeface="Arial"/>
              <a:ea typeface="ＭＳ Ｐゴシック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Scan the QR code to view future events </a:t>
            </a:r>
            <a:endParaRPr lang="en-GB">
              <a:solidFill>
                <a:schemeClr val="tx2"/>
              </a:solidFill>
              <a:cs typeface="Arial"/>
            </a:endParaRPr>
          </a:p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0FF156-6051-8A12-7445-80024F939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05" y="251986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67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1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 person wearing glasses and a floral shirt&#10;&#10;AI-generated content may be incorrect.">
            <a:extLst>
              <a:ext uri="{FF2B5EF4-FFF2-40B4-BE49-F238E27FC236}">
                <a16:creationId xmlns:a16="http://schemas.microsoft.com/office/drawing/2014/main" id="{F9869E18-A07D-07CC-D3A9-9EDF9833DF0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l="6800" r="6800"/>
          <a:stretch>
            <a:fillRect/>
          </a:stretch>
        </p:blipFill>
        <p:spPr>
          <a:xfrm>
            <a:off x="1095204" y="3429000"/>
            <a:ext cx="2666387" cy="2066925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87B6B5-884B-5A74-1BE4-45732DC834B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095204" y="1642041"/>
            <a:ext cx="2982363" cy="345112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r>
              <a:rPr lang="en-GB"/>
              <a:t>Rachel Danemann</a:t>
            </a:r>
          </a:p>
          <a:p>
            <a:r>
              <a:rPr lang="en-GB" sz="1800">
                <a:latin typeface="Times New Roman"/>
              </a:rPr>
              <a:t>Regional Planning Manager </a:t>
            </a:r>
          </a:p>
          <a:p>
            <a:r>
              <a:rPr lang="en-GB" sz="1800">
                <a:latin typeface="Times New Roman"/>
              </a:rPr>
              <a:t>Midlands and South West</a:t>
            </a:r>
          </a:p>
          <a:p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7A37FE3-844C-C983-2CA3-934E7CD66B95}"/>
              </a:ext>
            </a:extLst>
          </p:cNvPr>
          <p:cNvSpPr txBox="1">
            <a:spLocks/>
          </p:cNvSpPr>
          <p:nvPr/>
        </p:nvSpPr>
        <p:spPr>
          <a:xfrm>
            <a:off x="4752804" y="1642041"/>
            <a:ext cx="2982363" cy="345112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>
                <a:latin typeface="Arial" panose="020B0604020202020204" pitchFamily="34" charset="0"/>
              </a:rPr>
              <a:t>Mark Behrendt</a:t>
            </a:r>
          </a:p>
          <a:p>
            <a:pPr fontAlgn="auto">
              <a:spcAft>
                <a:spcPts val="0"/>
              </a:spcAft>
            </a:pPr>
            <a:r>
              <a:rPr lang="en-GB" sz="1800">
                <a:latin typeface="Times New Roman"/>
              </a:rPr>
              <a:t>Regional Planning Manager </a:t>
            </a:r>
          </a:p>
          <a:p>
            <a:pPr fontAlgn="auto">
              <a:spcAft>
                <a:spcPts val="0"/>
              </a:spcAft>
            </a:pPr>
            <a:r>
              <a:rPr lang="en-GB" sz="1800">
                <a:latin typeface="Times New Roman"/>
              </a:rPr>
              <a:t>Southern and East of England</a:t>
            </a:r>
          </a:p>
          <a:p>
            <a:pPr fontAlgn="auto">
              <a:spcAft>
                <a:spcPts val="0"/>
              </a:spcAft>
            </a:pPr>
            <a:endParaRPr lang="en-GB">
              <a:latin typeface="Arial" panose="020B0604020202020204" pitchFamily="34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34B5AEA-623D-7FAC-D5ED-2A2D51E38D50}"/>
              </a:ext>
            </a:extLst>
          </p:cNvPr>
          <p:cNvSpPr txBox="1">
            <a:spLocks/>
          </p:cNvSpPr>
          <p:nvPr/>
        </p:nvSpPr>
        <p:spPr>
          <a:xfrm>
            <a:off x="8806644" y="1642041"/>
            <a:ext cx="2982363" cy="345112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" pitchFamily="2" charset="0"/>
                <a:ea typeface="Bagoss Standard" panose="020B0504060102020204" pitchFamily="34" charset="77"/>
                <a:cs typeface="Bagoss Standard" panose="020B0504060102020204" pitchFamily="34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>
                <a:latin typeface="Arial" panose="020B0604020202020204" pitchFamily="34" charset="0"/>
              </a:rPr>
              <a:t>Chris Martin</a:t>
            </a:r>
          </a:p>
          <a:p>
            <a:pPr fontAlgn="auto">
              <a:spcAft>
                <a:spcPts val="0"/>
              </a:spcAft>
            </a:pPr>
            <a:r>
              <a:rPr lang="en-GB" sz="1800">
                <a:latin typeface="Times New Roman"/>
              </a:rPr>
              <a:t>Regional Planning Manager </a:t>
            </a:r>
          </a:p>
          <a:p>
            <a:pPr fontAlgn="auto">
              <a:spcAft>
                <a:spcPts val="0"/>
              </a:spcAft>
            </a:pPr>
            <a:r>
              <a:rPr lang="en-GB" sz="1800">
                <a:latin typeface="Times New Roman"/>
              </a:rPr>
              <a:t>North West, North East and Yorkshire</a:t>
            </a:r>
          </a:p>
          <a:p>
            <a:pPr fontAlgn="auto">
              <a:spcAft>
                <a:spcPts val="0"/>
              </a:spcAft>
            </a:pPr>
            <a:endParaRPr lang="en-GB">
              <a:latin typeface="Arial" panose="020B0604020202020204" pitchFamily="34" charset="0"/>
            </a:endParaRPr>
          </a:p>
        </p:txBody>
      </p:sp>
      <p:pic>
        <p:nvPicPr>
          <p:cNvPr id="15" name="Picture 14" descr="A person wearing glasses and a tie&#10;&#10;AI-generated content may be incorrect.">
            <a:extLst>
              <a:ext uri="{FF2B5EF4-FFF2-40B4-BE49-F238E27FC236}">
                <a16:creationId xmlns:a16="http://schemas.microsoft.com/office/drawing/2014/main" id="{0022757A-8000-451E-5F72-3CE46735CF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7" r="6907"/>
          <a:stretch>
            <a:fillRect/>
          </a:stretch>
        </p:blipFill>
        <p:spPr>
          <a:xfrm>
            <a:off x="4752804" y="3429000"/>
            <a:ext cx="2666387" cy="2062480"/>
          </a:xfrm>
          <a:prstGeom prst="rect">
            <a:avLst/>
          </a:prstGeom>
        </p:spPr>
      </p:pic>
      <p:pic>
        <p:nvPicPr>
          <p:cNvPr id="16" name="Picture 15" descr="A person in a pink shirt and tie&#10;&#10;AI-generated content may be incorrect.">
            <a:extLst>
              <a:ext uri="{FF2B5EF4-FFF2-40B4-BE49-F238E27FC236}">
                <a16:creationId xmlns:a16="http://schemas.microsoft.com/office/drawing/2014/main" id="{B6AE8BDC-009E-7EA2-60A8-67AFA6374F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4" r="379" b="24112"/>
          <a:stretch>
            <a:fillRect/>
          </a:stretch>
        </p:blipFill>
        <p:spPr>
          <a:xfrm>
            <a:off x="8806644" y="3429000"/>
            <a:ext cx="2666387" cy="20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9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kingdom&#10;&#10;AI-generated content may be incorrect.">
            <a:extLst>
              <a:ext uri="{FF2B5EF4-FFF2-40B4-BE49-F238E27FC236}">
                <a16:creationId xmlns:a16="http://schemas.microsoft.com/office/drawing/2014/main" id="{1B5CAD18-0E98-3A42-A154-7ECD4391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27" r="20918" b="-1"/>
          <a:stretch>
            <a:fillRect/>
          </a:stretch>
        </p:blipFill>
        <p:spPr>
          <a:xfrm>
            <a:off x="3596378" y="109121"/>
            <a:ext cx="5225882" cy="6360069"/>
          </a:xfrm>
          <a:custGeom>
            <a:avLst/>
            <a:gdLst>
              <a:gd name="connsiteX0" fmla="*/ 2623219 w 5225882"/>
              <a:gd name="connsiteY0" fmla="*/ 1 h 6360069"/>
              <a:gd name="connsiteX1" fmla="*/ 2679024 w 5225882"/>
              <a:gd name="connsiteY1" fmla="*/ 16423 h 6360069"/>
              <a:gd name="connsiteX2" fmla="*/ 5152458 w 5225882"/>
              <a:gd name="connsiteY2" fmla="*/ 1602857 h 6360069"/>
              <a:gd name="connsiteX3" fmla="*/ 5225050 w 5225882"/>
              <a:gd name="connsiteY3" fmla="*/ 1726636 h 6360069"/>
              <a:gd name="connsiteX4" fmla="*/ 5225050 w 5225882"/>
              <a:gd name="connsiteY4" fmla="*/ 1949847 h 6360069"/>
              <a:gd name="connsiteX5" fmla="*/ 5225882 w 5225882"/>
              <a:gd name="connsiteY5" fmla="*/ 2408037 h 6360069"/>
              <a:gd name="connsiteX6" fmla="*/ 5225882 w 5225882"/>
              <a:gd name="connsiteY6" fmla="*/ 6198950 h 6360069"/>
              <a:gd name="connsiteX7" fmla="*/ 5064763 w 5225882"/>
              <a:gd name="connsiteY7" fmla="*/ 6360069 h 6360069"/>
              <a:gd name="connsiteX8" fmla="*/ 4468118 w 5225882"/>
              <a:gd name="connsiteY8" fmla="*/ 6360069 h 6360069"/>
              <a:gd name="connsiteX9" fmla="*/ 4468118 w 5225882"/>
              <a:gd name="connsiteY9" fmla="*/ 6359653 h 6360069"/>
              <a:gd name="connsiteX10" fmla="*/ 164476 w 5225882"/>
              <a:gd name="connsiteY10" fmla="*/ 6359653 h 6360069"/>
              <a:gd name="connsiteX11" fmla="*/ 2934 w 5225882"/>
              <a:gd name="connsiteY11" fmla="*/ 6198111 h 6360069"/>
              <a:gd name="connsiteX12" fmla="*/ 839 w 5225882"/>
              <a:gd name="connsiteY12" fmla="*/ 2422295 h 6360069"/>
              <a:gd name="connsiteX13" fmla="*/ 0 w 5225882"/>
              <a:gd name="connsiteY13" fmla="*/ 2013623 h 6360069"/>
              <a:gd name="connsiteX14" fmla="*/ 0 w 5225882"/>
              <a:gd name="connsiteY14" fmla="*/ 1733766 h 6360069"/>
              <a:gd name="connsiteX15" fmla="*/ 76780 w 5225882"/>
              <a:gd name="connsiteY15" fmla="*/ 1600762 h 6360069"/>
              <a:gd name="connsiteX16" fmla="*/ 2567415 w 5225882"/>
              <a:gd name="connsiteY16" fmla="*/ 16000 h 6360069"/>
              <a:gd name="connsiteX17" fmla="*/ 2623219 w 5225882"/>
              <a:gd name="connsiteY17" fmla="*/ 1 h 636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25882" h="6360069">
                <a:moveTo>
                  <a:pt x="2623219" y="1"/>
                </a:moveTo>
                <a:cubicBezTo>
                  <a:pt x="2642624" y="54"/>
                  <a:pt x="2662029" y="5511"/>
                  <a:pt x="2679024" y="16423"/>
                </a:cubicBezTo>
                <a:lnTo>
                  <a:pt x="5152458" y="1602857"/>
                </a:lnTo>
                <a:cubicBezTo>
                  <a:pt x="5195256" y="1630126"/>
                  <a:pt x="5221270" y="1676703"/>
                  <a:pt x="5225050" y="1726636"/>
                </a:cubicBezTo>
                <a:lnTo>
                  <a:pt x="5225050" y="1949847"/>
                </a:lnTo>
                <a:cubicBezTo>
                  <a:pt x="5225050" y="1949847"/>
                  <a:pt x="5225882" y="2408037"/>
                  <a:pt x="5225882" y="2408037"/>
                </a:cubicBezTo>
                <a:lnTo>
                  <a:pt x="5225882" y="6198950"/>
                </a:lnTo>
                <a:cubicBezTo>
                  <a:pt x="5225882" y="6287901"/>
                  <a:pt x="5153714" y="6360069"/>
                  <a:pt x="5064763" y="6360069"/>
                </a:cubicBezTo>
                <a:lnTo>
                  <a:pt x="4468118" y="6360069"/>
                </a:lnTo>
                <a:lnTo>
                  <a:pt x="4468118" y="6359653"/>
                </a:lnTo>
                <a:lnTo>
                  <a:pt x="164476" y="6359653"/>
                </a:lnTo>
                <a:cubicBezTo>
                  <a:pt x="75941" y="6359653"/>
                  <a:pt x="2934" y="6286646"/>
                  <a:pt x="2934" y="6198111"/>
                </a:cubicBezTo>
                <a:cubicBezTo>
                  <a:pt x="839" y="4452230"/>
                  <a:pt x="839" y="4124963"/>
                  <a:pt x="839" y="2422295"/>
                </a:cubicBezTo>
                <a:lnTo>
                  <a:pt x="0" y="2013623"/>
                </a:lnTo>
                <a:lnTo>
                  <a:pt x="0" y="1733766"/>
                </a:lnTo>
                <a:cubicBezTo>
                  <a:pt x="839" y="1679637"/>
                  <a:pt x="31049" y="1629710"/>
                  <a:pt x="76780" y="1600762"/>
                </a:cubicBezTo>
                <a:cubicBezTo>
                  <a:pt x="424617" y="1379216"/>
                  <a:pt x="1903221" y="436420"/>
                  <a:pt x="2567415" y="16000"/>
                </a:cubicBezTo>
                <a:cubicBezTo>
                  <a:pt x="2584410" y="5299"/>
                  <a:pt x="2603814" y="-51"/>
                  <a:pt x="2623219" y="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7988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0EDC8-4E1C-682B-8725-47F186650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E46D-FC09-E05B-B3D7-91ACB2C5B5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/>
              <a:t>National role</a:t>
            </a:r>
          </a:p>
        </p:txBody>
      </p:sp>
    </p:spTree>
    <p:extLst>
      <p:ext uri="{BB962C8B-B14F-4D97-AF65-F5344CB8AC3E}">
        <p14:creationId xmlns:p14="http://schemas.microsoft.com/office/powerpoint/2010/main" val="341671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53A4F-5400-25F1-21FC-64E617363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National Planning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FD06C-07FE-A923-E1F8-F445AA69A1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GB" sz="2400">
                <a:latin typeface="Times New Roman"/>
                <a:cs typeface="Times New Roman"/>
              </a:rPr>
              <a:t>Influence central government</a:t>
            </a:r>
            <a:endParaRPr lang="en-GB" sz="2400"/>
          </a:p>
          <a:p>
            <a:pPr marL="342900" indent="-342900">
              <a:buChar char="•"/>
            </a:pPr>
            <a:r>
              <a:rPr lang="en-GB" sz="2400">
                <a:latin typeface="Times New Roman"/>
                <a:cs typeface="Times New Roman"/>
              </a:rPr>
              <a:t>Respond to national consultations</a:t>
            </a:r>
          </a:p>
          <a:p>
            <a:pPr marL="342900" indent="-342900">
              <a:buChar char="•"/>
            </a:pPr>
            <a:r>
              <a:rPr lang="en-GB" sz="2400">
                <a:latin typeface="Times New Roman"/>
                <a:cs typeface="Times New Roman"/>
              </a:rPr>
              <a:t>Engage with stakeholders</a:t>
            </a:r>
          </a:p>
          <a:p>
            <a:pPr marL="342900" indent="-342900">
              <a:buChar char="•"/>
            </a:pPr>
            <a:r>
              <a:rPr lang="en-GB" sz="2400">
                <a:latin typeface="Times New Roman"/>
                <a:cs typeface="Times New Roman"/>
              </a:rPr>
              <a:t>Advocate for member interests on a national level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35044-9402-EEE1-766A-739C96AB5080}"/>
              </a:ext>
            </a:extLst>
          </p:cNvPr>
          <p:cNvSpPr txBox="1"/>
          <p:nvPr/>
        </p:nvSpPr>
        <p:spPr>
          <a:xfrm>
            <a:off x="6420028" y="2118033"/>
            <a:ext cx="459889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>
                <a:latin typeface="Times New Roman"/>
                <a:ea typeface="ＭＳ Ｐゴシック"/>
                <a:cs typeface="Arial"/>
              </a:rPr>
              <a:t>National Planning Committee</a:t>
            </a:r>
            <a:endParaRPr lang="en-GB">
              <a:latin typeface="Times New Roman"/>
              <a:cs typeface="Arial" pitchFamily="34" charset="0"/>
            </a:endParaRPr>
          </a:p>
          <a:p>
            <a:endParaRPr lang="en-GB">
              <a:latin typeface="Times New Roman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>
                <a:latin typeface="Times New Roman"/>
                <a:ea typeface="ＭＳ Ｐゴシック"/>
                <a:cs typeface="Arial"/>
              </a:rPr>
              <a:t>National Updates at Regional Meetings</a:t>
            </a:r>
            <a:endParaRPr lang="en-GB">
              <a:latin typeface="Times New Roman"/>
              <a:cs typeface="Arial" pitchFamily="34" charset="0"/>
            </a:endParaRPr>
          </a:p>
          <a:p>
            <a:endParaRPr lang="en-GB">
              <a:latin typeface="Times New Roman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>
                <a:latin typeface="Times New Roman"/>
                <a:ea typeface="ＭＳ Ｐゴシック"/>
                <a:cs typeface="Arial"/>
              </a:rPr>
              <a:t>Chair Planning Webinars </a:t>
            </a:r>
            <a:endParaRPr lang="en-GB">
              <a:latin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7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E3430-C922-834D-5AD1-D4D63C81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2E641-17C4-7664-A137-F53D507B4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69" y="2709311"/>
            <a:ext cx="6764047" cy="719689"/>
          </a:xfrm>
        </p:spPr>
        <p:txBody>
          <a:bodyPr>
            <a:noAutofit/>
          </a:bodyPr>
          <a:lstStyle/>
          <a:p>
            <a:r>
              <a:rPr lang="en-GB" sz="4800"/>
              <a:t>Devolution, Mayoral Strategic Authorities and London</a:t>
            </a:r>
          </a:p>
        </p:txBody>
      </p:sp>
    </p:spTree>
    <p:extLst>
      <p:ext uri="{BB962C8B-B14F-4D97-AF65-F5344CB8AC3E}">
        <p14:creationId xmlns:p14="http://schemas.microsoft.com/office/powerpoint/2010/main" val="2906506633"/>
      </p:ext>
    </p:extLst>
  </p:cSld>
  <p:clrMapOvr>
    <a:masterClrMapping/>
  </p:clrMapOvr>
</p:sld>
</file>

<file path=ppt/theme/theme1.xml><?xml version="1.0" encoding="utf-8"?>
<a:theme xmlns:a="http://schemas.openxmlformats.org/drawingml/2006/main" name="End Slide">
  <a:themeElements>
    <a:clrScheme name="Custom 22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le">
  <a:themeElements>
    <a:clrScheme name="Custom 26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C045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ontent">
  <a:themeElements>
    <a:clrScheme name="Custom 50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C04500"/>
      </a:hlink>
      <a:folHlink>
        <a:srgbClr val="FF884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End Slide">
  <a:themeElements>
    <a:clrScheme name="HBF">
      <a:dk1>
        <a:srgbClr val="000000"/>
      </a:dk1>
      <a:lt1>
        <a:srgbClr val="F9F3ED"/>
      </a:lt1>
      <a:dk2>
        <a:srgbClr val="000000"/>
      </a:dk2>
      <a:lt2>
        <a:srgbClr val="F9F3ED"/>
      </a:lt2>
      <a:accent1>
        <a:srgbClr val="C04500"/>
      </a:accent1>
      <a:accent2>
        <a:srgbClr val="FF884D"/>
      </a:accent2>
      <a:accent3>
        <a:srgbClr val="FFC7AB"/>
      </a:accent3>
      <a:accent4>
        <a:srgbClr val="FCEBA0"/>
      </a:accent4>
      <a:accent5>
        <a:srgbClr val="E3EF8F"/>
      </a:accent5>
      <a:accent6>
        <a:srgbClr val="CEEAE3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2e5495-6889-451e-8447-25219879d4f2">
      <Terms xmlns="http://schemas.microsoft.com/office/infopath/2007/PartnerControls"/>
    </lcf76f155ced4ddcb4097134ff3c332f>
    <TaxCatchAll xmlns="98c4065d-ab90-4030-91ac-239e56608fb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EACC4E1CDCF488D376413A381FD22" ma:contentTypeVersion="19" ma:contentTypeDescription="Create a new document." ma:contentTypeScope="" ma:versionID="eaa070a7ccaa9c3973c608e2e51349ff">
  <xsd:schema xmlns:xsd="http://www.w3.org/2001/XMLSchema" xmlns:xs="http://www.w3.org/2001/XMLSchema" xmlns:p="http://schemas.microsoft.com/office/2006/metadata/properties" xmlns:ns2="382e5495-6889-451e-8447-25219879d4f2" xmlns:ns3="98c4065d-ab90-4030-91ac-239e56608fbb" targetNamespace="http://schemas.microsoft.com/office/2006/metadata/properties" ma:root="true" ma:fieldsID="8f2a6c3626e9a5f922790ed30f5754dd" ns2:_="" ns3:_="">
    <xsd:import namespace="382e5495-6889-451e-8447-25219879d4f2"/>
    <xsd:import namespace="98c4065d-ab90-4030-91ac-239e56608f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e5495-6889-451e-8447-25219879d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c48f749-fadf-4388-88e9-b8f5d78bb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4065d-ab90-4030-91ac-239e56608fb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ad3b124-f129-47eb-af8a-2eceb59fbcab}" ma:internalName="TaxCatchAll" ma:showField="CatchAllData" ma:web="98c4065d-ab90-4030-91ac-239e56608f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225884-6B71-44E5-85F1-05F1FCEFA1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8F58EE-158A-40F1-8AB2-3549AB7EAADA}">
  <ds:schemaRefs>
    <ds:schemaRef ds:uri="382e5495-6889-451e-8447-25219879d4f2"/>
    <ds:schemaRef ds:uri="98c4065d-ab90-4030-91ac-239e56608fb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A310CE6-7ED6-4874-8D7E-D07D230A197D}">
  <ds:schemaRefs>
    <ds:schemaRef ds:uri="382e5495-6889-451e-8447-25219879d4f2"/>
    <ds:schemaRef ds:uri="98c4065d-ab90-4030-91ac-239e56608f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HBF theme 2023</Template>
  <TotalTime>0</TotalTime>
  <Words>1704</Words>
  <Application>Microsoft Office PowerPoint</Application>
  <PresentationFormat>Widescreen</PresentationFormat>
  <Paragraphs>341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End Slide</vt:lpstr>
      <vt:lpstr>Title</vt:lpstr>
      <vt:lpstr>Content</vt:lpstr>
      <vt:lpstr>1_End Slide</vt:lpstr>
      <vt:lpstr>Planning challenges in home building – A regional perspective</vt:lpstr>
      <vt:lpstr>Housekeeping slides </vt:lpstr>
      <vt:lpstr>HBF Planning team</vt:lpstr>
      <vt:lpstr>PowerPoint Presentation</vt:lpstr>
      <vt:lpstr>PowerPoint Presentation</vt:lpstr>
      <vt:lpstr>PowerPoint Presentation</vt:lpstr>
      <vt:lpstr>National role</vt:lpstr>
      <vt:lpstr>National Planning </vt:lpstr>
      <vt:lpstr>Devolution, Mayoral Strategic Authorities and London</vt:lpstr>
      <vt:lpstr>PowerPoint Presentation</vt:lpstr>
      <vt:lpstr>Three core planning related areas of work:</vt:lpstr>
      <vt:lpstr>Devolution and Mayoral Strategic Authorities </vt:lpstr>
      <vt:lpstr>Devolution and Mayoral Strategic Authorities</vt:lpstr>
      <vt:lpstr> </vt:lpstr>
      <vt:lpstr>Natural England challenges and water industry issues</vt:lpstr>
      <vt:lpstr>South-East and East of England</vt:lpstr>
      <vt:lpstr>PowerPoint Presentation</vt:lpstr>
      <vt:lpstr>Local Plan – current expectations</vt:lpstr>
      <vt:lpstr>PowerPoint Presentation</vt:lpstr>
      <vt:lpstr>Issues and challenges</vt:lpstr>
      <vt:lpstr>Key issues and challenges in local plan making</vt:lpstr>
      <vt:lpstr>How HBF is engaging with these challenges</vt:lpstr>
      <vt:lpstr>Next meeting dates</vt:lpstr>
      <vt:lpstr>Midlands and South West</vt:lpstr>
      <vt:lpstr>PowerPoint Presentation</vt:lpstr>
      <vt:lpstr>East Midlands</vt:lpstr>
      <vt:lpstr>West Midlands</vt:lpstr>
      <vt:lpstr>South West</vt:lpstr>
      <vt:lpstr>General issues</vt:lpstr>
      <vt:lpstr>But it’s not all bad news…</vt:lpstr>
      <vt:lpstr>Biodiversity Net Gain </vt:lpstr>
      <vt:lpstr>The Northern regions</vt:lpstr>
      <vt:lpstr>PowerPoint Presentation</vt:lpstr>
      <vt:lpstr>North West Local Plan trends </vt:lpstr>
      <vt:lpstr>North East Local Plan trends </vt:lpstr>
      <vt:lpstr>Yorkshire Local Plan trends </vt:lpstr>
      <vt:lpstr>Common issues and challenges</vt:lpstr>
      <vt:lpstr>Common Issues and Challenges</vt:lpstr>
      <vt:lpstr>How HBF is engaging with these challenges</vt:lpstr>
      <vt:lpstr>Next meeting dates</vt:lpstr>
      <vt:lpstr>HBF and Members</vt:lpstr>
      <vt:lpstr>PowerPoint Presentation</vt:lpstr>
      <vt:lpstr>Questions</vt:lpstr>
      <vt:lpstr>More resources </vt:lpstr>
      <vt:lpstr>Thank you for joining us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Rianna Fry</dc:creator>
  <cp:lastModifiedBy>Rianna Fry</cp:lastModifiedBy>
  <cp:revision>45</cp:revision>
  <dcterms:created xsi:type="dcterms:W3CDTF">2024-02-09T09:45:18Z</dcterms:created>
  <dcterms:modified xsi:type="dcterms:W3CDTF">2025-11-28T10:16:39Z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0x0101005ACEACC4E1CDCF488D376413A381FD22</vt:lpwstr>
  </property>
  <property fmtid="{D5CDD505-2E9C-101B-9397-08002B2CF9AE}" pid="3" name="MediaServiceImageTags">
    <vt:lpwstr/>
  </property>
</Properties>
</file>