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3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2" r:id="rId5"/>
    <p:sldMasterId id="2147483696" r:id="rId6"/>
  </p:sldMasterIdLst>
  <p:notesMasterIdLst>
    <p:notesMasterId r:id="rId29"/>
  </p:notesMasterIdLst>
  <p:sldIdLst>
    <p:sldId id="256" r:id="rId7"/>
    <p:sldId id="271" r:id="rId8"/>
    <p:sldId id="273" r:id="rId9"/>
    <p:sldId id="286" r:id="rId10"/>
    <p:sldId id="274" r:id="rId11"/>
    <p:sldId id="260" r:id="rId12"/>
    <p:sldId id="275" r:id="rId13"/>
    <p:sldId id="276" r:id="rId14"/>
    <p:sldId id="261" r:id="rId15"/>
    <p:sldId id="277" r:id="rId16"/>
    <p:sldId id="278" r:id="rId17"/>
    <p:sldId id="263" r:id="rId18"/>
    <p:sldId id="279" r:id="rId19"/>
    <p:sldId id="264" r:id="rId20"/>
    <p:sldId id="280" r:id="rId21"/>
    <p:sldId id="266" r:id="rId22"/>
    <p:sldId id="285" r:id="rId23"/>
    <p:sldId id="281" r:id="rId24"/>
    <p:sldId id="282" r:id="rId25"/>
    <p:sldId id="283" r:id="rId26"/>
    <p:sldId id="284" r:id="rId27"/>
    <p:sldId id="270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5792017-84BC-1804-E9C3-4D3C1E233596}" name="Hannah Gillman" initials="HG" userId="S::hannah.gillman@hbf.co.uk::b6fe5fb7-df1a-4f57-aa6a-53af3d378d65" providerId="AD"/>
  <p188:author id="{4D83C2A7-E685-C7B7-F010-1E8A76EE9C86}" name="Rianna Fry" initials="RF" userId="S::rianna.fry@hbf.co.uk::00bb9d43-003d-4f81-879d-f413f70d02f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E1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E9A4D9-1EBD-4DE1-B6DE-43CA27ACB2D0}" v="89" dt="2025-04-01T10:38:19.5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714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microsoft.com/office/2018/10/relationships/authors" Target="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ce Thompson" userId="6bb71134-b8f3-4512-93ac-7f03c5d883de" providerId="ADAL" clId="{49E9A4D9-1EBD-4DE1-B6DE-43CA27ACB2D0}"/>
    <pc:docChg chg="undo custSel delSld modSld sldOrd">
      <pc:chgData name="Laurence Thompson" userId="6bb71134-b8f3-4512-93ac-7f03c5d883de" providerId="ADAL" clId="{49E9A4D9-1EBD-4DE1-B6DE-43CA27ACB2D0}" dt="2025-04-01T10:38:24.442" v="1016" actId="115"/>
      <pc:docMkLst>
        <pc:docMk/>
      </pc:docMkLst>
      <pc:sldChg chg="modSp mod">
        <pc:chgData name="Laurence Thompson" userId="6bb71134-b8f3-4512-93ac-7f03c5d883de" providerId="ADAL" clId="{49E9A4D9-1EBD-4DE1-B6DE-43CA27ACB2D0}" dt="2025-04-01T09:55:56.603" v="5" actId="20577"/>
        <pc:sldMkLst>
          <pc:docMk/>
          <pc:sldMk cId="774191116" sldId="256"/>
        </pc:sldMkLst>
        <pc:spChg chg="mod">
          <ac:chgData name="Laurence Thompson" userId="6bb71134-b8f3-4512-93ac-7f03c5d883de" providerId="ADAL" clId="{49E9A4D9-1EBD-4DE1-B6DE-43CA27ACB2D0}" dt="2025-04-01T09:55:56.603" v="5" actId="20577"/>
          <ac:spMkLst>
            <pc:docMk/>
            <pc:sldMk cId="774191116" sldId="256"/>
            <ac:spMk id="3" creationId="{BD4DE421-41B1-053F-03DB-7BC36BA4EA56}"/>
          </ac:spMkLst>
        </pc:spChg>
      </pc:sldChg>
      <pc:sldChg chg="modSp del mod">
        <pc:chgData name="Laurence Thompson" userId="6bb71134-b8f3-4512-93ac-7f03c5d883de" providerId="ADAL" clId="{49E9A4D9-1EBD-4DE1-B6DE-43CA27ACB2D0}" dt="2025-04-01T09:59:47.878" v="40" actId="47"/>
        <pc:sldMkLst>
          <pc:docMk/>
          <pc:sldMk cId="1818477188" sldId="257"/>
        </pc:sldMkLst>
        <pc:spChg chg="mod">
          <ac:chgData name="Laurence Thompson" userId="6bb71134-b8f3-4512-93ac-7f03c5d883de" providerId="ADAL" clId="{49E9A4D9-1EBD-4DE1-B6DE-43CA27ACB2D0}" dt="2025-04-01T09:56:02.729" v="8" actId="20577"/>
          <ac:spMkLst>
            <pc:docMk/>
            <pc:sldMk cId="1818477188" sldId="257"/>
            <ac:spMk id="2" creationId="{C7CA54D9-2B82-F21F-EAC5-BD17F4D2A117}"/>
          </ac:spMkLst>
        </pc:spChg>
      </pc:sldChg>
      <pc:sldChg chg="addSp delSp modSp del mod">
        <pc:chgData name="Laurence Thompson" userId="6bb71134-b8f3-4512-93ac-7f03c5d883de" providerId="ADAL" clId="{49E9A4D9-1EBD-4DE1-B6DE-43CA27ACB2D0}" dt="2025-04-01T10:12:07.372" v="101" actId="47"/>
        <pc:sldMkLst>
          <pc:docMk/>
          <pc:sldMk cId="3718496334" sldId="259"/>
        </pc:sldMkLst>
        <pc:spChg chg="mod">
          <ac:chgData name="Laurence Thompson" userId="6bb71134-b8f3-4512-93ac-7f03c5d883de" providerId="ADAL" clId="{49E9A4D9-1EBD-4DE1-B6DE-43CA27ACB2D0}" dt="2025-04-01T10:01:23.234" v="50" actId="20577"/>
          <ac:spMkLst>
            <pc:docMk/>
            <pc:sldMk cId="3718496334" sldId="259"/>
            <ac:spMk id="2" creationId="{60B0192A-F9B5-14EE-2873-E896761BF629}"/>
          </ac:spMkLst>
        </pc:spChg>
        <pc:graphicFrameChg chg="add del mod">
          <ac:chgData name="Laurence Thompson" userId="6bb71134-b8f3-4512-93ac-7f03c5d883de" providerId="ADAL" clId="{49E9A4D9-1EBD-4DE1-B6DE-43CA27ACB2D0}" dt="2025-04-01T10:10:00.747" v="63" actId="478"/>
          <ac:graphicFrameMkLst>
            <pc:docMk/>
            <pc:sldMk cId="3718496334" sldId="259"/>
            <ac:graphicFrameMk id="3" creationId="{7057298A-D680-4A14-B8AA-1747587FF7CC}"/>
          </ac:graphicFrameMkLst>
        </pc:graphicFrameChg>
        <pc:graphicFrameChg chg="add del mod">
          <ac:chgData name="Laurence Thompson" userId="6bb71134-b8f3-4512-93ac-7f03c5d883de" providerId="ADAL" clId="{49E9A4D9-1EBD-4DE1-B6DE-43CA27ACB2D0}" dt="2025-04-01T10:10:45.795" v="76" actId="478"/>
          <ac:graphicFrameMkLst>
            <pc:docMk/>
            <pc:sldMk cId="3718496334" sldId="259"/>
            <ac:graphicFrameMk id="4" creationId="{DDA3DEA7-8DC1-8EB6-3945-56E41CF2FCB9}"/>
          </ac:graphicFrameMkLst>
        </pc:graphicFrameChg>
        <pc:graphicFrameChg chg="del">
          <ac:chgData name="Laurence Thompson" userId="6bb71134-b8f3-4512-93ac-7f03c5d883de" providerId="ADAL" clId="{49E9A4D9-1EBD-4DE1-B6DE-43CA27ACB2D0}" dt="2025-04-01T10:01:40.236" v="51" actId="478"/>
          <ac:graphicFrameMkLst>
            <pc:docMk/>
            <pc:sldMk cId="3718496334" sldId="259"/>
            <ac:graphicFrameMk id="5" creationId="{D7478427-5ED5-BDF9-3162-9171D5C9A83D}"/>
          </ac:graphicFrameMkLst>
        </pc:graphicFrameChg>
      </pc:sldChg>
      <pc:sldChg chg="modSp mod">
        <pc:chgData name="Laurence Thompson" userId="6bb71134-b8f3-4512-93ac-7f03c5d883de" providerId="ADAL" clId="{49E9A4D9-1EBD-4DE1-B6DE-43CA27ACB2D0}" dt="2025-04-01T10:13:34.750" v="128" actId="20577"/>
        <pc:sldMkLst>
          <pc:docMk/>
          <pc:sldMk cId="3974538734" sldId="260"/>
        </pc:sldMkLst>
        <pc:spChg chg="mod">
          <ac:chgData name="Laurence Thompson" userId="6bb71134-b8f3-4512-93ac-7f03c5d883de" providerId="ADAL" clId="{49E9A4D9-1EBD-4DE1-B6DE-43CA27ACB2D0}" dt="2025-04-01T10:13:34.750" v="128" actId="20577"/>
          <ac:spMkLst>
            <pc:docMk/>
            <pc:sldMk cId="3974538734" sldId="260"/>
            <ac:spMk id="2" creationId="{768BF150-259C-2E87-BE4C-DC7FAAE0FB1F}"/>
          </ac:spMkLst>
        </pc:spChg>
      </pc:sldChg>
      <pc:sldChg chg="addSp delSp modSp mod">
        <pc:chgData name="Laurence Thompson" userId="6bb71134-b8f3-4512-93ac-7f03c5d883de" providerId="ADAL" clId="{49E9A4D9-1EBD-4DE1-B6DE-43CA27ACB2D0}" dt="2025-04-01T10:18:54.430" v="298" actId="114"/>
        <pc:sldMkLst>
          <pc:docMk/>
          <pc:sldMk cId="371083150" sldId="261"/>
        </pc:sldMkLst>
        <pc:spChg chg="mod">
          <ac:chgData name="Laurence Thompson" userId="6bb71134-b8f3-4512-93ac-7f03c5d883de" providerId="ADAL" clId="{49E9A4D9-1EBD-4DE1-B6DE-43CA27ACB2D0}" dt="2025-04-01T10:16:19.092" v="283" actId="20577"/>
          <ac:spMkLst>
            <pc:docMk/>
            <pc:sldMk cId="371083150" sldId="261"/>
            <ac:spMk id="2" creationId="{72A58418-4CFB-C430-76D5-7E4BD1DF91BE}"/>
          </ac:spMkLst>
        </pc:spChg>
        <pc:graphicFrameChg chg="add mod">
          <ac:chgData name="Laurence Thompson" userId="6bb71134-b8f3-4512-93ac-7f03c5d883de" providerId="ADAL" clId="{49E9A4D9-1EBD-4DE1-B6DE-43CA27ACB2D0}" dt="2025-04-01T10:18:54.430" v="298" actId="114"/>
          <ac:graphicFrameMkLst>
            <pc:docMk/>
            <pc:sldMk cId="371083150" sldId="261"/>
            <ac:graphicFrameMk id="3" creationId="{F2611044-E0B6-8441-0B49-D6326008C05D}"/>
          </ac:graphicFrameMkLst>
        </pc:graphicFrameChg>
        <pc:graphicFrameChg chg="del mod">
          <ac:chgData name="Laurence Thompson" userId="6bb71134-b8f3-4512-93ac-7f03c5d883de" providerId="ADAL" clId="{49E9A4D9-1EBD-4DE1-B6DE-43CA27ACB2D0}" dt="2025-04-01T10:18:37.761" v="286" actId="478"/>
          <ac:graphicFrameMkLst>
            <pc:docMk/>
            <pc:sldMk cId="371083150" sldId="261"/>
            <ac:graphicFrameMk id="6" creationId="{DE3872CF-84FB-B299-F7D5-184CB88B49B3}"/>
          </ac:graphicFrameMkLst>
        </pc:graphicFrameChg>
      </pc:sldChg>
      <pc:sldChg chg="del">
        <pc:chgData name="Laurence Thompson" userId="6bb71134-b8f3-4512-93ac-7f03c5d883de" providerId="ADAL" clId="{49E9A4D9-1EBD-4DE1-B6DE-43CA27ACB2D0}" dt="2025-04-01T10:20:54.234" v="360" actId="47"/>
        <pc:sldMkLst>
          <pc:docMk/>
          <pc:sldMk cId="1522525773" sldId="262"/>
        </pc:sldMkLst>
      </pc:sldChg>
      <pc:sldChg chg="addSp delSp modSp mod">
        <pc:chgData name="Laurence Thompson" userId="6bb71134-b8f3-4512-93ac-7f03c5d883de" providerId="ADAL" clId="{49E9A4D9-1EBD-4DE1-B6DE-43CA27ACB2D0}" dt="2025-04-01T10:27:17.262" v="584" actId="20577"/>
        <pc:sldMkLst>
          <pc:docMk/>
          <pc:sldMk cId="534320776" sldId="263"/>
        </pc:sldMkLst>
        <pc:spChg chg="mod">
          <ac:chgData name="Laurence Thompson" userId="6bb71134-b8f3-4512-93ac-7f03c5d883de" providerId="ADAL" clId="{49E9A4D9-1EBD-4DE1-B6DE-43CA27ACB2D0}" dt="2025-04-01T10:24:35.766" v="560" actId="20577"/>
          <ac:spMkLst>
            <pc:docMk/>
            <pc:sldMk cId="534320776" sldId="263"/>
            <ac:spMk id="2" creationId="{9910687F-A336-3091-B8F9-F123451BC5EF}"/>
          </ac:spMkLst>
        </pc:spChg>
        <pc:graphicFrameChg chg="add mod">
          <ac:chgData name="Laurence Thompson" userId="6bb71134-b8f3-4512-93ac-7f03c5d883de" providerId="ADAL" clId="{49E9A4D9-1EBD-4DE1-B6DE-43CA27ACB2D0}" dt="2025-04-01T10:27:17.262" v="584" actId="20577"/>
          <ac:graphicFrameMkLst>
            <pc:docMk/>
            <pc:sldMk cId="534320776" sldId="263"/>
            <ac:graphicFrameMk id="3" creationId="{A719587A-BC90-2629-145D-5FE69F4FA984}"/>
          </ac:graphicFrameMkLst>
        </pc:graphicFrameChg>
        <pc:graphicFrameChg chg="del mod">
          <ac:chgData name="Laurence Thompson" userId="6bb71134-b8f3-4512-93ac-7f03c5d883de" providerId="ADAL" clId="{49E9A4D9-1EBD-4DE1-B6DE-43CA27ACB2D0}" dt="2025-04-01T10:26:42.838" v="564" actId="478"/>
          <ac:graphicFrameMkLst>
            <pc:docMk/>
            <pc:sldMk cId="534320776" sldId="263"/>
            <ac:graphicFrameMk id="5" creationId="{0ECA12E6-5776-2074-6AAD-355F8BCD46B0}"/>
          </ac:graphicFrameMkLst>
        </pc:graphicFrameChg>
      </pc:sldChg>
      <pc:sldChg chg="modSp mod">
        <pc:chgData name="Laurence Thompson" userId="6bb71134-b8f3-4512-93ac-7f03c5d883de" providerId="ADAL" clId="{49E9A4D9-1EBD-4DE1-B6DE-43CA27ACB2D0}" dt="2025-04-01T10:28:41.702" v="614" actId="20577"/>
        <pc:sldMkLst>
          <pc:docMk/>
          <pc:sldMk cId="3829209509" sldId="264"/>
        </pc:sldMkLst>
        <pc:spChg chg="mod">
          <ac:chgData name="Laurence Thompson" userId="6bb71134-b8f3-4512-93ac-7f03c5d883de" providerId="ADAL" clId="{49E9A4D9-1EBD-4DE1-B6DE-43CA27ACB2D0}" dt="2025-04-01T10:28:41.702" v="614" actId="20577"/>
          <ac:spMkLst>
            <pc:docMk/>
            <pc:sldMk cId="3829209509" sldId="264"/>
            <ac:spMk id="2" creationId="{2084C9CB-ACCF-3114-93BF-2DF5533C0BAD}"/>
          </ac:spMkLst>
        </pc:spChg>
        <pc:graphicFrameChg chg="mod">
          <ac:chgData name="Laurence Thompson" userId="6bb71134-b8f3-4512-93ac-7f03c5d883de" providerId="ADAL" clId="{49E9A4D9-1EBD-4DE1-B6DE-43CA27ACB2D0}" dt="2025-04-01T10:28:37.912" v="611" actId="113"/>
          <ac:graphicFrameMkLst>
            <pc:docMk/>
            <pc:sldMk cId="3829209509" sldId="264"/>
            <ac:graphicFrameMk id="5" creationId="{C0731986-D3EC-4E73-7BD5-181823795998}"/>
          </ac:graphicFrameMkLst>
        </pc:graphicFrameChg>
      </pc:sldChg>
      <pc:sldChg chg="modSp mod">
        <pc:chgData name="Laurence Thompson" userId="6bb71134-b8f3-4512-93ac-7f03c5d883de" providerId="ADAL" clId="{49E9A4D9-1EBD-4DE1-B6DE-43CA27ACB2D0}" dt="2025-04-01T10:29:12.870" v="623" actId="20577"/>
        <pc:sldMkLst>
          <pc:docMk/>
          <pc:sldMk cId="2660075872" sldId="266"/>
        </pc:sldMkLst>
        <pc:spChg chg="mod">
          <ac:chgData name="Laurence Thompson" userId="6bb71134-b8f3-4512-93ac-7f03c5d883de" providerId="ADAL" clId="{49E9A4D9-1EBD-4DE1-B6DE-43CA27ACB2D0}" dt="2025-04-01T10:29:12.870" v="623" actId="20577"/>
          <ac:spMkLst>
            <pc:docMk/>
            <pc:sldMk cId="2660075872" sldId="266"/>
            <ac:spMk id="2" creationId="{BEA469B5-34AA-9806-B29C-6C26E1385B16}"/>
          </ac:spMkLst>
        </pc:spChg>
      </pc:sldChg>
      <pc:sldChg chg="modSp mod">
        <pc:chgData name="Laurence Thompson" userId="6bb71134-b8f3-4512-93ac-7f03c5d883de" providerId="ADAL" clId="{49E9A4D9-1EBD-4DE1-B6DE-43CA27ACB2D0}" dt="2025-04-01T10:38:24.442" v="1016" actId="115"/>
        <pc:sldMkLst>
          <pc:docMk/>
          <pc:sldMk cId="1483775704" sldId="270"/>
        </pc:sldMkLst>
        <pc:spChg chg="mod">
          <ac:chgData name="Laurence Thompson" userId="6bb71134-b8f3-4512-93ac-7f03c5d883de" providerId="ADAL" clId="{49E9A4D9-1EBD-4DE1-B6DE-43CA27ACB2D0}" dt="2025-04-01T10:38:24.442" v="1016" actId="115"/>
          <ac:spMkLst>
            <pc:docMk/>
            <pc:sldMk cId="1483775704" sldId="270"/>
            <ac:spMk id="4" creationId="{4481541F-2792-FC8B-7086-84B0033E6011}"/>
          </ac:spMkLst>
        </pc:spChg>
      </pc:sldChg>
      <pc:sldChg chg="addSp modSp mod ord">
        <pc:chgData name="Laurence Thompson" userId="6bb71134-b8f3-4512-93ac-7f03c5d883de" providerId="ADAL" clId="{49E9A4D9-1EBD-4DE1-B6DE-43CA27ACB2D0}" dt="2025-04-01T09:59:44.594" v="39" actId="1076"/>
        <pc:sldMkLst>
          <pc:docMk/>
          <pc:sldMk cId="3920236196" sldId="271"/>
        </pc:sldMkLst>
        <pc:spChg chg="mod">
          <ac:chgData name="Laurence Thompson" userId="6bb71134-b8f3-4512-93ac-7f03c5d883de" providerId="ADAL" clId="{49E9A4D9-1EBD-4DE1-B6DE-43CA27ACB2D0}" dt="2025-04-01T09:56:23.744" v="17" actId="20577"/>
          <ac:spMkLst>
            <pc:docMk/>
            <pc:sldMk cId="3920236196" sldId="271"/>
            <ac:spMk id="2" creationId="{8AF74885-9B68-A67C-8F7F-EF5366C47518}"/>
          </ac:spMkLst>
        </pc:spChg>
        <pc:spChg chg="mod">
          <ac:chgData name="Laurence Thompson" userId="6bb71134-b8f3-4512-93ac-7f03c5d883de" providerId="ADAL" clId="{49E9A4D9-1EBD-4DE1-B6DE-43CA27ACB2D0}" dt="2025-04-01T09:59:28.410" v="34"/>
          <ac:spMkLst>
            <pc:docMk/>
            <pc:sldMk cId="3920236196" sldId="271"/>
            <ac:spMk id="4" creationId="{0FD570DC-BCE7-8F9A-20D3-4F1AED5C3EE7}"/>
          </ac:spMkLst>
        </pc:spChg>
        <pc:spChg chg="mod">
          <ac:chgData name="Laurence Thompson" userId="6bb71134-b8f3-4512-93ac-7f03c5d883de" providerId="ADAL" clId="{49E9A4D9-1EBD-4DE1-B6DE-43CA27ACB2D0}" dt="2025-04-01T09:59:28.410" v="34"/>
          <ac:spMkLst>
            <pc:docMk/>
            <pc:sldMk cId="3920236196" sldId="271"/>
            <ac:spMk id="5" creationId="{3CB00433-8F63-CC08-0495-0B346949F34D}"/>
          </ac:spMkLst>
        </pc:spChg>
        <pc:spChg chg="mod">
          <ac:chgData name="Laurence Thompson" userId="6bb71134-b8f3-4512-93ac-7f03c5d883de" providerId="ADAL" clId="{49E9A4D9-1EBD-4DE1-B6DE-43CA27ACB2D0}" dt="2025-04-01T09:59:28.410" v="34"/>
          <ac:spMkLst>
            <pc:docMk/>
            <pc:sldMk cId="3920236196" sldId="271"/>
            <ac:spMk id="6" creationId="{3F2D1DED-7D74-B069-BD63-6997EDD9111F}"/>
          </ac:spMkLst>
        </pc:spChg>
        <pc:spChg chg="mod">
          <ac:chgData name="Laurence Thompson" userId="6bb71134-b8f3-4512-93ac-7f03c5d883de" providerId="ADAL" clId="{49E9A4D9-1EBD-4DE1-B6DE-43CA27ACB2D0}" dt="2025-04-01T09:59:28.410" v="34"/>
          <ac:spMkLst>
            <pc:docMk/>
            <pc:sldMk cId="3920236196" sldId="271"/>
            <ac:spMk id="7" creationId="{5E5E4129-2303-DB81-92EF-E2BE9A4C4EE8}"/>
          </ac:spMkLst>
        </pc:spChg>
        <pc:spChg chg="mod">
          <ac:chgData name="Laurence Thompson" userId="6bb71134-b8f3-4512-93ac-7f03c5d883de" providerId="ADAL" clId="{49E9A4D9-1EBD-4DE1-B6DE-43CA27ACB2D0}" dt="2025-04-01T09:59:31.611" v="36" actId="15"/>
          <ac:spMkLst>
            <pc:docMk/>
            <pc:sldMk cId="3920236196" sldId="271"/>
            <ac:spMk id="8" creationId="{8922EA35-F7EC-8F70-F015-E4389D702972}"/>
          </ac:spMkLst>
        </pc:spChg>
        <pc:spChg chg="mod">
          <ac:chgData name="Laurence Thompson" userId="6bb71134-b8f3-4512-93ac-7f03c5d883de" providerId="ADAL" clId="{49E9A4D9-1EBD-4DE1-B6DE-43CA27ACB2D0}" dt="2025-04-01T09:59:28.410" v="34"/>
          <ac:spMkLst>
            <pc:docMk/>
            <pc:sldMk cId="3920236196" sldId="271"/>
            <ac:spMk id="9" creationId="{943E873D-CE0D-228A-8DCC-B8170F59BE72}"/>
          </ac:spMkLst>
        </pc:spChg>
        <pc:spChg chg="mod">
          <ac:chgData name="Laurence Thompson" userId="6bb71134-b8f3-4512-93ac-7f03c5d883de" providerId="ADAL" clId="{49E9A4D9-1EBD-4DE1-B6DE-43CA27ACB2D0}" dt="2025-04-01T09:59:28.410" v="34"/>
          <ac:spMkLst>
            <pc:docMk/>
            <pc:sldMk cId="3920236196" sldId="271"/>
            <ac:spMk id="10" creationId="{93198787-DC4C-D517-374A-1BF6E58830B2}"/>
          </ac:spMkLst>
        </pc:spChg>
        <pc:spChg chg="mod">
          <ac:chgData name="Laurence Thompson" userId="6bb71134-b8f3-4512-93ac-7f03c5d883de" providerId="ADAL" clId="{49E9A4D9-1EBD-4DE1-B6DE-43CA27ACB2D0}" dt="2025-04-01T09:59:28.410" v="34"/>
          <ac:spMkLst>
            <pc:docMk/>
            <pc:sldMk cId="3920236196" sldId="271"/>
            <ac:spMk id="11" creationId="{2C53BC17-3158-3A7B-E0B5-44EE3DCCD051}"/>
          </ac:spMkLst>
        </pc:spChg>
        <pc:spChg chg="mod">
          <ac:chgData name="Laurence Thompson" userId="6bb71134-b8f3-4512-93ac-7f03c5d883de" providerId="ADAL" clId="{49E9A4D9-1EBD-4DE1-B6DE-43CA27ACB2D0}" dt="2025-04-01T09:59:28.410" v="34"/>
          <ac:spMkLst>
            <pc:docMk/>
            <pc:sldMk cId="3920236196" sldId="271"/>
            <ac:spMk id="12" creationId="{3C15F303-73C5-5A7D-D095-3DD1E57E5CC9}"/>
          </ac:spMkLst>
        </pc:spChg>
        <pc:spChg chg="mod">
          <ac:chgData name="Laurence Thompson" userId="6bb71134-b8f3-4512-93ac-7f03c5d883de" providerId="ADAL" clId="{49E9A4D9-1EBD-4DE1-B6DE-43CA27ACB2D0}" dt="2025-04-01T09:59:28.410" v="34"/>
          <ac:spMkLst>
            <pc:docMk/>
            <pc:sldMk cId="3920236196" sldId="271"/>
            <ac:spMk id="13" creationId="{686F0084-8B1E-E42A-DA86-F2C587A17015}"/>
          </ac:spMkLst>
        </pc:spChg>
        <pc:spChg chg="mod">
          <ac:chgData name="Laurence Thompson" userId="6bb71134-b8f3-4512-93ac-7f03c5d883de" providerId="ADAL" clId="{49E9A4D9-1EBD-4DE1-B6DE-43CA27ACB2D0}" dt="2025-04-01T09:59:28.410" v="34"/>
          <ac:spMkLst>
            <pc:docMk/>
            <pc:sldMk cId="3920236196" sldId="271"/>
            <ac:spMk id="14" creationId="{8DCEE71E-1E7D-431A-40C7-B69989D83498}"/>
          </ac:spMkLst>
        </pc:spChg>
        <pc:spChg chg="add mod">
          <ac:chgData name="Laurence Thompson" userId="6bb71134-b8f3-4512-93ac-7f03c5d883de" providerId="ADAL" clId="{49E9A4D9-1EBD-4DE1-B6DE-43CA27ACB2D0}" dt="2025-04-01T09:59:44.594" v="39" actId="1076"/>
          <ac:spMkLst>
            <pc:docMk/>
            <pc:sldMk cId="3920236196" sldId="271"/>
            <ac:spMk id="15" creationId="{1882ECC6-50E3-8DA8-1024-AD8BEB830804}"/>
          </ac:spMkLst>
        </pc:spChg>
        <pc:grpChg chg="mod">
          <ac:chgData name="Laurence Thompson" userId="6bb71134-b8f3-4512-93ac-7f03c5d883de" providerId="ADAL" clId="{49E9A4D9-1EBD-4DE1-B6DE-43CA27ACB2D0}" dt="2025-04-01T09:59:36.225" v="37" actId="1076"/>
          <ac:grpSpMkLst>
            <pc:docMk/>
            <pc:sldMk cId="3920236196" sldId="271"/>
            <ac:grpSpMk id="3" creationId="{7A6F9BC9-8485-54B5-4C60-BF29B7E8677C}"/>
          </ac:grpSpMkLst>
        </pc:grpChg>
      </pc:sldChg>
      <pc:sldChg chg="modSp mod">
        <pc:chgData name="Laurence Thompson" userId="6bb71134-b8f3-4512-93ac-7f03c5d883de" providerId="ADAL" clId="{49E9A4D9-1EBD-4DE1-B6DE-43CA27ACB2D0}" dt="2025-04-01T09:56:11.804" v="13" actId="113"/>
        <pc:sldMkLst>
          <pc:docMk/>
          <pc:sldMk cId="2813115183" sldId="273"/>
        </pc:sldMkLst>
        <pc:spChg chg="mod">
          <ac:chgData name="Laurence Thompson" userId="6bb71134-b8f3-4512-93ac-7f03c5d883de" providerId="ADAL" clId="{49E9A4D9-1EBD-4DE1-B6DE-43CA27ACB2D0}" dt="2025-04-01T09:56:05.971" v="11" actId="20577"/>
          <ac:spMkLst>
            <pc:docMk/>
            <pc:sldMk cId="2813115183" sldId="273"/>
            <ac:spMk id="2" creationId="{BC896E42-E140-C06B-10FB-530FEA8CC04A}"/>
          </ac:spMkLst>
        </pc:spChg>
        <pc:graphicFrameChg chg="mod">
          <ac:chgData name="Laurence Thompson" userId="6bb71134-b8f3-4512-93ac-7f03c5d883de" providerId="ADAL" clId="{49E9A4D9-1EBD-4DE1-B6DE-43CA27ACB2D0}" dt="2025-04-01T09:56:11.804" v="13" actId="113"/>
          <ac:graphicFrameMkLst>
            <pc:docMk/>
            <pc:sldMk cId="2813115183" sldId="273"/>
            <ac:graphicFrameMk id="9" creationId="{EB5B0619-2BE7-079A-7560-46C81C295001}"/>
          </ac:graphicFrameMkLst>
        </pc:graphicFrameChg>
      </pc:sldChg>
      <pc:sldChg chg="addSp delSp modSp mod ord">
        <pc:chgData name="Laurence Thompson" userId="6bb71134-b8f3-4512-93ac-7f03c5d883de" providerId="ADAL" clId="{49E9A4D9-1EBD-4DE1-B6DE-43CA27ACB2D0}" dt="2025-04-01T10:13:25.595" v="124" actId="14100"/>
        <pc:sldMkLst>
          <pc:docMk/>
          <pc:sldMk cId="2885936763" sldId="274"/>
        </pc:sldMkLst>
        <pc:spChg chg="mod">
          <ac:chgData name="Laurence Thompson" userId="6bb71134-b8f3-4512-93ac-7f03c5d883de" providerId="ADAL" clId="{49E9A4D9-1EBD-4DE1-B6DE-43CA27ACB2D0}" dt="2025-04-01T10:13:22.339" v="122" actId="1076"/>
          <ac:spMkLst>
            <pc:docMk/>
            <pc:sldMk cId="2885936763" sldId="274"/>
            <ac:spMk id="2" creationId="{8E0DD434-A3DA-B1DA-97EA-9FB4A5114DBA}"/>
          </ac:spMkLst>
        </pc:spChg>
        <pc:spChg chg="add del mod">
          <ac:chgData name="Laurence Thompson" userId="6bb71134-b8f3-4512-93ac-7f03c5d883de" providerId="ADAL" clId="{49E9A4D9-1EBD-4DE1-B6DE-43CA27ACB2D0}" dt="2025-04-01T10:10:58.011" v="83" actId="1076"/>
          <ac:spMkLst>
            <pc:docMk/>
            <pc:sldMk cId="2885936763" sldId="274"/>
            <ac:spMk id="3" creationId="{5CD08591-E646-C55A-5834-83E458FD75B5}"/>
          </ac:spMkLst>
        </pc:spChg>
        <pc:spChg chg="add del mod">
          <ac:chgData name="Laurence Thompson" userId="6bb71134-b8f3-4512-93ac-7f03c5d883de" providerId="ADAL" clId="{49E9A4D9-1EBD-4DE1-B6DE-43CA27ACB2D0}" dt="2025-04-01T10:13:06.739" v="119" actId="1076"/>
          <ac:spMkLst>
            <pc:docMk/>
            <pc:sldMk cId="2885936763" sldId="274"/>
            <ac:spMk id="4" creationId="{69700391-E2C0-2752-E03D-4253BD0BF944}"/>
          </ac:spMkLst>
        </pc:spChg>
        <pc:spChg chg="add del mod">
          <ac:chgData name="Laurence Thompson" userId="6bb71134-b8f3-4512-93ac-7f03c5d883de" providerId="ADAL" clId="{49E9A4D9-1EBD-4DE1-B6DE-43CA27ACB2D0}" dt="2025-04-01T10:10:58.011" v="83" actId="1076"/>
          <ac:spMkLst>
            <pc:docMk/>
            <pc:sldMk cId="2885936763" sldId="274"/>
            <ac:spMk id="6" creationId="{72B8B5E6-3EF1-4262-7AE0-C93C0387CAB5}"/>
          </ac:spMkLst>
        </pc:spChg>
        <pc:spChg chg="add mod">
          <ac:chgData name="Laurence Thompson" userId="6bb71134-b8f3-4512-93ac-7f03c5d883de" providerId="ADAL" clId="{49E9A4D9-1EBD-4DE1-B6DE-43CA27ACB2D0}" dt="2025-04-01T10:11:21.827" v="93" actId="1076"/>
          <ac:spMkLst>
            <pc:docMk/>
            <pc:sldMk cId="2885936763" sldId="274"/>
            <ac:spMk id="7" creationId="{8AE1618D-F252-936A-F576-6C056002E0CD}"/>
          </ac:spMkLst>
        </pc:spChg>
        <pc:spChg chg="add mod">
          <ac:chgData name="Laurence Thompson" userId="6bb71134-b8f3-4512-93ac-7f03c5d883de" providerId="ADAL" clId="{49E9A4D9-1EBD-4DE1-B6DE-43CA27ACB2D0}" dt="2025-04-01T10:11:21.827" v="93" actId="1076"/>
          <ac:spMkLst>
            <pc:docMk/>
            <pc:sldMk cId="2885936763" sldId="274"/>
            <ac:spMk id="9" creationId="{60C53932-3739-75C4-FDEA-AB3A21989400}"/>
          </ac:spMkLst>
        </pc:spChg>
        <pc:graphicFrameChg chg="add del mod">
          <ac:chgData name="Laurence Thompson" userId="6bb71134-b8f3-4512-93ac-7f03c5d883de" providerId="ADAL" clId="{49E9A4D9-1EBD-4DE1-B6DE-43CA27ACB2D0}" dt="2025-04-01T10:10:58.011" v="83" actId="1076"/>
          <ac:graphicFrameMkLst>
            <pc:docMk/>
            <pc:sldMk cId="2885936763" sldId="274"/>
            <ac:graphicFrameMk id="5" creationId="{DDA3DEA7-8DC1-8EB6-3945-56E41CF2FCB9}"/>
          </ac:graphicFrameMkLst>
        </pc:graphicFrameChg>
        <pc:graphicFrameChg chg="add mod">
          <ac:chgData name="Laurence Thompson" userId="6bb71134-b8f3-4512-93ac-7f03c5d883de" providerId="ADAL" clId="{49E9A4D9-1EBD-4DE1-B6DE-43CA27ACB2D0}" dt="2025-04-01T10:11:21.827" v="93" actId="1076"/>
          <ac:graphicFrameMkLst>
            <pc:docMk/>
            <pc:sldMk cId="2885936763" sldId="274"/>
            <ac:graphicFrameMk id="8" creationId="{DDA3DEA7-8DC1-8EB6-3945-56E41CF2FCB9}"/>
          </ac:graphicFrameMkLst>
        </pc:graphicFrameChg>
        <pc:graphicFrameChg chg="add mod">
          <ac:chgData name="Laurence Thompson" userId="6bb71134-b8f3-4512-93ac-7f03c5d883de" providerId="ADAL" clId="{49E9A4D9-1EBD-4DE1-B6DE-43CA27ACB2D0}" dt="2025-04-01T10:13:25.595" v="124" actId="14100"/>
          <ac:graphicFrameMkLst>
            <pc:docMk/>
            <pc:sldMk cId="2885936763" sldId="274"/>
            <ac:graphicFrameMk id="10" creationId="{DDA3DEA7-8DC1-8EB6-3945-56E41CF2FCB9}"/>
          </ac:graphicFrameMkLst>
        </pc:graphicFrameChg>
      </pc:sldChg>
      <pc:sldChg chg="modSp mod">
        <pc:chgData name="Laurence Thompson" userId="6bb71134-b8f3-4512-93ac-7f03c5d883de" providerId="ADAL" clId="{49E9A4D9-1EBD-4DE1-B6DE-43CA27ACB2D0}" dt="2025-04-01T10:13:45.515" v="132" actId="1076"/>
        <pc:sldMkLst>
          <pc:docMk/>
          <pc:sldMk cId="1553006516" sldId="275"/>
        </pc:sldMkLst>
        <pc:spChg chg="mod">
          <ac:chgData name="Laurence Thompson" userId="6bb71134-b8f3-4512-93ac-7f03c5d883de" providerId="ADAL" clId="{49E9A4D9-1EBD-4DE1-B6DE-43CA27ACB2D0}" dt="2025-04-01T10:13:44.259" v="131" actId="20577"/>
          <ac:spMkLst>
            <pc:docMk/>
            <pc:sldMk cId="1553006516" sldId="275"/>
            <ac:spMk id="2" creationId="{1EE50CFE-416E-E662-6B18-19F5131C94C3}"/>
          </ac:spMkLst>
        </pc:spChg>
        <pc:spChg chg="mod">
          <ac:chgData name="Laurence Thompson" userId="6bb71134-b8f3-4512-93ac-7f03c5d883de" providerId="ADAL" clId="{49E9A4D9-1EBD-4DE1-B6DE-43CA27ACB2D0}" dt="2025-04-01T10:13:45.515" v="132" actId="1076"/>
          <ac:spMkLst>
            <pc:docMk/>
            <pc:sldMk cId="1553006516" sldId="275"/>
            <ac:spMk id="4" creationId="{0C922E0F-F943-E154-F072-EEF7BE073EE6}"/>
          </ac:spMkLst>
        </pc:spChg>
      </pc:sldChg>
      <pc:sldChg chg="modSp mod ord">
        <pc:chgData name="Laurence Thompson" userId="6bb71134-b8f3-4512-93ac-7f03c5d883de" providerId="ADAL" clId="{49E9A4D9-1EBD-4DE1-B6DE-43CA27ACB2D0}" dt="2025-04-01T10:24:51.021" v="562" actId="1076"/>
        <pc:sldMkLst>
          <pc:docMk/>
          <pc:sldMk cId="1628516824" sldId="276"/>
        </pc:sldMkLst>
        <pc:spChg chg="mod">
          <ac:chgData name="Laurence Thompson" userId="6bb71134-b8f3-4512-93ac-7f03c5d883de" providerId="ADAL" clId="{49E9A4D9-1EBD-4DE1-B6DE-43CA27ACB2D0}" dt="2025-04-01T10:13:51.177" v="137" actId="20577"/>
          <ac:spMkLst>
            <pc:docMk/>
            <pc:sldMk cId="1628516824" sldId="276"/>
            <ac:spMk id="2" creationId="{AE61C14F-EAB7-0C93-F013-011C8AFFF0AD}"/>
          </ac:spMkLst>
        </pc:spChg>
        <pc:spChg chg="mod">
          <ac:chgData name="Laurence Thompson" userId="6bb71134-b8f3-4512-93ac-7f03c5d883de" providerId="ADAL" clId="{49E9A4D9-1EBD-4DE1-B6DE-43CA27ACB2D0}" dt="2025-04-01T10:24:51.021" v="562" actId="1076"/>
          <ac:spMkLst>
            <pc:docMk/>
            <pc:sldMk cId="1628516824" sldId="276"/>
            <ac:spMk id="4" creationId="{48ECB362-3135-6EA3-C2E5-25FF76D8202B}"/>
          </ac:spMkLst>
        </pc:spChg>
      </pc:sldChg>
      <pc:sldChg chg="addSp modSp mod ord">
        <pc:chgData name="Laurence Thompson" userId="6bb71134-b8f3-4512-93ac-7f03c5d883de" providerId="ADAL" clId="{49E9A4D9-1EBD-4DE1-B6DE-43CA27ACB2D0}" dt="2025-04-01T10:25:01.125" v="563" actId="2085"/>
        <pc:sldMkLst>
          <pc:docMk/>
          <pc:sldMk cId="584911397" sldId="277"/>
        </pc:sldMkLst>
        <pc:spChg chg="mod">
          <ac:chgData name="Laurence Thompson" userId="6bb71134-b8f3-4512-93ac-7f03c5d883de" providerId="ADAL" clId="{49E9A4D9-1EBD-4DE1-B6DE-43CA27ACB2D0}" dt="2025-04-01T10:19:19.274" v="306" actId="20577"/>
          <ac:spMkLst>
            <pc:docMk/>
            <pc:sldMk cId="584911397" sldId="277"/>
            <ac:spMk id="2" creationId="{FAA2DBA2-B209-E2DE-8221-6B049808FBCB}"/>
          </ac:spMkLst>
        </pc:spChg>
        <pc:spChg chg="mod">
          <ac:chgData name="Laurence Thompson" userId="6bb71134-b8f3-4512-93ac-7f03c5d883de" providerId="ADAL" clId="{49E9A4D9-1EBD-4DE1-B6DE-43CA27ACB2D0}" dt="2025-04-01T10:25:01.125" v="563" actId="2085"/>
          <ac:spMkLst>
            <pc:docMk/>
            <pc:sldMk cId="584911397" sldId="277"/>
            <ac:spMk id="4" creationId="{29AF3CE6-1B36-96A3-AB30-573639562E93}"/>
          </ac:spMkLst>
        </pc:spChg>
        <pc:graphicFrameChg chg="add mod">
          <ac:chgData name="Laurence Thompson" userId="6bb71134-b8f3-4512-93ac-7f03c5d883de" providerId="ADAL" clId="{49E9A4D9-1EBD-4DE1-B6DE-43CA27ACB2D0}" dt="2025-04-01T10:20:23.950" v="351" actId="113"/>
          <ac:graphicFrameMkLst>
            <pc:docMk/>
            <pc:sldMk cId="584911397" sldId="277"/>
            <ac:graphicFrameMk id="3" creationId="{94F72AA5-D032-F2A1-7F6D-BEB3C984D88B}"/>
          </ac:graphicFrameMkLst>
        </pc:graphicFrameChg>
      </pc:sldChg>
      <pc:sldChg chg="modSp mod ord">
        <pc:chgData name="Laurence Thompson" userId="6bb71134-b8f3-4512-93ac-7f03c5d883de" providerId="ADAL" clId="{49E9A4D9-1EBD-4DE1-B6DE-43CA27ACB2D0}" dt="2025-04-01T10:23:58.518" v="557" actId="20577"/>
        <pc:sldMkLst>
          <pc:docMk/>
          <pc:sldMk cId="308279741" sldId="278"/>
        </pc:sldMkLst>
        <pc:spChg chg="mod">
          <ac:chgData name="Laurence Thompson" userId="6bb71134-b8f3-4512-93ac-7f03c5d883de" providerId="ADAL" clId="{49E9A4D9-1EBD-4DE1-B6DE-43CA27ACB2D0}" dt="2025-04-01T10:21:00.261" v="365" actId="20577"/>
          <ac:spMkLst>
            <pc:docMk/>
            <pc:sldMk cId="308279741" sldId="278"/>
            <ac:spMk id="2" creationId="{CD77324A-AD84-8031-ED5F-4A00B84F54AC}"/>
          </ac:spMkLst>
        </pc:spChg>
        <pc:spChg chg="mod">
          <ac:chgData name="Laurence Thompson" userId="6bb71134-b8f3-4512-93ac-7f03c5d883de" providerId="ADAL" clId="{49E9A4D9-1EBD-4DE1-B6DE-43CA27ACB2D0}" dt="2025-04-01T10:23:58.518" v="557" actId="20577"/>
          <ac:spMkLst>
            <pc:docMk/>
            <pc:sldMk cId="308279741" sldId="278"/>
            <ac:spMk id="4" creationId="{BC938389-AEC5-AF2F-0B85-E51087CDD5DC}"/>
          </ac:spMkLst>
        </pc:spChg>
      </pc:sldChg>
      <pc:sldChg chg="modSp mod ord">
        <pc:chgData name="Laurence Thompson" userId="6bb71134-b8f3-4512-93ac-7f03c5d883de" providerId="ADAL" clId="{49E9A4D9-1EBD-4DE1-B6DE-43CA27ACB2D0}" dt="2025-04-01T10:28:29.606" v="609" actId="2711"/>
        <pc:sldMkLst>
          <pc:docMk/>
          <pc:sldMk cId="3498051741" sldId="279"/>
        </pc:sldMkLst>
        <pc:spChg chg="mod">
          <ac:chgData name="Laurence Thompson" userId="6bb71134-b8f3-4512-93ac-7f03c5d883de" providerId="ADAL" clId="{49E9A4D9-1EBD-4DE1-B6DE-43CA27ACB2D0}" dt="2025-04-01T10:27:35.642" v="589" actId="20577"/>
          <ac:spMkLst>
            <pc:docMk/>
            <pc:sldMk cId="3498051741" sldId="279"/>
            <ac:spMk id="2" creationId="{9ADBEB17-C22D-6F9F-542D-E6D7C5F5585F}"/>
          </ac:spMkLst>
        </pc:spChg>
        <pc:spChg chg="mod">
          <ac:chgData name="Laurence Thompson" userId="6bb71134-b8f3-4512-93ac-7f03c5d883de" providerId="ADAL" clId="{49E9A4D9-1EBD-4DE1-B6DE-43CA27ACB2D0}" dt="2025-04-01T10:28:29.606" v="609" actId="2711"/>
          <ac:spMkLst>
            <pc:docMk/>
            <pc:sldMk cId="3498051741" sldId="279"/>
            <ac:spMk id="4" creationId="{4E3BC629-76EC-FF30-BBD4-3FE0994E70DD}"/>
          </ac:spMkLst>
        </pc:spChg>
      </pc:sldChg>
      <pc:sldChg chg="modSp mod ord">
        <pc:chgData name="Laurence Thompson" userId="6bb71134-b8f3-4512-93ac-7f03c5d883de" providerId="ADAL" clId="{49E9A4D9-1EBD-4DE1-B6DE-43CA27ACB2D0}" dt="2025-04-01T10:29:05.365" v="620" actId="20577"/>
        <pc:sldMkLst>
          <pc:docMk/>
          <pc:sldMk cId="2352283504" sldId="280"/>
        </pc:sldMkLst>
        <pc:spChg chg="mod">
          <ac:chgData name="Laurence Thompson" userId="6bb71134-b8f3-4512-93ac-7f03c5d883de" providerId="ADAL" clId="{49E9A4D9-1EBD-4DE1-B6DE-43CA27ACB2D0}" dt="2025-04-01T10:28:57.720" v="619" actId="20577"/>
          <ac:spMkLst>
            <pc:docMk/>
            <pc:sldMk cId="2352283504" sldId="280"/>
            <ac:spMk id="2" creationId="{E3268C4F-16E0-5D8C-7988-C6AB41A75133}"/>
          </ac:spMkLst>
        </pc:spChg>
        <pc:spChg chg="mod">
          <ac:chgData name="Laurence Thompson" userId="6bb71134-b8f3-4512-93ac-7f03c5d883de" providerId="ADAL" clId="{49E9A4D9-1EBD-4DE1-B6DE-43CA27ACB2D0}" dt="2025-04-01T10:29:05.365" v="620" actId="20577"/>
          <ac:spMkLst>
            <pc:docMk/>
            <pc:sldMk cId="2352283504" sldId="280"/>
            <ac:spMk id="4" creationId="{14C0ECEC-C381-9FFB-32B4-B72FA071E216}"/>
          </ac:spMkLst>
        </pc:spChg>
      </pc:sldChg>
      <pc:sldChg chg="addSp delSp modSp mod ord">
        <pc:chgData name="Laurence Thompson" userId="6bb71134-b8f3-4512-93ac-7f03c5d883de" providerId="ADAL" clId="{49E9A4D9-1EBD-4DE1-B6DE-43CA27ACB2D0}" dt="2025-04-01T10:32:36.172" v="843" actId="20577"/>
        <pc:sldMkLst>
          <pc:docMk/>
          <pc:sldMk cId="3470590248" sldId="281"/>
        </pc:sldMkLst>
        <pc:spChg chg="mod">
          <ac:chgData name="Laurence Thompson" userId="6bb71134-b8f3-4512-93ac-7f03c5d883de" providerId="ADAL" clId="{49E9A4D9-1EBD-4DE1-B6DE-43CA27ACB2D0}" dt="2025-04-01T10:32:36.172" v="843" actId="20577"/>
          <ac:spMkLst>
            <pc:docMk/>
            <pc:sldMk cId="3470590248" sldId="281"/>
            <ac:spMk id="2" creationId="{6236CA3D-778C-8B30-24DA-01429F703C62}"/>
          </ac:spMkLst>
        </pc:spChg>
        <pc:spChg chg="mod">
          <ac:chgData name="Laurence Thompson" userId="6bb71134-b8f3-4512-93ac-7f03c5d883de" providerId="ADAL" clId="{49E9A4D9-1EBD-4DE1-B6DE-43CA27ACB2D0}" dt="2025-04-01T10:30:36.375" v="715" actId="20577"/>
          <ac:spMkLst>
            <pc:docMk/>
            <pc:sldMk cId="3470590248" sldId="281"/>
            <ac:spMk id="4" creationId="{AADCB50E-20D7-B732-70C4-74F829878F5C}"/>
          </ac:spMkLst>
        </pc:spChg>
        <pc:picChg chg="add del">
          <ac:chgData name="Laurence Thompson" userId="6bb71134-b8f3-4512-93ac-7f03c5d883de" providerId="ADAL" clId="{49E9A4D9-1EBD-4DE1-B6DE-43CA27ACB2D0}" dt="2025-04-01T10:30:15.892" v="702" actId="478"/>
          <ac:picMkLst>
            <pc:docMk/>
            <pc:sldMk cId="3470590248" sldId="281"/>
            <ac:picMk id="5" creationId="{243F0F6E-179E-8D43-1D68-BD469CF0D615}"/>
          </ac:picMkLst>
        </pc:picChg>
      </pc:sldChg>
      <pc:sldChg chg="modSp mod">
        <pc:chgData name="Laurence Thompson" userId="6bb71134-b8f3-4512-93ac-7f03c5d883de" providerId="ADAL" clId="{49E9A4D9-1EBD-4DE1-B6DE-43CA27ACB2D0}" dt="2025-04-01T10:32:38.352" v="845" actId="20577"/>
        <pc:sldMkLst>
          <pc:docMk/>
          <pc:sldMk cId="3078814887" sldId="282"/>
        </pc:sldMkLst>
        <pc:spChg chg="mod">
          <ac:chgData name="Laurence Thompson" userId="6bb71134-b8f3-4512-93ac-7f03c5d883de" providerId="ADAL" clId="{49E9A4D9-1EBD-4DE1-B6DE-43CA27ACB2D0}" dt="2025-04-01T10:32:38.352" v="845" actId="20577"/>
          <ac:spMkLst>
            <pc:docMk/>
            <pc:sldMk cId="3078814887" sldId="282"/>
            <ac:spMk id="2" creationId="{1AACF414-FD36-7177-2855-D085EC436FE3}"/>
          </ac:spMkLst>
        </pc:spChg>
        <pc:spChg chg="mod">
          <ac:chgData name="Laurence Thompson" userId="6bb71134-b8f3-4512-93ac-7f03c5d883de" providerId="ADAL" clId="{49E9A4D9-1EBD-4DE1-B6DE-43CA27ACB2D0}" dt="2025-04-01T10:31:07.791" v="769" actId="20577"/>
          <ac:spMkLst>
            <pc:docMk/>
            <pc:sldMk cId="3078814887" sldId="282"/>
            <ac:spMk id="4" creationId="{880AD3C5-E439-BABA-E124-CA8BC37AF4C9}"/>
          </ac:spMkLst>
        </pc:spChg>
      </pc:sldChg>
      <pc:sldChg chg="modSp mod">
        <pc:chgData name="Laurence Thompson" userId="6bb71134-b8f3-4512-93ac-7f03c5d883de" providerId="ADAL" clId="{49E9A4D9-1EBD-4DE1-B6DE-43CA27ACB2D0}" dt="2025-04-01T10:32:40.912" v="847" actId="20577"/>
        <pc:sldMkLst>
          <pc:docMk/>
          <pc:sldMk cId="2153232592" sldId="283"/>
        </pc:sldMkLst>
        <pc:spChg chg="mod">
          <ac:chgData name="Laurence Thompson" userId="6bb71134-b8f3-4512-93ac-7f03c5d883de" providerId="ADAL" clId="{49E9A4D9-1EBD-4DE1-B6DE-43CA27ACB2D0}" dt="2025-04-01T10:32:40.912" v="847" actId="20577"/>
          <ac:spMkLst>
            <pc:docMk/>
            <pc:sldMk cId="2153232592" sldId="283"/>
            <ac:spMk id="2" creationId="{5A73C6E6-CAF3-D776-C941-B2A3957911F0}"/>
          </ac:spMkLst>
        </pc:spChg>
        <pc:spChg chg="mod">
          <ac:chgData name="Laurence Thompson" userId="6bb71134-b8f3-4512-93ac-7f03c5d883de" providerId="ADAL" clId="{49E9A4D9-1EBD-4DE1-B6DE-43CA27ACB2D0}" dt="2025-04-01T10:31:23.184" v="797" actId="20577"/>
          <ac:spMkLst>
            <pc:docMk/>
            <pc:sldMk cId="2153232592" sldId="283"/>
            <ac:spMk id="4" creationId="{52DC445A-EDB1-54DA-8937-DF9955EBA080}"/>
          </ac:spMkLst>
        </pc:spChg>
      </pc:sldChg>
      <pc:sldChg chg="modSp mod">
        <pc:chgData name="Laurence Thompson" userId="6bb71134-b8f3-4512-93ac-7f03c5d883de" providerId="ADAL" clId="{49E9A4D9-1EBD-4DE1-B6DE-43CA27ACB2D0}" dt="2025-04-01T10:32:43.688" v="849" actId="20577"/>
        <pc:sldMkLst>
          <pc:docMk/>
          <pc:sldMk cId="3969130062" sldId="284"/>
        </pc:sldMkLst>
        <pc:spChg chg="mod">
          <ac:chgData name="Laurence Thompson" userId="6bb71134-b8f3-4512-93ac-7f03c5d883de" providerId="ADAL" clId="{49E9A4D9-1EBD-4DE1-B6DE-43CA27ACB2D0}" dt="2025-04-01T10:32:43.688" v="849" actId="20577"/>
          <ac:spMkLst>
            <pc:docMk/>
            <pc:sldMk cId="3969130062" sldId="284"/>
            <ac:spMk id="2" creationId="{1C731927-42BB-8540-9E66-92CB4531977F}"/>
          </ac:spMkLst>
        </pc:spChg>
      </pc:sldChg>
      <pc:sldChg chg="addSp modSp mod ord">
        <pc:chgData name="Laurence Thompson" userId="6bb71134-b8f3-4512-93ac-7f03c5d883de" providerId="ADAL" clId="{49E9A4D9-1EBD-4DE1-B6DE-43CA27ACB2D0}" dt="2025-04-01T10:32:31.350" v="841" actId="1076"/>
        <pc:sldMkLst>
          <pc:docMk/>
          <pc:sldMk cId="1866253244" sldId="285"/>
        </pc:sldMkLst>
        <pc:spChg chg="mod">
          <ac:chgData name="Laurence Thompson" userId="6bb71134-b8f3-4512-93ac-7f03c5d883de" providerId="ADAL" clId="{49E9A4D9-1EBD-4DE1-B6DE-43CA27ACB2D0}" dt="2025-04-01T10:32:31.350" v="841" actId="1076"/>
          <ac:spMkLst>
            <pc:docMk/>
            <pc:sldMk cId="1866253244" sldId="285"/>
            <ac:spMk id="2" creationId="{15E5B670-F80A-020E-7741-D8F507312365}"/>
          </ac:spMkLst>
        </pc:spChg>
        <pc:spChg chg="mod">
          <ac:chgData name="Laurence Thompson" userId="6bb71134-b8f3-4512-93ac-7f03c5d883de" providerId="ADAL" clId="{49E9A4D9-1EBD-4DE1-B6DE-43CA27ACB2D0}" dt="2025-04-01T10:32:27.535" v="840" actId="27636"/>
          <ac:spMkLst>
            <pc:docMk/>
            <pc:sldMk cId="1866253244" sldId="285"/>
            <ac:spMk id="4" creationId="{EEA80DEA-D709-123D-CDCC-3C01A94E4C52}"/>
          </ac:spMkLst>
        </pc:spChg>
        <pc:graphicFrameChg chg="add mod">
          <ac:chgData name="Laurence Thompson" userId="6bb71134-b8f3-4512-93ac-7f03c5d883de" providerId="ADAL" clId="{49E9A4D9-1EBD-4DE1-B6DE-43CA27ACB2D0}" dt="2025-04-01T10:32:09.664" v="831" actId="113"/>
          <ac:graphicFrameMkLst>
            <pc:docMk/>
            <pc:sldMk cId="1866253244" sldId="285"/>
            <ac:graphicFrameMk id="3" creationId="{AF8E8903-63DD-0ACC-67D9-632470D05032}"/>
          </ac:graphicFrameMkLst>
        </pc:graphicFrameChg>
      </pc:sldChg>
      <pc:sldChg chg="modSp mod">
        <pc:chgData name="Laurence Thompson" userId="6bb71134-b8f3-4512-93ac-7f03c5d883de" providerId="ADAL" clId="{49E9A4D9-1EBD-4DE1-B6DE-43CA27ACB2D0}" dt="2025-04-01T10:00:00.336" v="43" actId="1076"/>
        <pc:sldMkLst>
          <pc:docMk/>
          <pc:sldMk cId="4238477424" sldId="286"/>
        </pc:sldMkLst>
        <pc:spChg chg="mod">
          <ac:chgData name="Laurence Thompson" userId="6bb71134-b8f3-4512-93ac-7f03c5d883de" providerId="ADAL" clId="{49E9A4D9-1EBD-4DE1-B6DE-43CA27ACB2D0}" dt="2025-04-01T09:59:57.952" v="42" actId="1076"/>
          <ac:spMkLst>
            <pc:docMk/>
            <pc:sldMk cId="4238477424" sldId="286"/>
            <ac:spMk id="2" creationId="{DAD40F6C-81F5-F2F5-7876-CFEF9F7A91B0}"/>
          </ac:spMkLst>
        </pc:spChg>
        <pc:spChg chg="mod">
          <ac:chgData name="Laurence Thompson" userId="6bb71134-b8f3-4512-93ac-7f03c5d883de" providerId="ADAL" clId="{49E9A4D9-1EBD-4DE1-B6DE-43CA27ACB2D0}" dt="2025-04-01T09:57:21.352" v="28" actId="1076"/>
          <ac:spMkLst>
            <pc:docMk/>
            <pc:sldMk cId="4238477424" sldId="286"/>
            <ac:spMk id="4" creationId="{B7ACA993-0B11-5221-89BA-D8B20D468609}"/>
          </ac:spMkLst>
        </pc:spChg>
        <pc:spChg chg="mod">
          <ac:chgData name="Laurence Thompson" userId="6bb71134-b8f3-4512-93ac-7f03c5d883de" providerId="ADAL" clId="{49E9A4D9-1EBD-4DE1-B6DE-43CA27ACB2D0}" dt="2025-04-01T10:00:00.336" v="43" actId="1076"/>
          <ac:spMkLst>
            <pc:docMk/>
            <pc:sldMk cId="4238477424" sldId="286"/>
            <ac:spMk id="5" creationId="{102B6EB8-3779-B519-6701-9EC48B841B1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../embeddings/oleObject6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2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homebuildersfed.sharepoint.com/sites/HBF/Shared%20Documents/Policy/Laurence%20Thompson/Key%20Messages/Graphs/Other%20char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GB" b="1" dirty="0"/>
              <a:t>Annual net housing supply in England, 2006/07-2023/24</a:t>
            </a:r>
          </a:p>
        </c:rich>
      </c:tx>
      <c:layout>
        <c:manualLayout>
          <c:xMode val="edge"/>
          <c:yMode val="edge"/>
          <c:x val="0.17127271525055132"/>
          <c:y val="3.7887255192675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581426800579012E-2"/>
          <c:y val="0.19771528591466034"/>
          <c:w val="0.90039821186208879"/>
          <c:h val="0.5896985715700587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'[Housing Supply.xlsx]Sheet1'!$A$8:$A$25</c:f>
              <c:strCache>
                <c:ptCount val="18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  <c:pt idx="12">
                  <c:v>2018-19</c:v>
                </c:pt>
                <c:pt idx="13">
                  <c:v>2019-20</c:v>
                </c:pt>
                <c:pt idx="14">
                  <c:v>2020-21</c:v>
                </c:pt>
                <c:pt idx="15">
                  <c:v>2021-22</c:v>
                </c:pt>
                <c:pt idx="16">
                  <c:v>2022-23</c:v>
                </c:pt>
                <c:pt idx="17">
                  <c:v>2023-24</c:v>
                </c:pt>
              </c:strCache>
            </c:strRef>
          </c:cat>
          <c:val>
            <c:numRef>
              <c:f>'[Housing Supply.xlsx]Sheet1'!$B$8:$B$25</c:f>
              <c:numCache>
                <c:formatCode>#,##0</c:formatCode>
                <c:ptCount val="18"/>
                <c:pt idx="0">
                  <c:v>214936</c:v>
                </c:pt>
                <c:pt idx="1">
                  <c:v>223534</c:v>
                </c:pt>
                <c:pt idx="2">
                  <c:v>182767</c:v>
                </c:pt>
                <c:pt idx="3">
                  <c:v>144870</c:v>
                </c:pt>
                <c:pt idx="4">
                  <c:v>137394</c:v>
                </c:pt>
                <c:pt idx="5">
                  <c:v>140785</c:v>
                </c:pt>
                <c:pt idx="6">
                  <c:v>130611</c:v>
                </c:pt>
                <c:pt idx="7">
                  <c:v>142494</c:v>
                </c:pt>
                <c:pt idx="8">
                  <c:v>176582</c:v>
                </c:pt>
                <c:pt idx="9">
                  <c:v>195534</c:v>
                </c:pt>
                <c:pt idx="10">
                  <c:v>223234</c:v>
                </c:pt>
                <c:pt idx="11">
                  <c:v>228170</c:v>
                </c:pt>
                <c:pt idx="12">
                  <c:v>247766</c:v>
                </c:pt>
                <c:pt idx="13">
                  <c:v>248591</c:v>
                </c:pt>
                <c:pt idx="14">
                  <c:v>217754</c:v>
                </c:pt>
                <c:pt idx="15">
                  <c:v>234462</c:v>
                </c:pt>
                <c:pt idx="16">
                  <c:v>234292</c:v>
                </c:pt>
                <c:pt idx="17">
                  <c:v>221071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31-42EC-B442-6AF98081CB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03875536"/>
        <c:axId val="1317876816"/>
      </c:barChart>
      <c:catAx>
        <c:axId val="1103875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317876816"/>
        <c:crosses val="autoZero"/>
        <c:auto val="1"/>
        <c:lblAlgn val="ctr"/>
        <c:lblOffset val="100"/>
        <c:noMultiLvlLbl val="0"/>
      </c:catAx>
      <c:valAx>
        <c:axId val="1317876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3875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GB" b="1" dirty="0"/>
              <a:t>% of SMEs who agree delays in securing planning permission or discharging conditions are a major barrier </a:t>
            </a:r>
          </a:p>
        </c:rich>
      </c:tx>
      <c:layout>
        <c:manualLayout>
          <c:xMode val="edge"/>
          <c:yMode val="edge"/>
          <c:x val="0.10304855643044619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'Top three barriers'!$B$2</c:f>
              <c:strCache>
                <c:ptCount val="1"/>
                <c:pt idx="0">
                  <c:v>% of respondents who agree delays in securing planning permission or discharging conditions are a major barrier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'Top three barriers'!$A$3:$A$7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'Top three barriers'!$B$3:$B$7</c:f>
              <c:numCache>
                <c:formatCode>0%</c:formatCode>
                <c:ptCount val="5"/>
                <c:pt idx="0">
                  <c:v>0.83</c:v>
                </c:pt>
                <c:pt idx="1">
                  <c:v>0.94</c:v>
                </c:pt>
                <c:pt idx="2">
                  <c:v>0.93</c:v>
                </c:pt>
                <c:pt idx="3">
                  <c:v>0.93</c:v>
                </c:pt>
                <c:pt idx="4">
                  <c:v>0.94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2F-4AC2-B0B4-3C6B8C011D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87788367"/>
        <c:axId val="1087787887"/>
      </c:barChart>
      <c:catAx>
        <c:axId val="10877883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087787887"/>
        <c:crosses val="autoZero"/>
        <c:auto val="1"/>
        <c:lblAlgn val="ctr"/>
        <c:lblOffset val="100"/>
        <c:noMultiLvlLbl val="0"/>
      </c:catAx>
      <c:valAx>
        <c:axId val="10877878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0877883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GB" b="1" dirty="0"/>
              <a:t>Number of housing units and projects approved, 2006 to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Units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Sheet1!$A$2:$A$77</c:f>
              <c:strCache>
                <c:ptCount val="76"/>
                <c:pt idx="0">
                  <c:v>Q1 2006</c:v>
                </c:pt>
                <c:pt idx="1">
                  <c:v>Q2 2006</c:v>
                </c:pt>
                <c:pt idx="2">
                  <c:v>Q3 2006</c:v>
                </c:pt>
                <c:pt idx="3">
                  <c:v>Q4 2006</c:v>
                </c:pt>
                <c:pt idx="4">
                  <c:v>Q1 2007</c:v>
                </c:pt>
                <c:pt idx="5">
                  <c:v>Q2 2007</c:v>
                </c:pt>
                <c:pt idx="6">
                  <c:v>Q3 2007</c:v>
                </c:pt>
                <c:pt idx="7">
                  <c:v>Q4 2007</c:v>
                </c:pt>
                <c:pt idx="8">
                  <c:v>Q1 2008</c:v>
                </c:pt>
                <c:pt idx="9">
                  <c:v>Q2 2008</c:v>
                </c:pt>
                <c:pt idx="10">
                  <c:v>Q3 2008</c:v>
                </c:pt>
                <c:pt idx="11">
                  <c:v>Q4 2008</c:v>
                </c:pt>
                <c:pt idx="12">
                  <c:v>Q1 2009</c:v>
                </c:pt>
                <c:pt idx="13">
                  <c:v>Q2 2009</c:v>
                </c:pt>
                <c:pt idx="14">
                  <c:v>Q3 2009</c:v>
                </c:pt>
                <c:pt idx="15">
                  <c:v>Q4 2009</c:v>
                </c:pt>
                <c:pt idx="16">
                  <c:v>Q1 2010</c:v>
                </c:pt>
                <c:pt idx="17">
                  <c:v>Q2 2010</c:v>
                </c:pt>
                <c:pt idx="18">
                  <c:v>Q3 2010</c:v>
                </c:pt>
                <c:pt idx="19">
                  <c:v>Q4 2010</c:v>
                </c:pt>
                <c:pt idx="20">
                  <c:v>Q1 2011</c:v>
                </c:pt>
                <c:pt idx="21">
                  <c:v>Q2 2011</c:v>
                </c:pt>
                <c:pt idx="22">
                  <c:v>Q3 2011</c:v>
                </c:pt>
                <c:pt idx="23">
                  <c:v>Q4 2011</c:v>
                </c:pt>
                <c:pt idx="24">
                  <c:v>Q1 2012</c:v>
                </c:pt>
                <c:pt idx="25">
                  <c:v>Q2 2012</c:v>
                </c:pt>
                <c:pt idx="26">
                  <c:v>Q3 2012</c:v>
                </c:pt>
                <c:pt idx="27">
                  <c:v>Q4 2012</c:v>
                </c:pt>
                <c:pt idx="28">
                  <c:v>Q1 2013</c:v>
                </c:pt>
                <c:pt idx="29">
                  <c:v>Q2 2013</c:v>
                </c:pt>
                <c:pt idx="30">
                  <c:v>Q3 2013</c:v>
                </c:pt>
                <c:pt idx="31">
                  <c:v>Q4 2013</c:v>
                </c:pt>
                <c:pt idx="32">
                  <c:v>Q1 2014</c:v>
                </c:pt>
                <c:pt idx="33">
                  <c:v>Q2 2014</c:v>
                </c:pt>
                <c:pt idx="34">
                  <c:v>Q3 2014</c:v>
                </c:pt>
                <c:pt idx="35">
                  <c:v>Q4 2014</c:v>
                </c:pt>
                <c:pt idx="36">
                  <c:v>Q1 2015</c:v>
                </c:pt>
                <c:pt idx="37">
                  <c:v>Q2 2015</c:v>
                </c:pt>
                <c:pt idx="38">
                  <c:v>Q3 2015</c:v>
                </c:pt>
                <c:pt idx="39">
                  <c:v>Q4 2015</c:v>
                </c:pt>
                <c:pt idx="40">
                  <c:v>Q1 2016</c:v>
                </c:pt>
                <c:pt idx="41">
                  <c:v>Q2 2016</c:v>
                </c:pt>
                <c:pt idx="42">
                  <c:v>Q3 2016</c:v>
                </c:pt>
                <c:pt idx="43">
                  <c:v>Q4 2016</c:v>
                </c:pt>
                <c:pt idx="44">
                  <c:v>Q1 2017</c:v>
                </c:pt>
                <c:pt idx="45">
                  <c:v>Q2 2017</c:v>
                </c:pt>
                <c:pt idx="46">
                  <c:v>Q3 2017</c:v>
                </c:pt>
                <c:pt idx="47">
                  <c:v>Q4 2017</c:v>
                </c:pt>
                <c:pt idx="48">
                  <c:v>Q1 2018</c:v>
                </c:pt>
                <c:pt idx="49">
                  <c:v>Q2 2018</c:v>
                </c:pt>
                <c:pt idx="50">
                  <c:v>Q3 2018</c:v>
                </c:pt>
                <c:pt idx="51">
                  <c:v>Q4 2018</c:v>
                </c:pt>
                <c:pt idx="52">
                  <c:v>Q1 2019</c:v>
                </c:pt>
                <c:pt idx="53">
                  <c:v>Q2 2019</c:v>
                </c:pt>
                <c:pt idx="54">
                  <c:v>Q3 2019</c:v>
                </c:pt>
                <c:pt idx="55">
                  <c:v>Q4 2019</c:v>
                </c:pt>
                <c:pt idx="56">
                  <c:v>Q1 2020</c:v>
                </c:pt>
                <c:pt idx="57">
                  <c:v>Q2 2020</c:v>
                </c:pt>
                <c:pt idx="58">
                  <c:v>Q3 2020</c:v>
                </c:pt>
                <c:pt idx="59">
                  <c:v>Q4 2020</c:v>
                </c:pt>
                <c:pt idx="60">
                  <c:v>Q1 2021</c:v>
                </c:pt>
                <c:pt idx="61">
                  <c:v>Q2 2021</c:v>
                </c:pt>
                <c:pt idx="62">
                  <c:v>Q3 2021</c:v>
                </c:pt>
                <c:pt idx="63">
                  <c:v>Q4 2021</c:v>
                </c:pt>
                <c:pt idx="64">
                  <c:v>Q1 2022</c:v>
                </c:pt>
                <c:pt idx="65">
                  <c:v>Q2 2022</c:v>
                </c:pt>
                <c:pt idx="66">
                  <c:v>Q3 2022</c:v>
                </c:pt>
                <c:pt idx="67">
                  <c:v>Q4 2022</c:v>
                </c:pt>
                <c:pt idx="68">
                  <c:v>Q1 2023</c:v>
                </c:pt>
                <c:pt idx="69">
                  <c:v>Q2 2023</c:v>
                </c:pt>
                <c:pt idx="70">
                  <c:v>Q3 2023</c:v>
                </c:pt>
                <c:pt idx="71">
                  <c:v>Q4 2023</c:v>
                </c:pt>
                <c:pt idx="72">
                  <c:v>Q1 2024</c:v>
                </c:pt>
                <c:pt idx="73">
                  <c:v>Q2 2024</c:v>
                </c:pt>
                <c:pt idx="74">
                  <c:v>Q3 2024</c:v>
                </c:pt>
                <c:pt idx="75">
                  <c:v>Q4 2024</c:v>
                </c:pt>
              </c:strCache>
            </c:strRef>
          </c:cat>
          <c:val>
            <c:numRef>
              <c:f>Sheet1!$C$2:$C$77</c:f>
              <c:numCache>
                <c:formatCode>_-* #,##0_-;\-* #,##0_-;_-* "-"??_-;_-@_-</c:formatCode>
                <c:ptCount val="76"/>
                <c:pt idx="0">
                  <c:v>83762</c:v>
                </c:pt>
                <c:pt idx="1">
                  <c:v>73040</c:v>
                </c:pt>
                <c:pt idx="2">
                  <c:v>66758</c:v>
                </c:pt>
                <c:pt idx="3">
                  <c:v>81931</c:v>
                </c:pt>
                <c:pt idx="4">
                  <c:v>76653</c:v>
                </c:pt>
                <c:pt idx="5">
                  <c:v>71898</c:v>
                </c:pt>
                <c:pt idx="6">
                  <c:v>76602</c:v>
                </c:pt>
                <c:pt idx="7">
                  <c:v>76716</c:v>
                </c:pt>
                <c:pt idx="8">
                  <c:v>92284</c:v>
                </c:pt>
                <c:pt idx="9">
                  <c:v>65261</c:v>
                </c:pt>
                <c:pt idx="10">
                  <c:v>48486</c:v>
                </c:pt>
                <c:pt idx="11">
                  <c:v>51328</c:v>
                </c:pt>
                <c:pt idx="12">
                  <c:v>49023</c:v>
                </c:pt>
                <c:pt idx="13">
                  <c:v>36757</c:v>
                </c:pt>
                <c:pt idx="14">
                  <c:v>48680</c:v>
                </c:pt>
                <c:pt idx="15">
                  <c:v>55396</c:v>
                </c:pt>
                <c:pt idx="16">
                  <c:v>58178</c:v>
                </c:pt>
                <c:pt idx="17">
                  <c:v>49283</c:v>
                </c:pt>
                <c:pt idx="18">
                  <c:v>50350</c:v>
                </c:pt>
                <c:pt idx="19">
                  <c:v>48747</c:v>
                </c:pt>
                <c:pt idx="20">
                  <c:v>54903</c:v>
                </c:pt>
                <c:pt idx="21">
                  <c:v>44686</c:v>
                </c:pt>
                <c:pt idx="22">
                  <c:v>50466</c:v>
                </c:pt>
                <c:pt idx="23">
                  <c:v>52090</c:v>
                </c:pt>
                <c:pt idx="24">
                  <c:v>67569</c:v>
                </c:pt>
                <c:pt idx="25">
                  <c:v>39844</c:v>
                </c:pt>
                <c:pt idx="26">
                  <c:v>47181</c:v>
                </c:pt>
                <c:pt idx="27">
                  <c:v>62512</c:v>
                </c:pt>
                <c:pt idx="28">
                  <c:v>57785</c:v>
                </c:pt>
                <c:pt idx="29">
                  <c:v>59502</c:v>
                </c:pt>
                <c:pt idx="30">
                  <c:v>56829</c:v>
                </c:pt>
                <c:pt idx="31">
                  <c:v>67045</c:v>
                </c:pt>
                <c:pt idx="32">
                  <c:v>69308</c:v>
                </c:pt>
                <c:pt idx="33">
                  <c:v>65161</c:v>
                </c:pt>
                <c:pt idx="34">
                  <c:v>59446</c:v>
                </c:pt>
                <c:pt idx="35">
                  <c:v>72897</c:v>
                </c:pt>
                <c:pt idx="36">
                  <c:v>70435</c:v>
                </c:pt>
                <c:pt idx="37">
                  <c:v>59813</c:v>
                </c:pt>
                <c:pt idx="38">
                  <c:v>72396</c:v>
                </c:pt>
                <c:pt idx="39">
                  <c:v>85704</c:v>
                </c:pt>
                <c:pt idx="40">
                  <c:v>81181</c:v>
                </c:pt>
                <c:pt idx="41">
                  <c:v>88963</c:v>
                </c:pt>
                <c:pt idx="42">
                  <c:v>82397</c:v>
                </c:pt>
                <c:pt idx="43">
                  <c:v>98228</c:v>
                </c:pt>
                <c:pt idx="44">
                  <c:v>94709</c:v>
                </c:pt>
                <c:pt idx="45">
                  <c:v>92867</c:v>
                </c:pt>
                <c:pt idx="46">
                  <c:v>88964</c:v>
                </c:pt>
                <c:pt idx="47">
                  <c:v>85360</c:v>
                </c:pt>
                <c:pt idx="48">
                  <c:v>87431</c:v>
                </c:pt>
                <c:pt idx="49">
                  <c:v>79937</c:v>
                </c:pt>
                <c:pt idx="50">
                  <c:v>85386</c:v>
                </c:pt>
                <c:pt idx="51">
                  <c:v>98517</c:v>
                </c:pt>
                <c:pt idx="52">
                  <c:v>97645</c:v>
                </c:pt>
                <c:pt idx="53">
                  <c:v>93561</c:v>
                </c:pt>
                <c:pt idx="54">
                  <c:v>83942</c:v>
                </c:pt>
                <c:pt idx="55">
                  <c:v>106611</c:v>
                </c:pt>
                <c:pt idx="56">
                  <c:v>85445</c:v>
                </c:pt>
                <c:pt idx="57">
                  <c:v>63486</c:v>
                </c:pt>
                <c:pt idx="58">
                  <c:v>85687</c:v>
                </c:pt>
                <c:pt idx="59">
                  <c:v>95086</c:v>
                </c:pt>
                <c:pt idx="60">
                  <c:v>107222</c:v>
                </c:pt>
                <c:pt idx="61">
                  <c:v>91809</c:v>
                </c:pt>
                <c:pt idx="62">
                  <c:v>77519</c:v>
                </c:pt>
                <c:pt idx="63">
                  <c:v>86786</c:v>
                </c:pt>
                <c:pt idx="64">
                  <c:v>93464</c:v>
                </c:pt>
                <c:pt idx="65">
                  <c:v>70205</c:v>
                </c:pt>
                <c:pt idx="66">
                  <c:v>77580</c:v>
                </c:pt>
                <c:pt idx="67">
                  <c:v>87390</c:v>
                </c:pt>
                <c:pt idx="68">
                  <c:v>70502</c:v>
                </c:pt>
                <c:pt idx="69">
                  <c:v>70677</c:v>
                </c:pt>
                <c:pt idx="70">
                  <c:v>61852</c:v>
                </c:pt>
                <c:pt idx="71">
                  <c:v>76281</c:v>
                </c:pt>
                <c:pt idx="72">
                  <c:v>65356</c:v>
                </c:pt>
                <c:pt idx="73">
                  <c:v>63866</c:v>
                </c:pt>
                <c:pt idx="74">
                  <c:v>67365</c:v>
                </c:pt>
                <c:pt idx="75">
                  <c:v>77284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E6-46E2-BB79-42D4E5032F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637814367"/>
        <c:axId val="1637799007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Projects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Sheet1!$A$2:$A$77</c:f>
              <c:strCache>
                <c:ptCount val="76"/>
                <c:pt idx="0">
                  <c:v>Q1 2006</c:v>
                </c:pt>
                <c:pt idx="1">
                  <c:v>Q2 2006</c:v>
                </c:pt>
                <c:pt idx="2">
                  <c:v>Q3 2006</c:v>
                </c:pt>
                <c:pt idx="3">
                  <c:v>Q4 2006</c:v>
                </c:pt>
                <c:pt idx="4">
                  <c:v>Q1 2007</c:v>
                </c:pt>
                <c:pt idx="5">
                  <c:v>Q2 2007</c:v>
                </c:pt>
                <c:pt idx="6">
                  <c:v>Q3 2007</c:v>
                </c:pt>
                <c:pt idx="7">
                  <c:v>Q4 2007</c:v>
                </c:pt>
                <c:pt idx="8">
                  <c:v>Q1 2008</c:v>
                </c:pt>
                <c:pt idx="9">
                  <c:v>Q2 2008</c:v>
                </c:pt>
                <c:pt idx="10">
                  <c:v>Q3 2008</c:v>
                </c:pt>
                <c:pt idx="11">
                  <c:v>Q4 2008</c:v>
                </c:pt>
                <c:pt idx="12">
                  <c:v>Q1 2009</c:v>
                </c:pt>
                <c:pt idx="13">
                  <c:v>Q2 2009</c:v>
                </c:pt>
                <c:pt idx="14">
                  <c:v>Q3 2009</c:v>
                </c:pt>
                <c:pt idx="15">
                  <c:v>Q4 2009</c:v>
                </c:pt>
                <c:pt idx="16">
                  <c:v>Q1 2010</c:v>
                </c:pt>
                <c:pt idx="17">
                  <c:v>Q2 2010</c:v>
                </c:pt>
                <c:pt idx="18">
                  <c:v>Q3 2010</c:v>
                </c:pt>
                <c:pt idx="19">
                  <c:v>Q4 2010</c:v>
                </c:pt>
                <c:pt idx="20">
                  <c:v>Q1 2011</c:v>
                </c:pt>
                <c:pt idx="21">
                  <c:v>Q2 2011</c:v>
                </c:pt>
                <c:pt idx="22">
                  <c:v>Q3 2011</c:v>
                </c:pt>
                <c:pt idx="23">
                  <c:v>Q4 2011</c:v>
                </c:pt>
                <c:pt idx="24">
                  <c:v>Q1 2012</c:v>
                </c:pt>
                <c:pt idx="25">
                  <c:v>Q2 2012</c:v>
                </c:pt>
                <c:pt idx="26">
                  <c:v>Q3 2012</c:v>
                </c:pt>
                <c:pt idx="27">
                  <c:v>Q4 2012</c:v>
                </c:pt>
                <c:pt idx="28">
                  <c:v>Q1 2013</c:v>
                </c:pt>
                <c:pt idx="29">
                  <c:v>Q2 2013</c:v>
                </c:pt>
                <c:pt idx="30">
                  <c:v>Q3 2013</c:v>
                </c:pt>
                <c:pt idx="31">
                  <c:v>Q4 2013</c:v>
                </c:pt>
                <c:pt idx="32">
                  <c:v>Q1 2014</c:v>
                </c:pt>
                <c:pt idx="33">
                  <c:v>Q2 2014</c:v>
                </c:pt>
                <c:pt idx="34">
                  <c:v>Q3 2014</c:v>
                </c:pt>
                <c:pt idx="35">
                  <c:v>Q4 2014</c:v>
                </c:pt>
                <c:pt idx="36">
                  <c:v>Q1 2015</c:v>
                </c:pt>
                <c:pt idx="37">
                  <c:v>Q2 2015</c:v>
                </c:pt>
                <c:pt idx="38">
                  <c:v>Q3 2015</c:v>
                </c:pt>
                <c:pt idx="39">
                  <c:v>Q4 2015</c:v>
                </c:pt>
                <c:pt idx="40">
                  <c:v>Q1 2016</c:v>
                </c:pt>
                <c:pt idx="41">
                  <c:v>Q2 2016</c:v>
                </c:pt>
                <c:pt idx="42">
                  <c:v>Q3 2016</c:v>
                </c:pt>
                <c:pt idx="43">
                  <c:v>Q4 2016</c:v>
                </c:pt>
                <c:pt idx="44">
                  <c:v>Q1 2017</c:v>
                </c:pt>
                <c:pt idx="45">
                  <c:v>Q2 2017</c:v>
                </c:pt>
                <c:pt idx="46">
                  <c:v>Q3 2017</c:v>
                </c:pt>
                <c:pt idx="47">
                  <c:v>Q4 2017</c:v>
                </c:pt>
                <c:pt idx="48">
                  <c:v>Q1 2018</c:v>
                </c:pt>
                <c:pt idx="49">
                  <c:v>Q2 2018</c:v>
                </c:pt>
                <c:pt idx="50">
                  <c:v>Q3 2018</c:v>
                </c:pt>
                <c:pt idx="51">
                  <c:v>Q4 2018</c:v>
                </c:pt>
                <c:pt idx="52">
                  <c:v>Q1 2019</c:v>
                </c:pt>
                <c:pt idx="53">
                  <c:v>Q2 2019</c:v>
                </c:pt>
                <c:pt idx="54">
                  <c:v>Q3 2019</c:v>
                </c:pt>
                <c:pt idx="55">
                  <c:v>Q4 2019</c:v>
                </c:pt>
                <c:pt idx="56">
                  <c:v>Q1 2020</c:v>
                </c:pt>
                <c:pt idx="57">
                  <c:v>Q2 2020</c:v>
                </c:pt>
                <c:pt idx="58">
                  <c:v>Q3 2020</c:v>
                </c:pt>
                <c:pt idx="59">
                  <c:v>Q4 2020</c:v>
                </c:pt>
                <c:pt idx="60">
                  <c:v>Q1 2021</c:v>
                </c:pt>
                <c:pt idx="61">
                  <c:v>Q2 2021</c:v>
                </c:pt>
                <c:pt idx="62">
                  <c:v>Q3 2021</c:v>
                </c:pt>
                <c:pt idx="63">
                  <c:v>Q4 2021</c:v>
                </c:pt>
                <c:pt idx="64">
                  <c:v>Q1 2022</c:v>
                </c:pt>
                <c:pt idx="65">
                  <c:v>Q2 2022</c:v>
                </c:pt>
                <c:pt idx="66">
                  <c:v>Q3 2022</c:v>
                </c:pt>
                <c:pt idx="67">
                  <c:v>Q4 2022</c:v>
                </c:pt>
                <c:pt idx="68">
                  <c:v>Q1 2023</c:v>
                </c:pt>
                <c:pt idx="69">
                  <c:v>Q2 2023</c:v>
                </c:pt>
                <c:pt idx="70">
                  <c:v>Q3 2023</c:v>
                </c:pt>
                <c:pt idx="71">
                  <c:v>Q4 2023</c:v>
                </c:pt>
                <c:pt idx="72">
                  <c:v>Q1 2024</c:v>
                </c:pt>
                <c:pt idx="73">
                  <c:v>Q2 2024</c:v>
                </c:pt>
                <c:pt idx="74">
                  <c:v>Q3 2024</c:v>
                </c:pt>
                <c:pt idx="75">
                  <c:v>Q4 2024</c:v>
                </c:pt>
              </c:strCache>
            </c:strRef>
          </c:cat>
          <c:val>
            <c:numRef>
              <c:f>Sheet1!$B$2:$B$77</c:f>
              <c:numCache>
                <c:formatCode>_-* #,##0_-;\-* #,##0_-;_-* "-"??_-;_-@_-</c:formatCode>
                <c:ptCount val="76"/>
                <c:pt idx="0">
                  <c:v>5026</c:v>
                </c:pt>
                <c:pt idx="1">
                  <c:v>5396</c:v>
                </c:pt>
                <c:pt idx="2">
                  <c:v>5966</c:v>
                </c:pt>
                <c:pt idx="3">
                  <c:v>5716</c:v>
                </c:pt>
                <c:pt idx="4">
                  <c:v>6112</c:v>
                </c:pt>
                <c:pt idx="5">
                  <c:v>6387</c:v>
                </c:pt>
                <c:pt idx="6">
                  <c:v>6559</c:v>
                </c:pt>
                <c:pt idx="7">
                  <c:v>6523</c:v>
                </c:pt>
                <c:pt idx="8">
                  <c:v>6436</c:v>
                </c:pt>
                <c:pt idx="9">
                  <c:v>6262</c:v>
                </c:pt>
                <c:pt idx="10">
                  <c:v>5573</c:v>
                </c:pt>
                <c:pt idx="11">
                  <c:v>4835</c:v>
                </c:pt>
                <c:pt idx="12">
                  <c:v>3953</c:v>
                </c:pt>
                <c:pt idx="13">
                  <c:v>3763</c:v>
                </c:pt>
                <c:pt idx="14">
                  <c:v>4071</c:v>
                </c:pt>
                <c:pt idx="15">
                  <c:v>3871</c:v>
                </c:pt>
                <c:pt idx="16">
                  <c:v>4186</c:v>
                </c:pt>
                <c:pt idx="17">
                  <c:v>4284</c:v>
                </c:pt>
                <c:pt idx="18">
                  <c:v>4622</c:v>
                </c:pt>
                <c:pt idx="19">
                  <c:v>4582</c:v>
                </c:pt>
                <c:pt idx="20">
                  <c:v>4506</c:v>
                </c:pt>
                <c:pt idx="21">
                  <c:v>4405</c:v>
                </c:pt>
                <c:pt idx="22">
                  <c:v>4998</c:v>
                </c:pt>
                <c:pt idx="23">
                  <c:v>4969</c:v>
                </c:pt>
                <c:pt idx="24">
                  <c:v>5157</c:v>
                </c:pt>
                <c:pt idx="25">
                  <c:v>4783</c:v>
                </c:pt>
                <c:pt idx="26">
                  <c:v>5157</c:v>
                </c:pt>
                <c:pt idx="27">
                  <c:v>5491</c:v>
                </c:pt>
                <c:pt idx="28">
                  <c:v>5219</c:v>
                </c:pt>
                <c:pt idx="29">
                  <c:v>5285</c:v>
                </c:pt>
                <c:pt idx="30">
                  <c:v>5702</c:v>
                </c:pt>
                <c:pt idx="31">
                  <c:v>5898</c:v>
                </c:pt>
                <c:pt idx="32">
                  <c:v>5094</c:v>
                </c:pt>
                <c:pt idx="33">
                  <c:v>5054</c:v>
                </c:pt>
                <c:pt idx="34">
                  <c:v>4231</c:v>
                </c:pt>
                <c:pt idx="35">
                  <c:v>4597</c:v>
                </c:pt>
                <c:pt idx="36">
                  <c:v>5721</c:v>
                </c:pt>
                <c:pt idx="37">
                  <c:v>5376</c:v>
                </c:pt>
                <c:pt idx="38">
                  <c:v>5253</c:v>
                </c:pt>
                <c:pt idx="39">
                  <c:v>5593</c:v>
                </c:pt>
                <c:pt idx="40">
                  <c:v>4675</c:v>
                </c:pt>
                <c:pt idx="41">
                  <c:v>4878</c:v>
                </c:pt>
                <c:pt idx="42">
                  <c:v>5086</c:v>
                </c:pt>
                <c:pt idx="43">
                  <c:v>5109</c:v>
                </c:pt>
                <c:pt idx="44">
                  <c:v>5089</c:v>
                </c:pt>
                <c:pt idx="45">
                  <c:v>4849</c:v>
                </c:pt>
                <c:pt idx="46">
                  <c:v>4959</c:v>
                </c:pt>
                <c:pt idx="47">
                  <c:v>5363</c:v>
                </c:pt>
                <c:pt idx="48">
                  <c:v>5930</c:v>
                </c:pt>
                <c:pt idx="49">
                  <c:v>5815</c:v>
                </c:pt>
                <c:pt idx="50">
                  <c:v>5705</c:v>
                </c:pt>
                <c:pt idx="51">
                  <c:v>5667</c:v>
                </c:pt>
                <c:pt idx="52">
                  <c:v>5507</c:v>
                </c:pt>
                <c:pt idx="53">
                  <c:v>4921</c:v>
                </c:pt>
                <c:pt idx="54">
                  <c:v>4660</c:v>
                </c:pt>
                <c:pt idx="55">
                  <c:v>4612</c:v>
                </c:pt>
                <c:pt idx="56">
                  <c:v>4165</c:v>
                </c:pt>
                <c:pt idx="57">
                  <c:v>3589</c:v>
                </c:pt>
                <c:pt idx="58">
                  <c:v>4033</c:v>
                </c:pt>
                <c:pt idx="59">
                  <c:v>4068</c:v>
                </c:pt>
                <c:pt idx="60">
                  <c:v>4081</c:v>
                </c:pt>
                <c:pt idx="61">
                  <c:v>3688</c:v>
                </c:pt>
                <c:pt idx="62">
                  <c:v>3954</c:v>
                </c:pt>
                <c:pt idx="63">
                  <c:v>3852</c:v>
                </c:pt>
                <c:pt idx="64">
                  <c:v>3807</c:v>
                </c:pt>
                <c:pt idx="65">
                  <c:v>3447</c:v>
                </c:pt>
                <c:pt idx="66">
                  <c:v>3438</c:v>
                </c:pt>
                <c:pt idx="67">
                  <c:v>3484</c:v>
                </c:pt>
                <c:pt idx="68">
                  <c:v>3156</c:v>
                </c:pt>
                <c:pt idx="69">
                  <c:v>2971</c:v>
                </c:pt>
                <c:pt idx="70">
                  <c:v>2974</c:v>
                </c:pt>
                <c:pt idx="71">
                  <c:v>3119</c:v>
                </c:pt>
                <c:pt idx="72">
                  <c:v>2954</c:v>
                </c:pt>
                <c:pt idx="73">
                  <c:v>2820</c:v>
                </c:pt>
                <c:pt idx="74">
                  <c:v>2559</c:v>
                </c:pt>
                <c:pt idx="75">
                  <c:v>2663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DE6-46E2-BB79-42D4E5032F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37786527"/>
        <c:axId val="1637798527"/>
      </c:lineChart>
      <c:catAx>
        <c:axId val="1637786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637798527"/>
        <c:crosses val="autoZero"/>
        <c:auto val="1"/>
        <c:lblAlgn val="ctr"/>
        <c:lblOffset val="100"/>
        <c:noMultiLvlLbl val="0"/>
      </c:catAx>
      <c:valAx>
        <c:axId val="16377985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GB"/>
                  <a:t>Projects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637786527"/>
        <c:crosses val="autoZero"/>
        <c:crossBetween val="between"/>
      </c:valAx>
      <c:valAx>
        <c:axId val="1637799007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GB"/>
                  <a:t>Units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_-* #,##0_-;\-* #,##0_-;_-* &quot;-&quot;??_-;_-@_-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637814367"/>
        <c:crosses val="max"/>
        <c:crossBetween val="between"/>
      </c:valAx>
      <c:catAx>
        <c:axId val="163781436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37799007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GB"/>
              <a:t>Dwellings per thousand inhabitants (2020, OECD)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5339820123345475E-2"/>
          <c:y val="0.15512917512028701"/>
          <c:w val="0.90210131690794049"/>
          <c:h val="0.6381471541131369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Sheet1!$A$23:$A$29</c:f>
              <c:strCache>
                <c:ptCount val="7"/>
                <c:pt idx="0">
                  <c:v>England</c:v>
                </c:pt>
                <c:pt idx="1">
                  <c:v>Netherlands</c:v>
                </c:pt>
                <c:pt idx="2">
                  <c:v>Norway</c:v>
                </c:pt>
                <c:pt idx="3">
                  <c:v>Denmark</c:v>
                </c:pt>
                <c:pt idx="4">
                  <c:v>Austria</c:v>
                </c:pt>
                <c:pt idx="5">
                  <c:v>Italy</c:v>
                </c:pt>
                <c:pt idx="6">
                  <c:v>France</c:v>
                </c:pt>
              </c:strCache>
            </c:strRef>
          </c:cat>
          <c:val>
            <c:numRef>
              <c:f>Sheet1!$B$23:$B$29</c:f>
              <c:numCache>
                <c:formatCode>General</c:formatCode>
                <c:ptCount val="7"/>
                <c:pt idx="0">
                  <c:v>434</c:v>
                </c:pt>
                <c:pt idx="1">
                  <c:v>457</c:v>
                </c:pt>
                <c:pt idx="2">
                  <c:v>488</c:v>
                </c:pt>
                <c:pt idx="3">
                  <c:v>497</c:v>
                </c:pt>
                <c:pt idx="4">
                  <c:v>547</c:v>
                </c:pt>
                <c:pt idx="5">
                  <c:v>587</c:v>
                </c:pt>
                <c:pt idx="6">
                  <c:v>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6D-4B9B-864C-C2552B9440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04750239"/>
        <c:axId val="2003563839"/>
      </c:barChart>
      <c:catAx>
        <c:axId val="2004750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003563839"/>
        <c:crosses val="autoZero"/>
        <c:auto val="1"/>
        <c:lblAlgn val="ctr"/>
        <c:lblOffset val="100"/>
        <c:noMultiLvlLbl val="0"/>
      </c:catAx>
      <c:valAx>
        <c:axId val="2003563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0047502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GB" sz="1800" b="1" i="0" dirty="0"/>
              <a:t>Average annual energy costs (£)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Sheet2!$A$3</c:f>
              <c:strCache>
                <c:ptCount val="1"/>
                <c:pt idx="0">
                  <c:v>Lighting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Sheet2!$B$2:$I$2</c:f>
              <c:strCache>
                <c:ptCount val="8"/>
                <c:pt idx="0">
                  <c:v>Existing houses</c:v>
                </c:pt>
                <c:pt idx="1">
                  <c:v>New build houses</c:v>
                </c:pt>
                <c:pt idx="2">
                  <c:v>Existing flats &amp; maisonettes</c:v>
                </c:pt>
                <c:pt idx="3">
                  <c:v>New build flats &amp; maisonettes</c:v>
                </c:pt>
                <c:pt idx="4">
                  <c:v>Existing bungalows</c:v>
                </c:pt>
                <c:pt idx="5">
                  <c:v>New build bungalows</c:v>
                </c:pt>
                <c:pt idx="6">
                  <c:v>Existing all properties</c:v>
                </c:pt>
                <c:pt idx="7">
                  <c:v>New build all properties</c:v>
                </c:pt>
              </c:strCache>
            </c:strRef>
          </c:cat>
          <c:val>
            <c:numRef>
              <c:f>Sheet2!$B$3:$I$3</c:f>
              <c:numCache>
                <c:formatCode>"£"#,##0.00</c:formatCode>
                <c:ptCount val="8"/>
                <c:pt idx="0">
                  <c:v>144.0813642828181</c:v>
                </c:pt>
                <c:pt idx="1">
                  <c:v>127.70398158339144</c:v>
                </c:pt>
                <c:pt idx="2">
                  <c:v>99.044263347584376</c:v>
                </c:pt>
                <c:pt idx="3">
                  <c:v>89.391133127448342</c:v>
                </c:pt>
                <c:pt idx="4">
                  <c:v>116.86383491114432</c:v>
                </c:pt>
                <c:pt idx="5">
                  <c:v>103.90951979780961</c:v>
                </c:pt>
                <c:pt idx="6">
                  <c:v>127.89553680365405</c:v>
                </c:pt>
                <c:pt idx="7">
                  <c:v>110.37209869407366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DC-4E4B-80EE-1648A469B041}"/>
            </c:ext>
          </c:extLst>
        </c:ser>
        <c:ser>
          <c:idx val="1"/>
          <c:order val="1"/>
          <c:tx>
            <c:strRef>
              <c:f>Sheet2!$A$4</c:f>
              <c:strCache>
                <c:ptCount val="1"/>
                <c:pt idx="0">
                  <c:v>Heating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Sheet2!$B$2:$I$2</c:f>
              <c:strCache>
                <c:ptCount val="8"/>
                <c:pt idx="0">
                  <c:v>Existing houses</c:v>
                </c:pt>
                <c:pt idx="1">
                  <c:v>New build houses</c:v>
                </c:pt>
                <c:pt idx="2">
                  <c:v>Existing flats &amp; maisonettes</c:v>
                </c:pt>
                <c:pt idx="3">
                  <c:v>New build flats &amp; maisonettes</c:v>
                </c:pt>
                <c:pt idx="4">
                  <c:v>Existing bungalows</c:v>
                </c:pt>
                <c:pt idx="5">
                  <c:v>New build bungalows</c:v>
                </c:pt>
                <c:pt idx="6">
                  <c:v>Existing all properties</c:v>
                </c:pt>
                <c:pt idx="7">
                  <c:v>New build all properties</c:v>
                </c:pt>
              </c:strCache>
            </c:strRef>
          </c:cat>
          <c:val>
            <c:numRef>
              <c:f>Sheet2!$B$4:$I$4</c:f>
              <c:numCache>
                <c:formatCode>"£"#,##0.00</c:formatCode>
                <c:ptCount val="8"/>
                <c:pt idx="0">
                  <c:v>1393.9429123368789</c:v>
                </c:pt>
                <c:pt idx="1">
                  <c:v>486.55664871495424</c:v>
                </c:pt>
                <c:pt idx="2">
                  <c:v>692.31056328094985</c:v>
                </c:pt>
                <c:pt idx="3">
                  <c:v>317.35660248305595</c:v>
                </c:pt>
                <c:pt idx="4">
                  <c:v>1141.8917538614849</c:v>
                </c:pt>
                <c:pt idx="5">
                  <c:v>567.88256107834877</c:v>
                </c:pt>
                <c:pt idx="6">
                  <c:v>1157.395837008683</c:v>
                </c:pt>
                <c:pt idx="7">
                  <c:v>415.01012860574752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DC-4E4B-80EE-1648A469B041}"/>
            </c:ext>
          </c:extLst>
        </c:ser>
        <c:ser>
          <c:idx val="2"/>
          <c:order val="2"/>
          <c:tx>
            <c:strRef>
              <c:f>Sheet2!$A$5</c:f>
              <c:strCache>
                <c:ptCount val="1"/>
                <c:pt idx="0">
                  <c:v>Hot water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Sheet2!$B$2:$I$2</c:f>
              <c:strCache>
                <c:ptCount val="8"/>
                <c:pt idx="0">
                  <c:v>Existing houses</c:v>
                </c:pt>
                <c:pt idx="1">
                  <c:v>New build houses</c:v>
                </c:pt>
                <c:pt idx="2">
                  <c:v>Existing flats &amp; maisonettes</c:v>
                </c:pt>
                <c:pt idx="3">
                  <c:v>New build flats &amp; maisonettes</c:v>
                </c:pt>
                <c:pt idx="4">
                  <c:v>Existing bungalows</c:v>
                </c:pt>
                <c:pt idx="5">
                  <c:v>New build bungalows</c:v>
                </c:pt>
                <c:pt idx="6">
                  <c:v>Existing all properties</c:v>
                </c:pt>
                <c:pt idx="7">
                  <c:v>New build all properties</c:v>
                </c:pt>
              </c:strCache>
            </c:strRef>
          </c:cat>
          <c:val>
            <c:numRef>
              <c:f>Sheet2!$B$5:$I$5</c:f>
              <c:numCache>
                <c:formatCode>"£"#,##0.00</c:formatCode>
                <c:ptCount val="8"/>
                <c:pt idx="0">
                  <c:v>250.89982005068961</c:v>
                </c:pt>
                <c:pt idx="1">
                  <c:v>195.43568049872712</c:v>
                </c:pt>
                <c:pt idx="2">
                  <c:v>248.80876366130187</c:v>
                </c:pt>
                <c:pt idx="3">
                  <c:v>238</c:v>
                </c:pt>
                <c:pt idx="4">
                  <c:v>245.75640259093174</c:v>
                </c:pt>
                <c:pt idx="5">
                  <c:v>254.08727885425444</c:v>
                </c:pt>
                <c:pt idx="6">
                  <c:v>249.79809025126789</c:v>
                </c:pt>
                <c:pt idx="7">
                  <c:v>229.70999132994962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DC-4E4B-80EE-1648A469B0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89761967"/>
        <c:axId val="1389753807"/>
      </c:barChart>
      <c:catAx>
        <c:axId val="13897619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389753807"/>
        <c:crosses val="autoZero"/>
        <c:auto val="1"/>
        <c:lblAlgn val="ctr"/>
        <c:lblOffset val="100"/>
        <c:noMultiLvlLbl val="0"/>
      </c:catAx>
      <c:valAx>
        <c:axId val="13897538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£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3897619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GB" b="1" dirty="0"/>
              <a:t>Number of residential property transactions in England (by financial year)</a:t>
            </a:r>
          </a:p>
        </c:rich>
      </c:tx>
      <c:layout>
        <c:manualLayout>
          <c:xMode val="edge"/>
          <c:yMode val="edge"/>
          <c:x val="0.15535713067097559"/>
          <c:y val="2.13008365789754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Sheet2!$S$2</c:f>
              <c:strCache>
                <c:ptCount val="1"/>
                <c:pt idx="0">
                  <c:v>England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Sheet2!$R$3:$R$21</c:f>
              <c:strCache>
                <c:ptCount val="19"/>
                <c:pt idx="0">
                  <c:v>2005-06</c:v>
                </c:pt>
                <c:pt idx="1">
                  <c:v>2006-07</c:v>
                </c:pt>
                <c:pt idx="2">
                  <c:v>2007-08</c:v>
                </c:pt>
                <c:pt idx="3">
                  <c:v>2008-09</c:v>
                </c:pt>
                <c:pt idx="4">
                  <c:v>2009-10</c:v>
                </c:pt>
                <c:pt idx="5">
                  <c:v>2010-11</c:v>
                </c:pt>
                <c:pt idx="6">
                  <c:v>2011-12</c:v>
                </c:pt>
                <c:pt idx="7">
                  <c:v>2012-13</c:v>
                </c:pt>
                <c:pt idx="8">
                  <c:v>2013-14</c:v>
                </c:pt>
                <c:pt idx="9">
                  <c:v>2014-15</c:v>
                </c:pt>
                <c:pt idx="10">
                  <c:v>2015-16</c:v>
                </c:pt>
                <c:pt idx="11">
                  <c:v>2016-17</c:v>
                </c:pt>
                <c:pt idx="12">
                  <c:v>2017-18</c:v>
                </c:pt>
                <c:pt idx="13">
                  <c:v>2018-19</c:v>
                </c:pt>
                <c:pt idx="14">
                  <c:v>2019-20</c:v>
                </c:pt>
                <c:pt idx="15">
                  <c:v>2020-21</c:v>
                </c:pt>
                <c:pt idx="16">
                  <c:v>2021-22</c:v>
                </c:pt>
                <c:pt idx="17">
                  <c:v>2022-23</c:v>
                </c:pt>
                <c:pt idx="18">
                  <c:v>2023-24</c:v>
                </c:pt>
              </c:strCache>
            </c:strRef>
          </c:cat>
          <c:val>
            <c:numRef>
              <c:f>Sheet2!$S$3:$S$21</c:f>
              <c:numCache>
                <c:formatCode>#,##0</c:formatCode>
                <c:ptCount val="19"/>
                <c:pt idx="0">
                  <c:v>1209080</c:v>
                </c:pt>
                <c:pt idx="1">
                  <c:v>1433200</c:v>
                </c:pt>
                <c:pt idx="2">
                  <c:v>1256540</c:v>
                </c:pt>
                <c:pt idx="3">
                  <c:v>664250</c:v>
                </c:pt>
                <c:pt idx="4">
                  <c:v>770600</c:v>
                </c:pt>
                <c:pt idx="5">
                  <c:v>755160</c:v>
                </c:pt>
                <c:pt idx="6">
                  <c:v>794170</c:v>
                </c:pt>
                <c:pt idx="7">
                  <c:v>799620</c:v>
                </c:pt>
                <c:pt idx="8">
                  <c:v>977510</c:v>
                </c:pt>
                <c:pt idx="9">
                  <c:v>1033880</c:v>
                </c:pt>
                <c:pt idx="10">
                  <c:v>1143560</c:v>
                </c:pt>
                <c:pt idx="11">
                  <c:v>985630</c:v>
                </c:pt>
                <c:pt idx="12">
                  <c:v>1024850</c:v>
                </c:pt>
                <c:pt idx="13">
                  <c:v>1003060</c:v>
                </c:pt>
                <c:pt idx="14">
                  <c:v>988970</c:v>
                </c:pt>
                <c:pt idx="15">
                  <c:v>1014070</c:v>
                </c:pt>
                <c:pt idx="16">
                  <c:v>1166510</c:v>
                </c:pt>
                <c:pt idx="17">
                  <c:v>1034020</c:v>
                </c:pt>
                <c:pt idx="18">
                  <c:v>839800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6BD-4843-B290-0C9BAFBCA1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95940368"/>
        <c:axId val="2095940848"/>
      </c:lineChart>
      <c:catAx>
        <c:axId val="209594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095940848"/>
        <c:crosses val="autoZero"/>
        <c:auto val="1"/>
        <c:lblAlgn val="ctr"/>
        <c:lblOffset val="100"/>
        <c:noMultiLvlLbl val="0"/>
      </c:catAx>
      <c:valAx>
        <c:axId val="2095940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095940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GB" b="1" dirty="0"/>
              <a:t>Average house prices by type of property in England, 2000-2024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Sheet2!$B$17</c:f>
              <c:strCache>
                <c:ptCount val="1"/>
                <c:pt idx="0">
                  <c:v>New dwellings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Sheet2!$A$18:$A$42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Sheet2!$B$18:$B$42</c:f>
              <c:numCache>
                <c:formatCode>"£"#,##0</c:formatCode>
                <c:ptCount val="25"/>
                <c:pt idx="0">
                  <c:v>131055.06141324455</c:v>
                </c:pt>
                <c:pt idx="1">
                  <c:v>142645.24928366762</c:v>
                </c:pt>
                <c:pt idx="2">
                  <c:v>169303.95576923076</c:v>
                </c:pt>
                <c:pt idx="3">
                  <c:v>205286</c:v>
                </c:pt>
                <c:pt idx="4">
                  <c:v>222079</c:v>
                </c:pt>
                <c:pt idx="5">
                  <c:v>225419</c:v>
                </c:pt>
                <c:pt idx="6">
                  <c:v>228451</c:v>
                </c:pt>
                <c:pt idx="7">
                  <c:v>225594</c:v>
                </c:pt>
                <c:pt idx="8">
                  <c:v>220436</c:v>
                </c:pt>
                <c:pt idx="9">
                  <c:v>200053</c:v>
                </c:pt>
                <c:pt idx="10">
                  <c:v>217524</c:v>
                </c:pt>
                <c:pt idx="11">
                  <c:v>228746</c:v>
                </c:pt>
                <c:pt idx="12">
                  <c:v>235541</c:v>
                </c:pt>
                <c:pt idx="13">
                  <c:v>246054</c:v>
                </c:pt>
                <c:pt idx="14">
                  <c:v>285304</c:v>
                </c:pt>
                <c:pt idx="15">
                  <c:v>288855</c:v>
                </c:pt>
                <c:pt idx="16">
                  <c:v>301677</c:v>
                </c:pt>
                <c:pt idx="17">
                  <c:v>313167</c:v>
                </c:pt>
                <c:pt idx="18">
                  <c:v>318067</c:v>
                </c:pt>
                <c:pt idx="19">
                  <c:v>316595</c:v>
                </c:pt>
                <c:pt idx="20">
                  <c:v>326356</c:v>
                </c:pt>
                <c:pt idx="21">
                  <c:v>326845</c:v>
                </c:pt>
                <c:pt idx="22">
                  <c:v>340603</c:v>
                </c:pt>
                <c:pt idx="23">
                  <c:v>329000</c:v>
                </c:pt>
                <c:pt idx="24">
                  <c:v>327000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690-4D36-8206-9ED9D7F92715}"/>
            </c:ext>
          </c:extLst>
        </c:ser>
        <c:ser>
          <c:idx val="1"/>
          <c:order val="1"/>
          <c:tx>
            <c:strRef>
              <c:f>Sheet2!$C$17</c:f>
              <c:strCache>
                <c:ptCount val="1"/>
                <c:pt idx="0">
                  <c:v>Other dwellings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Sheet2!$A$18:$A$42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Sheet2!$C$18:$C$42</c:f>
              <c:numCache>
                <c:formatCode>"£"#,##0</c:formatCode>
                <c:ptCount val="25"/>
                <c:pt idx="0">
                  <c:v>104315.05813196648</c:v>
                </c:pt>
                <c:pt idx="1">
                  <c:v>117067.40329077367</c:v>
                </c:pt>
                <c:pt idx="2">
                  <c:v>133973.62015041581</c:v>
                </c:pt>
                <c:pt idx="3">
                  <c:v>164944</c:v>
                </c:pt>
                <c:pt idx="4">
                  <c:v>188953</c:v>
                </c:pt>
                <c:pt idx="5">
                  <c:v>200115</c:v>
                </c:pt>
                <c:pt idx="6">
                  <c:v>213414</c:v>
                </c:pt>
                <c:pt idx="7">
                  <c:v>232468</c:v>
                </c:pt>
                <c:pt idx="8">
                  <c:v>238366</c:v>
                </c:pt>
                <c:pt idx="9">
                  <c:v>235621</c:v>
                </c:pt>
                <c:pt idx="10">
                  <c:v>264386</c:v>
                </c:pt>
                <c:pt idx="11">
                  <c:v>258369</c:v>
                </c:pt>
                <c:pt idx="12">
                  <c:v>257306</c:v>
                </c:pt>
                <c:pt idx="13">
                  <c:v>261419</c:v>
                </c:pt>
                <c:pt idx="14">
                  <c:v>278125</c:v>
                </c:pt>
                <c:pt idx="15">
                  <c:v>291448</c:v>
                </c:pt>
                <c:pt idx="16">
                  <c:v>297978</c:v>
                </c:pt>
                <c:pt idx="17">
                  <c:v>295033</c:v>
                </c:pt>
                <c:pt idx="18">
                  <c:v>296677</c:v>
                </c:pt>
                <c:pt idx="19">
                  <c:v>296481</c:v>
                </c:pt>
                <c:pt idx="20">
                  <c:v>320251</c:v>
                </c:pt>
                <c:pt idx="21">
                  <c:v>344459</c:v>
                </c:pt>
                <c:pt idx="22">
                  <c:v>364410</c:v>
                </c:pt>
                <c:pt idx="23">
                  <c:v>354000</c:v>
                </c:pt>
                <c:pt idx="24" formatCode="&quot;£&quot;#,##0_);[Red]\(&quot;£&quot;#,##0\)">
                  <c:v>358000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690-4D36-8206-9ED9D7F927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9318751"/>
        <c:axId val="1879319231"/>
      </c:lineChart>
      <c:catAx>
        <c:axId val="1879318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879319231"/>
        <c:crosses val="autoZero"/>
        <c:auto val="1"/>
        <c:lblAlgn val="ctr"/>
        <c:lblOffset val="100"/>
        <c:noMultiLvlLbl val="0"/>
      </c:catAx>
      <c:valAx>
        <c:axId val="18793192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£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879318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GB" b="1" dirty="0"/>
              <a:t>Help to Buy: Equity loan, number of legal completions in England (Total and of which first-time buyer and non-first-time buyer)</a:t>
            </a:r>
          </a:p>
        </c:rich>
      </c:tx>
      <c:layout>
        <c:manualLayout>
          <c:xMode val="edge"/>
          <c:yMode val="edge"/>
          <c:x val="0.11442143520566798"/>
          <c:y val="2.91589219923579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First-time buyer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12467</c:v>
                </c:pt>
                <c:pt idx="1">
                  <c:v>22619</c:v>
                </c:pt>
                <c:pt idx="2">
                  <c:v>25277</c:v>
                </c:pt>
                <c:pt idx="3">
                  <c:v>31159</c:v>
                </c:pt>
                <c:pt idx="4">
                  <c:v>38103</c:v>
                </c:pt>
                <c:pt idx="5">
                  <c:v>43437</c:v>
                </c:pt>
                <c:pt idx="6">
                  <c:v>43385</c:v>
                </c:pt>
                <c:pt idx="7">
                  <c:v>41191</c:v>
                </c:pt>
                <c:pt idx="8">
                  <c:v>39199</c:v>
                </c:pt>
                <c:pt idx="9">
                  <c:v>28203</c:v>
                </c:pt>
                <c:pt idx="10">
                  <c:v>3306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4C-4B58-9599-FA77E4241560}"/>
            </c:ext>
          </c:extLst>
        </c:ser>
        <c:ser>
          <c:idx val="1"/>
          <c:order val="1"/>
          <c:tx>
            <c:v>Non-first-time buyer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1556</c:v>
                </c:pt>
                <c:pt idx="1">
                  <c:v>5758</c:v>
                </c:pt>
                <c:pt idx="2">
                  <c:v>6568</c:v>
                </c:pt>
                <c:pt idx="3">
                  <c:v>7252</c:v>
                </c:pt>
                <c:pt idx="4">
                  <c:v>8192</c:v>
                </c:pt>
                <c:pt idx="5">
                  <c:v>8695</c:v>
                </c:pt>
                <c:pt idx="6">
                  <c:v>8861</c:v>
                </c:pt>
                <c:pt idx="7">
                  <c:v>8648</c:v>
                </c:pt>
                <c:pt idx="8">
                  <c:v>3319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4C-4B58-9599-FA77E42415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33076191"/>
        <c:axId val="1133073311"/>
      </c:barChart>
      <c:catAx>
        <c:axId val="11330761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33073311"/>
        <c:crosses val="autoZero"/>
        <c:auto val="1"/>
        <c:lblAlgn val="ctr"/>
        <c:lblOffset val="100"/>
        <c:noMultiLvlLbl val="0"/>
      </c:catAx>
      <c:valAx>
        <c:axId val="11330733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330761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GB"/>
              <a:t>Gender of the workforce</a:t>
            </a:r>
          </a:p>
        </c:rich>
      </c:tx>
      <c:layout>
        <c:manualLayout>
          <c:xMode val="edge"/>
          <c:yMode val="edge"/>
          <c:x val="0.23204085176568834"/>
          <c:y val="6.400562519369321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7993694786474638"/>
          <c:y val="0.17821170583408441"/>
          <c:w val="0.47928939744287563"/>
          <c:h val="0.57851356623037697"/>
        </c:manualLayout>
      </c:layout>
      <c:pieChart>
        <c:varyColors val="1"/>
        <c:ser>
          <c:idx val="0"/>
          <c:order val="0"/>
          <c:dPt>
            <c:idx val="0"/>
            <c:bubble3D val="0"/>
            <c:explosion val="17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084-4C5C-9426-40912C226EE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084-4C5C-9426-40912C226EE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084-4C5C-9426-40912C226EE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084-4C5C-9426-40912C226EE2}"/>
              </c:ext>
            </c:extLst>
          </c:dPt>
          <c:dLbls>
            <c:dLbl>
              <c:idx val="0"/>
              <c:layout>
                <c:manualLayout>
                  <c:x val="-3.7225883283923622E-2"/>
                  <c:y val="-0.188125261154987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84-4C5C-9426-40912C226EE2}"/>
                </c:ext>
              </c:extLst>
            </c:dLbl>
            <c:dLbl>
              <c:idx val="1"/>
              <c:layout>
                <c:manualLayout>
                  <c:x val="-6.2751900902664581E-2"/>
                  <c:y val="2.057081504554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84-4C5C-9426-40912C226EE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84-4C5C-9426-40912C226EE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84-4C5C-9426-40912C226E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Sheet2!$H$3:$K$3</c:f>
              <c:strCache>
                <c:ptCount val="4"/>
                <c:pt idx="0">
                  <c:v>Male</c:v>
                </c:pt>
                <c:pt idx="1">
                  <c:v>Female</c:v>
                </c:pt>
                <c:pt idx="2">
                  <c:v>Other</c:v>
                </c:pt>
                <c:pt idx="3">
                  <c:v>Prefer not to say</c:v>
                </c:pt>
              </c:strCache>
            </c:strRef>
          </c:cat>
          <c:val>
            <c:numRef>
              <c:f>Sheet2!$H$4:$K$4</c:f>
              <c:numCache>
                <c:formatCode>0.0%</c:formatCode>
                <c:ptCount val="4"/>
                <c:pt idx="0">
                  <c:v>0.96086436263813613</c:v>
                </c:pt>
                <c:pt idx="1">
                  <c:v>2.5761948335327654E-2</c:v>
                </c:pt>
                <c:pt idx="2">
                  <c:v>4.9975364257056377E-3</c:v>
                </c:pt>
                <c:pt idx="3">
                  <c:v>8.3761526008305758E-3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84-4C5C-9426-40912C226E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0.18945677575785927"/>
          <c:y val="0.83579591591023039"/>
          <c:w val="0.65663678273415027"/>
          <c:h val="9.9776972763940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>
      <a:noFill/>
    </a:ln>
    <a:effectLst/>
  </c:spPr>
  <c:txPr>
    <a:bodyPr/>
    <a:lstStyle/>
    <a:p>
      <a:pPr>
        <a:defRPr sz="2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GB"/>
              <a:t>Nationality of workforce</a:t>
            </a:r>
          </a:p>
        </c:rich>
      </c:tx>
      <c:layout>
        <c:manualLayout>
          <c:xMode val="edge"/>
          <c:yMode val="edge"/>
          <c:x val="0.20831460776464508"/>
          <c:y val="7.967966236139876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4390508656517881"/>
          <c:y val="0.2090426290372483"/>
          <c:w val="0.48093880991769433"/>
          <c:h val="0.58050444584941951"/>
        </c:manualLayout>
      </c:layout>
      <c:pieChart>
        <c:varyColors val="1"/>
        <c:ser>
          <c:idx val="0"/>
          <c:order val="0"/>
          <c:spPr>
            <a:ln>
              <a:solidFill>
                <a:schemeClr val="bg1"/>
              </a:solidFill>
            </a:ln>
          </c:spPr>
          <c:explosion val="8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2B7-4610-97E0-1BDCE91F676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2B7-4610-97E0-1BDCE91F676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2B7-4610-97E0-1BDCE91F676E}"/>
              </c:ext>
            </c:extLst>
          </c:dPt>
          <c:dLbls>
            <c:dLbl>
              <c:idx val="0"/>
              <c:layout>
                <c:manualLayout>
                  <c:x val="-8.9696194225721781E-2"/>
                  <c:y val="-0.1493062846310876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2B7-4610-97E0-1BDCE91F676E}"/>
                </c:ext>
              </c:extLst>
            </c:dLbl>
            <c:dLbl>
              <c:idx val="2"/>
              <c:layout>
                <c:manualLayout>
                  <c:x val="1.445009395481656E-2"/>
                  <c:y val="4.995592905397286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8748831829143166E-2"/>
                      <c:h val="0.161134517775487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52B7-4610-97E0-1BDCE91F67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Charts!$B$5:$B$7</c:f>
              <c:strCache>
                <c:ptCount val="3"/>
                <c:pt idx="0">
                  <c:v>UK</c:v>
                </c:pt>
                <c:pt idx="1">
                  <c:v>EU/EEA National</c:v>
                </c:pt>
                <c:pt idx="2">
                  <c:v>Other</c:v>
                </c:pt>
              </c:strCache>
            </c:strRef>
          </c:cat>
          <c:val>
            <c:numRef>
              <c:f>Charts!$C$5:$C$7</c:f>
              <c:numCache>
                <c:formatCode>General</c:formatCode>
                <c:ptCount val="3"/>
                <c:pt idx="0">
                  <c:v>11168</c:v>
                </c:pt>
                <c:pt idx="1">
                  <c:v>2264</c:v>
                </c:pt>
                <c:pt idx="2">
                  <c:v>580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2B7-4610-97E0-1BDCE91F676E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890780809576221"/>
          <c:y val="0.85066869341799056"/>
          <c:w val="0.7772620020390304"/>
          <c:h val="7.38404053659959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>
      <a:noFill/>
    </a:ln>
    <a:effectLst/>
  </c:spPr>
  <c:txPr>
    <a:bodyPr/>
    <a:lstStyle/>
    <a:p>
      <a:pPr>
        <a:defRPr sz="2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14DE8D-544B-4E2E-A664-B23DA2583BC1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42D35-E8C1-483E-9C86-76AC5E2763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319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42D35-E8C1-483E-9C86-76AC5E2763A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77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-Pattern-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CDC90EC8-956D-86B0-21D2-0689401F2D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3185" y="494837"/>
            <a:ext cx="1057081" cy="269908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352C3B98-E4D1-46FD-39A7-0B7A4898A8F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1707C3-36C6-85F1-B8F0-A727941005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165" y="2371238"/>
            <a:ext cx="11701669" cy="719689"/>
          </a:xfrm>
        </p:spPr>
        <p:txBody>
          <a:bodyPr anchor="t">
            <a:noAutofit/>
          </a:bodyPr>
          <a:lstStyle>
            <a:lvl1pPr algn="ctr">
              <a:defRPr sz="4800" b="1" i="0">
                <a:solidFill>
                  <a:schemeClr val="bg1"/>
                </a:solidFill>
                <a:latin typeface="Helvetica" pitchFamily="2" charset="0"/>
                <a:ea typeface="Bagoss Condensed SemiBold" panose="020B0806060102020204" pitchFamily="34" charset="77"/>
                <a:cs typeface="Bagoss Condensed SemiBold" panose="020B0806060102020204" pitchFamily="34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B0A9B6-7FC8-EC63-8387-6FD7B4ED4A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195226"/>
            <a:ext cx="9144000" cy="528002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931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7">
    <p:bg>
      <p:bgPr>
        <a:solidFill>
          <a:srgbClr val="BAE1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FE1ABC8E-BB98-C919-E6BC-AA7B39186957}"/>
              </a:ext>
            </a:extLst>
          </p:cNvPr>
          <p:cNvSpPr/>
          <p:nvPr userDrawn="1"/>
        </p:nvSpPr>
        <p:spPr>
          <a:xfrm>
            <a:off x="-1" y="-1"/>
            <a:ext cx="12192000" cy="6858000"/>
          </a:xfrm>
          <a:custGeom>
            <a:avLst/>
            <a:gdLst>
              <a:gd name="connsiteX0" fmla="*/ 245165 w 12192000"/>
              <a:gd name="connsiteY0" fmla="*/ 242472 h 6858000"/>
              <a:gd name="connsiteX1" fmla="*/ 245165 w 12192000"/>
              <a:gd name="connsiteY1" fmla="*/ 6615528 h 6858000"/>
              <a:gd name="connsiteX2" fmla="*/ 11470341 w 12192000"/>
              <a:gd name="connsiteY2" fmla="*/ 6615528 h 6858000"/>
              <a:gd name="connsiteX3" fmla="*/ 11470341 w 12192000"/>
              <a:gd name="connsiteY3" fmla="*/ 6212541 h 6858000"/>
              <a:gd name="connsiteX4" fmla="*/ 11936921 w 12192000"/>
              <a:gd name="connsiteY4" fmla="*/ 6212541 h 6858000"/>
              <a:gd name="connsiteX5" fmla="*/ 11936921 w 12192000"/>
              <a:gd name="connsiteY5" fmla="*/ 242472 h 6858000"/>
              <a:gd name="connsiteX6" fmla="*/ 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6212541 h 6858000"/>
              <a:gd name="connsiteX9" fmla="*/ 12192000 w 12192000"/>
              <a:gd name="connsiteY9" fmla="*/ 6858000 h 6858000"/>
              <a:gd name="connsiteX10" fmla="*/ 11470341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245165" y="242472"/>
                </a:moveTo>
                <a:lnTo>
                  <a:pt x="245165" y="6615528"/>
                </a:lnTo>
                <a:lnTo>
                  <a:pt x="11470341" y="6615528"/>
                </a:lnTo>
                <a:lnTo>
                  <a:pt x="11470341" y="6212541"/>
                </a:lnTo>
                <a:lnTo>
                  <a:pt x="11936921" y="6212541"/>
                </a:lnTo>
                <a:lnTo>
                  <a:pt x="11936921" y="242472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212541"/>
                </a:lnTo>
                <a:lnTo>
                  <a:pt x="12192000" y="6858000"/>
                </a:lnTo>
                <a:lnTo>
                  <a:pt x="1147034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97317161-2CD7-7DFA-011F-A55C360C705F}"/>
              </a:ext>
            </a:extLst>
          </p:cNvPr>
          <p:cNvSpPr/>
          <p:nvPr userDrawn="1"/>
        </p:nvSpPr>
        <p:spPr>
          <a:xfrm>
            <a:off x="8917401" y="2927688"/>
            <a:ext cx="3019519" cy="3674852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76558AC2-7635-D77B-563B-D11AFC2BEE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3185" y="494837"/>
            <a:ext cx="1057081" cy="2699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430ACE5-299E-43D7-A027-8B5E39AD8E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994" y="2825912"/>
            <a:ext cx="6764047" cy="719689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B020B9-60C4-1BD5-7AFD-0C9963474B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7994" y="3549139"/>
            <a:ext cx="6764047" cy="528002"/>
          </a:xfrm>
        </p:spPr>
        <p:txBody>
          <a:bodyPr/>
          <a:lstStyle>
            <a:lvl1pPr marL="0" indent="0" algn="l">
              <a:buNone/>
              <a:defRPr sz="2400" b="0" i="0">
                <a:solidFill>
                  <a:schemeClr val="tx1"/>
                </a:solidFill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753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Conten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E2E2990-4E93-8C39-EE16-D25E46FEBE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2354" y="1053550"/>
            <a:ext cx="9866569" cy="541204"/>
          </a:xfrm>
        </p:spPr>
        <p:txBody>
          <a:bodyPr anchor="t">
            <a:no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2F29A907-3983-40C4-E76C-4D1822B15075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1152354" y="1564570"/>
            <a:ext cx="9866569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Content Placeholder 19">
            <a:extLst>
              <a:ext uri="{FF2B5EF4-FFF2-40B4-BE49-F238E27FC236}">
                <a16:creationId xmlns:a16="http://schemas.microsoft.com/office/drawing/2014/main" id="{2CB2CBFA-3D9C-FED4-03C6-4D3A67B67D8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52354" y="2017643"/>
            <a:ext cx="9866569" cy="414229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460DF77C-E0F6-AEC8-4D1B-5ED0C79B7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37643"/>
          <a:stretch/>
        </p:blipFill>
        <p:spPr>
          <a:xfrm>
            <a:off x="493185" y="494837"/>
            <a:ext cx="659169" cy="269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727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Conten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BDAEDD57-623E-3D37-F372-3CC8886E89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2353" y="1054527"/>
            <a:ext cx="9866569" cy="541204"/>
          </a:xfrm>
        </p:spPr>
        <p:txBody>
          <a:bodyPr anchor="t">
            <a:no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8AE1351B-7F17-0D5A-0966-C212A82B2429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1152355" y="1683838"/>
            <a:ext cx="4817518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19">
            <a:extLst>
              <a:ext uri="{FF2B5EF4-FFF2-40B4-BE49-F238E27FC236}">
                <a16:creationId xmlns:a16="http://schemas.microsoft.com/office/drawing/2014/main" id="{DF55638F-C8B8-EEAA-859E-CBF62C55AE1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52355" y="2118033"/>
            <a:ext cx="4817518" cy="404190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7B10F18B-C382-84FB-D55F-FF816F6279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37643"/>
          <a:stretch/>
        </p:blipFill>
        <p:spPr>
          <a:xfrm>
            <a:off x="493185" y="494837"/>
            <a:ext cx="659169" cy="269908"/>
          </a:xfrm>
          <a:prstGeom prst="rect">
            <a:avLst/>
          </a:prstGeom>
        </p:spPr>
      </p:pic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02655BE-F458-1F78-8C79-E0F50B611668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221312" y="1683838"/>
            <a:ext cx="4817518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2" name="Content Placeholder 19">
            <a:extLst>
              <a:ext uri="{FF2B5EF4-FFF2-40B4-BE49-F238E27FC236}">
                <a16:creationId xmlns:a16="http://schemas.microsoft.com/office/drawing/2014/main" id="{1F9F1407-E8EC-9469-3495-C495F9B0EABA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21312" y="2118033"/>
            <a:ext cx="4817518" cy="404190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8187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&amp; Conten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BDAEDD57-623E-3D37-F372-3CC8886E89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2353" y="1054527"/>
            <a:ext cx="9866569" cy="541204"/>
          </a:xfrm>
        </p:spPr>
        <p:txBody>
          <a:bodyPr anchor="t">
            <a:no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8AE1351B-7F17-0D5A-0966-C212A82B2429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1152355" y="1683838"/>
            <a:ext cx="3091654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19">
            <a:extLst>
              <a:ext uri="{FF2B5EF4-FFF2-40B4-BE49-F238E27FC236}">
                <a16:creationId xmlns:a16="http://schemas.microsoft.com/office/drawing/2014/main" id="{DF55638F-C8B8-EEAA-859E-CBF62C55AE1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52355" y="2118033"/>
            <a:ext cx="3091654" cy="404190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7B10F18B-C382-84FB-D55F-FF816F6279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37643"/>
          <a:stretch/>
        </p:blipFill>
        <p:spPr>
          <a:xfrm>
            <a:off x="493185" y="494837"/>
            <a:ext cx="659169" cy="269908"/>
          </a:xfrm>
          <a:prstGeom prst="rect">
            <a:avLst/>
          </a:prstGeom>
        </p:spPr>
      </p:pic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02655BE-F458-1F78-8C79-E0F50B611668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4550173" y="1683838"/>
            <a:ext cx="3091654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" name="Content Placeholder 19">
            <a:extLst>
              <a:ext uri="{FF2B5EF4-FFF2-40B4-BE49-F238E27FC236}">
                <a16:creationId xmlns:a16="http://schemas.microsoft.com/office/drawing/2014/main" id="{EDE57099-42D9-AF2D-5217-DDD79C4329B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550173" y="2118033"/>
            <a:ext cx="3091654" cy="404190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Content Placeholder 19">
            <a:extLst>
              <a:ext uri="{FF2B5EF4-FFF2-40B4-BE49-F238E27FC236}">
                <a16:creationId xmlns:a16="http://schemas.microsoft.com/office/drawing/2014/main" id="{9EA63816-7AE1-AE80-D02F-C2934653FCC0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949356" y="2118033"/>
            <a:ext cx="3091654" cy="404190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C5B2C29-42B8-66D6-3F1B-9E5444CE5E25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7949355" y="1683838"/>
            <a:ext cx="3091654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1958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Content-Pattern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460DF77C-E0F6-AEC8-4D1B-5ED0C79B7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37643"/>
          <a:stretch/>
        </p:blipFill>
        <p:spPr>
          <a:xfrm>
            <a:off x="493185" y="494837"/>
            <a:ext cx="659169" cy="269908"/>
          </a:xfrm>
          <a:prstGeom prst="rect">
            <a:avLst/>
          </a:prstGeom>
        </p:spPr>
      </p:pic>
      <p:sp>
        <p:nvSpPr>
          <p:cNvPr id="2" name="Freeform 1">
            <a:extLst>
              <a:ext uri="{FF2B5EF4-FFF2-40B4-BE49-F238E27FC236}">
                <a16:creationId xmlns:a16="http://schemas.microsoft.com/office/drawing/2014/main" id="{6CB497DC-2CF5-6F2F-C37F-6A037294C334}"/>
              </a:ext>
            </a:extLst>
          </p:cNvPr>
          <p:cNvSpPr/>
          <p:nvPr userDrawn="1"/>
        </p:nvSpPr>
        <p:spPr>
          <a:xfrm>
            <a:off x="255079" y="5639998"/>
            <a:ext cx="790892" cy="962541"/>
          </a:xfrm>
          <a:custGeom>
            <a:avLst/>
            <a:gdLst>
              <a:gd name="connsiteX0" fmla="*/ 676275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3 w 790892"/>
              <a:gd name="connsiteY12" fmla="*/ 364435 h 962541"/>
              <a:gd name="connsiteX13" fmla="*/ 790893 w 790892"/>
              <a:gd name="connsiteY13" fmla="*/ 938157 h 962541"/>
              <a:gd name="connsiteX14" fmla="*/ 766509 w 790892"/>
              <a:gd name="connsiteY14" fmla="*/ 962541 h 962541"/>
              <a:gd name="connsiteX15" fmla="*/ 676212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75" y="962478"/>
                </a:moveTo>
                <a:lnTo>
                  <a:pt x="24892" y="962478"/>
                </a:lnTo>
                <a:cubicBezTo>
                  <a:pt x="11494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3" y="364435"/>
                  <a:pt x="790893" y="364435"/>
                </a:cubicBezTo>
                <a:lnTo>
                  <a:pt x="790893" y="938157"/>
                </a:lnTo>
                <a:cubicBezTo>
                  <a:pt x="790893" y="951619"/>
                  <a:pt x="779971" y="962541"/>
                  <a:pt x="766509" y="962541"/>
                </a:cubicBezTo>
                <a:lnTo>
                  <a:pt x="676212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7A2F55F1-946A-086B-68C3-1E1F3F1D21BD}"/>
              </a:ext>
            </a:extLst>
          </p:cNvPr>
          <p:cNvSpPr/>
          <p:nvPr userDrawn="1"/>
        </p:nvSpPr>
        <p:spPr>
          <a:xfrm>
            <a:off x="2070290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0EB57E5C-1731-79AC-D19F-473AFDBD8A42}"/>
              </a:ext>
            </a:extLst>
          </p:cNvPr>
          <p:cNvSpPr/>
          <p:nvPr userDrawn="1"/>
        </p:nvSpPr>
        <p:spPr>
          <a:xfrm>
            <a:off x="3885438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5 w 790892"/>
              <a:gd name="connsiteY10" fmla="*/ 261311 h 962541"/>
              <a:gd name="connsiteX11" fmla="*/ 790765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9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5" y="261311"/>
                </a:cubicBezTo>
                <a:lnTo>
                  <a:pt x="790765" y="295092"/>
                </a:lnTo>
                <a:cubicBezTo>
                  <a:pt x="790765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1" y="962541"/>
                  <a:pt x="766509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36FFDCF9-5CD2-A892-3843-BC846F544CAC}"/>
              </a:ext>
            </a:extLst>
          </p:cNvPr>
          <p:cNvSpPr/>
          <p:nvPr userDrawn="1"/>
        </p:nvSpPr>
        <p:spPr>
          <a:xfrm>
            <a:off x="5700585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3 w 790892"/>
              <a:gd name="connsiteY12" fmla="*/ 364435 h 962541"/>
              <a:gd name="connsiteX13" fmla="*/ 790893 w 790892"/>
              <a:gd name="connsiteY13" fmla="*/ 938157 h 962541"/>
              <a:gd name="connsiteX14" fmla="*/ 766509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3" y="364435"/>
                  <a:pt x="790893" y="364435"/>
                </a:cubicBezTo>
                <a:lnTo>
                  <a:pt x="790893" y="938157"/>
                </a:lnTo>
                <a:cubicBezTo>
                  <a:pt x="790893" y="951619"/>
                  <a:pt x="779971" y="962541"/>
                  <a:pt x="766509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54714896-F620-0E4A-457A-911403630D17}"/>
              </a:ext>
            </a:extLst>
          </p:cNvPr>
          <p:cNvSpPr/>
          <p:nvPr userDrawn="1"/>
        </p:nvSpPr>
        <p:spPr>
          <a:xfrm>
            <a:off x="1162685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4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0 w 790892"/>
              <a:gd name="connsiteY5" fmla="*/ 242261 h 956907"/>
              <a:gd name="connsiteX6" fmla="*/ 388556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2 w 790892"/>
              <a:gd name="connsiteY11" fmla="*/ 364435 h 956907"/>
              <a:gd name="connsiteX12" fmla="*/ 790892 w 790892"/>
              <a:gd name="connsiteY12" fmla="*/ 942602 h 956907"/>
              <a:gd name="connsiteX13" fmla="*/ 772097 w 790892"/>
              <a:gd name="connsiteY13" fmla="*/ 956064 h 956907"/>
              <a:gd name="connsiteX14" fmla="*/ 405320 w 790892"/>
              <a:gd name="connsiteY14" fmla="*/ 830715 h 956907"/>
              <a:gd name="connsiteX15" fmla="*/ 386334 w 790892"/>
              <a:gd name="connsiteY15" fmla="*/ 830715 h 956907"/>
              <a:gd name="connsiteX16" fmla="*/ 19367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6" y="959303"/>
                  <a:pt x="508" y="952381"/>
                  <a:pt x="444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2" y="364435"/>
                  <a:pt x="790892" y="364435"/>
                </a:cubicBezTo>
                <a:lnTo>
                  <a:pt x="790892" y="942602"/>
                </a:lnTo>
                <a:cubicBezTo>
                  <a:pt x="790892" y="952381"/>
                  <a:pt x="781304" y="959239"/>
                  <a:pt x="772097" y="956064"/>
                </a:cubicBezTo>
                <a:lnTo>
                  <a:pt x="405320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7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73B32A79-33EA-0795-3110-F0FE34D56A0B}"/>
              </a:ext>
            </a:extLst>
          </p:cNvPr>
          <p:cNvSpPr/>
          <p:nvPr userDrawn="1"/>
        </p:nvSpPr>
        <p:spPr>
          <a:xfrm>
            <a:off x="1162621" y="6118383"/>
            <a:ext cx="790955" cy="484219"/>
          </a:xfrm>
          <a:custGeom>
            <a:avLst/>
            <a:gdLst>
              <a:gd name="connsiteX0" fmla="*/ 190 w 790955"/>
              <a:gd name="connsiteY0" fmla="*/ 366554 h 484219"/>
              <a:gd name="connsiteX1" fmla="*/ 190 w 790955"/>
              <a:gd name="connsiteY1" fmla="*/ 459835 h 484219"/>
              <a:gd name="connsiteX2" fmla="*/ 24575 w 790955"/>
              <a:gd name="connsiteY2" fmla="*/ 484220 h 484219"/>
              <a:gd name="connsiteX3" fmla="*/ 766572 w 790955"/>
              <a:gd name="connsiteY3" fmla="*/ 484220 h 484219"/>
              <a:gd name="connsiteX4" fmla="*/ 790956 w 790955"/>
              <a:gd name="connsiteY4" fmla="*/ 459835 h 484219"/>
              <a:gd name="connsiteX5" fmla="*/ 790956 w 790955"/>
              <a:gd name="connsiteY5" fmla="*/ 364458 h 484219"/>
              <a:gd name="connsiteX6" fmla="*/ 790829 w 790955"/>
              <a:gd name="connsiteY6" fmla="*/ 295116 h 484219"/>
              <a:gd name="connsiteX7" fmla="*/ 790829 w 790955"/>
              <a:gd name="connsiteY7" fmla="*/ 261334 h 484219"/>
              <a:gd name="connsiteX8" fmla="*/ 779780 w 790955"/>
              <a:gd name="connsiteY8" fmla="*/ 242602 h 484219"/>
              <a:gd name="connsiteX9" fmla="*/ 405448 w 790955"/>
              <a:gd name="connsiteY9" fmla="*/ 2508 h 484219"/>
              <a:gd name="connsiteX10" fmla="*/ 388557 w 790955"/>
              <a:gd name="connsiteY10" fmla="*/ 2445 h 484219"/>
              <a:gd name="connsiteX11" fmla="*/ 11621 w 790955"/>
              <a:gd name="connsiteY11" fmla="*/ 242284 h 484219"/>
              <a:gd name="connsiteX12" fmla="*/ 0 w 790955"/>
              <a:gd name="connsiteY12" fmla="*/ 262477 h 484219"/>
              <a:gd name="connsiteX13" fmla="*/ 0 w 790955"/>
              <a:gd name="connsiteY13" fmla="*/ 304832 h 484219"/>
              <a:gd name="connsiteX14" fmla="*/ 127 w 790955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5" h="484219">
                <a:moveTo>
                  <a:pt x="190" y="366554"/>
                </a:moveTo>
                <a:cubicBezTo>
                  <a:pt x="190" y="401098"/>
                  <a:pt x="190" y="431769"/>
                  <a:pt x="190" y="459835"/>
                </a:cubicBezTo>
                <a:cubicBezTo>
                  <a:pt x="190" y="473298"/>
                  <a:pt x="11113" y="484220"/>
                  <a:pt x="24575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8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3" y="66072"/>
                  <a:pt x="64262" y="208757"/>
                  <a:pt x="11621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E7BE0D48-E8C3-B0ED-2A0D-152F8BB5FE16}"/>
              </a:ext>
            </a:extLst>
          </p:cNvPr>
          <p:cNvSpPr/>
          <p:nvPr userDrawn="1"/>
        </p:nvSpPr>
        <p:spPr>
          <a:xfrm>
            <a:off x="2977832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4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0 w 790892"/>
              <a:gd name="connsiteY5" fmla="*/ 242261 h 956907"/>
              <a:gd name="connsiteX6" fmla="*/ 388557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5 w 790892"/>
              <a:gd name="connsiteY9" fmla="*/ 261311 h 956907"/>
              <a:gd name="connsiteX10" fmla="*/ 790765 w 790892"/>
              <a:gd name="connsiteY10" fmla="*/ 295093 h 956907"/>
              <a:gd name="connsiteX11" fmla="*/ 790892 w 790892"/>
              <a:gd name="connsiteY11" fmla="*/ 364435 h 956907"/>
              <a:gd name="connsiteX12" fmla="*/ 790892 w 790892"/>
              <a:gd name="connsiteY12" fmla="*/ 942602 h 956907"/>
              <a:gd name="connsiteX13" fmla="*/ 772096 w 790892"/>
              <a:gd name="connsiteY13" fmla="*/ 956064 h 956907"/>
              <a:gd name="connsiteX14" fmla="*/ 405321 w 790892"/>
              <a:gd name="connsiteY14" fmla="*/ 830715 h 956907"/>
              <a:gd name="connsiteX15" fmla="*/ 386334 w 790892"/>
              <a:gd name="connsiteY15" fmla="*/ 830715 h 956907"/>
              <a:gd name="connsiteX16" fmla="*/ 19367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6" y="959303"/>
                  <a:pt x="508" y="952381"/>
                  <a:pt x="444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5" y="261311"/>
                </a:cubicBezTo>
                <a:lnTo>
                  <a:pt x="790765" y="295093"/>
                </a:lnTo>
                <a:cubicBezTo>
                  <a:pt x="790765" y="295093"/>
                  <a:pt x="790892" y="364435"/>
                  <a:pt x="790892" y="364435"/>
                </a:cubicBezTo>
                <a:lnTo>
                  <a:pt x="790892" y="942602"/>
                </a:lnTo>
                <a:cubicBezTo>
                  <a:pt x="790892" y="952381"/>
                  <a:pt x="781304" y="959239"/>
                  <a:pt x="772096" y="956064"/>
                </a:cubicBezTo>
                <a:lnTo>
                  <a:pt x="405321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7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720DB225-D956-2126-18BD-0CB3BA8877B3}"/>
              </a:ext>
            </a:extLst>
          </p:cNvPr>
          <p:cNvSpPr/>
          <p:nvPr userDrawn="1"/>
        </p:nvSpPr>
        <p:spPr>
          <a:xfrm>
            <a:off x="2977769" y="6118383"/>
            <a:ext cx="790955" cy="484219"/>
          </a:xfrm>
          <a:custGeom>
            <a:avLst/>
            <a:gdLst>
              <a:gd name="connsiteX0" fmla="*/ 190 w 790955"/>
              <a:gd name="connsiteY0" fmla="*/ 366554 h 484219"/>
              <a:gd name="connsiteX1" fmla="*/ 190 w 790955"/>
              <a:gd name="connsiteY1" fmla="*/ 459835 h 484219"/>
              <a:gd name="connsiteX2" fmla="*/ 24574 w 790955"/>
              <a:gd name="connsiteY2" fmla="*/ 484220 h 484219"/>
              <a:gd name="connsiteX3" fmla="*/ 766572 w 790955"/>
              <a:gd name="connsiteY3" fmla="*/ 484220 h 484219"/>
              <a:gd name="connsiteX4" fmla="*/ 790956 w 790955"/>
              <a:gd name="connsiteY4" fmla="*/ 459835 h 484219"/>
              <a:gd name="connsiteX5" fmla="*/ 790956 w 790955"/>
              <a:gd name="connsiteY5" fmla="*/ 364458 h 484219"/>
              <a:gd name="connsiteX6" fmla="*/ 790829 w 790955"/>
              <a:gd name="connsiteY6" fmla="*/ 295116 h 484219"/>
              <a:gd name="connsiteX7" fmla="*/ 790829 w 790955"/>
              <a:gd name="connsiteY7" fmla="*/ 261334 h 484219"/>
              <a:gd name="connsiteX8" fmla="*/ 779780 w 790955"/>
              <a:gd name="connsiteY8" fmla="*/ 242602 h 484219"/>
              <a:gd name="connsiteX9" fmla="*/ 405447 w 790955"/>
              <a:gd name="connsiteY9" fmla="*/ 2508 h 484219"/>
              <a:gd name="connsiteX10" fmla="*/ 388557 w 790955"/>
              <a:gd name="connsiteY10" fmla="*/ 2445 h 484219"/>
              <a:gd name="connsiteX11" fmla="*/ 11620 w 790955"/>
              <a:gd name="connsiteY11" fmla="*/ 242284 h 484219"/>
              <a:gd name="connsiteX12" fmla="*/ 0 w 790955"/>
              <a:gd name="connsiteY12" fmla="*/ 262477 h 484219"/>
              <a:gd name="connsiteX13" fmla="*/ 0 w 790955"/>
              <a:gd name="connsiteY13" fmla="*/ 304832 h 484219"/>
              <a:gd name="connsiteX14" fmla="*/ 127 w 790955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5" h="484219">
                <a:moveTo>
                  <a:pt x="190" y="366554"/>
                </a:moveTo>
                <a:cubicBezTo>
                  <a:pt x="190" y="401098"/>
                  <a:pt x="190" y="431769"/>
                  <a:pt x="190" y="459835"/>
                </a:cubicBezTo>
                <a:cubicBezTo>
                  <a:pt x="190" y="473298"/>
                  <a:pt x="11113" y="484220"/>
                  <a:pt x="24574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7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2" y="66072"/>
                  <a:pt x="64262" y="208757"/>
                  <a:pt x="11620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B6F70407-6878-9677-7C8B-DE2710F6374A}"/>
              </a:ext>
            </a:extLst>
          </p:cNvPr>
          <p:cNvSpPr/>
          <p:nvPr userDrawn="1"/>
        </p:nvSpPr>
        <p:spPr>
          <a:xfrm>
            <a:off x="4792979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5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1 w 790892"/>
              <a:gd name="connsiteY5" fmla="*/ 242261 h 956907"/>
              <a:gd name="connsiteX6" fmla="*/ 388557 w 790892"/>
              <a:gd name="connsiteY6" fmla="*/ 2421 h 956907"/>
              <a:gd name="connsiteX7" fmla="*/ 405448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2 w 790892"/>
              <a:gd name="connsiteY11" fmla="*/ 364435 h 956907"/>
              <a:gd name="connsiteX12" fmla="*/ 790892 w 790892"/>
              <a:gd name="connsiteY12" fmla="*/ 942602 h 956907"/>
              <a:gd name="connsiteX13" fmla="*/ 772097 w 790892"/>
              <a:gd name="connsiteY13" fmla="*/ 956064 h 956907"/>
              <a:gd name="connsiteX14" fmla="*/ 405321 w 790892"/>
              <a:gd name="connsiteY14" fmla="*/ 830715 h 956907"/>
              <a:gd name="connsiteX15" fmla="*/ 386334 w 790892"/>
              <a:gd name="connsiteY15" fmla="*/ 830715 h 956907"/>
              <a:gd name="connsiteX16" fmla="*/ 19367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7" y="959303"/>
                  <a:pt x="508" y="952381"/>
                  <a:pt x="445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2" y="364435"/>
                  <a:pt x="790892" y="364435"/>
                </a:cubicBezTo>
                <a:lnTo>
                  <a:pt x="790892" y="942602"/>
                </a:lnTo>
                <a:cubicBezTo>
                  <a:pt x="790892" y="952381"/>
                  <a:pt x="781304" y="959239"/>
                  <a:pt x="772097" y="956064"/>
                </a:cubicBezTo>
                <a:lnTo>
                  <a:pt x="405321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7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4A0D345C-BA74-074C-2339-523DEF1EBD63}"/>
              </a:ext>
            </a:extLst>
          </p:cNvPr>
          <p:cNvSpPr/>
          <p:nvPr userDrawn="1"/>
        </p:nvSpPr>
        <p:spPr>
          <a:xfrm>
            <a:off x="4792916" y="6118383"/>
            <a:ext cx="790955" cy="484219"/>
          </a:xfrm>
          <a:custGeom>
            <a:avLst/>
            <a:gdLst>
              <a:gd name="connsiteX0" fmla="*/ 191 w 790955"/>
              <a:gd name="connsiteY0" fmla="*/ 366554 h 484219"/>
              <a:gd name="connsiteX1" fmla="*/ 191 w 790955"/>
              <a:gd name="connsiteY1" fmla="*/ 459835 h 484219"/>
              <a:gd name="connsiteX2" fmla="*/ 24574 w 790955"/>
              <a:gd name="connsiteY2" fmla="*/ 484220 h 484219"/>
              <a:gd name="connsiteX3" fmla="*/ 766572 w 790955"/>
              <a:gd name="connsiteY3" fmla="*/ 484220 h 484219"/>
              <a:gd name="connsiteX4" fmla="*/ 790956 w 790955"/>
              <a:gd name="connsiteY4" fmla="*/ 459835 h 484219"/>
              <a:gd name="connsiteX5" fmla="*/ 790956 w 790955"/>
              <a:gd name="connsiteY5" fmla="*/ 364458 h 484219"/>
              <a:gd name="connsiteX6" fmla="*/ 790829 w 790955"/>
              <a:gd name="connsiteY6" fmla="*/ 295116 h 484219"/>
              <a:gd name="connsiteX7" fmla="*/ 790829 w 790955"/>
              <a:gd name="connsiteY7" fmla="*/ 261334 h 484219"/>
              <a:gd name="connsiteX8" fmla="*/ 779780 w 790955"/>
              <a:gd name="connsiteY8" fmla="*/ 242602 h 484219"/>
              <a:gd name="connsiteX9" fmla="*/ 405448 w 790955"/>
              <a:gd name="connsiteY9" fmla="*/ 2508 h 484219"/>
              <a:gd name="connsiteX10" fmla="*/ 388557 w 790955"/>
              <a:gd name="connsiteY10" fmla="*/ 2445 h 484219"/>
              <a:gd name="connsiteX11" fmla="*/ 11621 w 790955"/>
              <a:gd name="connsiteY11" fmla="*/ 242284 h 484219"/>
              <a:gd name="connsiteX12" fmla="*/ 0 w 790955"/>
              <a:gd name="connsiteY12" fmla="*/ 262477 h 484219"/>
              <a:gd name="connsiteX13" fmla="*/ 0 w 790955"/>
              <a:gd name="connsiteY13" fmla="*/ 304832 h 484219"/>
              <a:gd name="connsiteX14" fmla="*/ 127 w 790955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5" h="484219">
                <a:moveTo>
                  <a:pt x="191" y="366554"/>
                </a:moveTo>
                <a:cubicBezTo>
                  <a:pt x="191" y="401098"/>
                  <a:pt x="191" y="431769"/>
                  <a:pt x="191" y="459835"/>
                </a:cubicBezTo>
                <a:cubicBezTo>
                  <a:pt x="191" y="473298"/>
                  <a:pt x="11113" y="484220"/>
                  <a:pt x="24574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8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3" y="66072"/>
                  <a:pt x="64262" y="208757"/>
                  <a:pt x="11621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90D735B8-109C-1D1E-29B3-42DA845B7377}"/>
              </a:ext>
            </a:extLst>
          </p:cNvPr>
          <p:cNvSpPr/>
          <p:nvPr userDrawn="1"/>
        </p:nvSpPr>
        <p:spPr>
          <a:xfrm>
            <a:off x="5700585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3 w 790892"/>
              <a:gd name="connsiteY12" fmla="*/ 364435 h 962541"/>
              <a:gd name="connsiteX13" fmla="*/ 790893 w 790892"/>
              <a:gd name="connsiteY13" fmla="*/ 938157 h 962541"/>
              <a:gd name="connsiteX14" fmla="*/ 766509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3" y="364435"/>
                  <a:pt x="790893" y="364435"/>
                </a:cubicBezTo>
                <a:lnTo>
                  <a:pt x="790893" y="938157"/>
                </a:lnTo>
                <a:cubicBezTo>
                  <a:pt x="790893" y="951619"/>
                  <a:pt x="779971" y="962541"/>
                  <a:pt x="766509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C9793DFC-005E-5573-223B-59EF637AD3A6}"/>
              </a:ext>
            </a:extLst>
          </p:cNvPr>
          <p:cNvSpPr/>
          <p:nvPr userDrawn="1"/>
        </p:nvSpPr>
        <p:spPr>
          <a:xfrm>
            <a:off x="7515732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3 w 790892"/>
              <a:gd name="connsiteY12" fmla="*/ 364435 h 962541"/>
              <a:gd name="connsiteX13" fmla="*/ 790893 w 790892"/>
              <a:gd name="connsiteY13" fmla="*/ 938157 h 962541"/>
              <a:gd name="connsiteX14" fmla="*/ 766509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4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3" y="364435"/>
                  <a:pt x="790893" y="364435"/>
                </a:cubicBezTo>
                <a:lnTo>
                  <a:pt x="790893" y="938157"/>
                </a:lnTo>
                <a:cubicBezTo>
                  <a:pt x="790893" y="951619"/>
                  <a:pt x="779971" y="962541"/>
                  <a:pt x="766509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A6EF4F8F-68CD-1166-12E0-E9DBEB343F4B}"/>
              </a:ext>
            </a:extLst>
          </p:cNvPr>
          <p:cNvSpPr/>
          <p:nvPr userDrawn="1"/>
        </p:nvSpPr>
        <p:spPr>
          <a:xfrm>
            <a:off x="9330880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6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5 w 790892"/>
              <a:gd name="connsiteY10" fmla="*/ 261311 h 962541"/>
              <a:gd name="connsiteX11" fmla="*/ 790765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6" y="673806"/>
                  <a:pt x="126" y="624277"/>
                  <a:pt x="126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6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5" y="261311"/>
                </a:cubicBezTo>
                <a:lnTo>
                  <a:pt x="790765" y="295092"/>
                </a:lnTo>
                <a:cubicBezTo>
                  <a:pt x="790765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248CF64F-4A07-5362-EA9A-881C782E5150}"/>
              </a:ext>
            </a:extLst>
          </p:cNvPr>
          <p:cNvSpPr/>
          <p:nvPr userDrawn="1"/>
        </p:nvSpPr>
        <p:spPr>
          <a:xfrm>
            <a:off x="11146028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61D069F3-B2D0-F1C9-B1D2-5C51281F129D}"/>
              </a:ext>
            </a:extLst>
          </p:cNvPr>
          <p:cNvSpPr/>
          <p:nvPr userDrawn="1"/>
        </p:nvSpPr>
        <p:spPr>
          <a:xfrm>
            <a:off x="6608127" y="5161335"/>
            <a:ext cx="790892" cy="956907"/>
          </a:xfrm>
          <a:custGeom>
            <a:avLst/>
            <a:gdLst>
              <a:gd name="connsiteX0" fmla="*/ 19303 w 790892"/>
              <a:gd name="connsiteY0" fmla="*/ 956128 h 956907"/>
              <a:gd name="connsiteX1" fmla="*/ 444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0 w 790892"/>
              <a:gd name="connsiteY5" fmla="*/ 242261 h 956907"/>
              <a:gd name="connsiteX6" fmla="*/ 388556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2 w 790892"/>
              <a:gd name="connsiteY11" fmla="*/ 364435 h 956907"/>
              <a:gd name="connsiteX12" fmla="*/ 790892 w 790892"/>
              <a:gd name="connsiteY12" fmla="*/ 942602 h 956907"/>
              <a:gd name="connsiteX13" fmla="*/ 772096 w 790892"/>
              <a:gd name="connsiteY13" fmla="*/ 956064 h 956907"/>
              <a:gd name="connsiteX14" fmla="*/ 405320 w 790892"/>
              <a:gd name="connsiteY14" fmla="*/ 830715 h 956907"/>
              <a:gd name="connsiteX15" fmla="*/ 386334 w 790892"/>
              <a:gd name="connsiteY15" fmla="*/ 830715 h 956907"/>
              <a:gd name="connsiteX16" fmla="*/ 19367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3" y="956128"/>
                </a:moveTo>
                <a:cubicBezTo>
                  <a:pt x="10096" y="959303"/>
                  <a:pt x="508" y="952381"/>
                  <a:pt x="444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2" y="364435"/>
                  <a:pt x="790892" y="364435"/>
                </a:cubicBezTo>
                <a:lnTo>
                  <a:pt x="790892" y="942602"/>
                </a:lnTo>
                <a:cubicBezTo>
                  <a:pt x="790892" y="952381"/>
                  <a:pt x="781304" y="959239"/>
                  <a:pt x="772096" y="956064"/>
                </a:cubicBezTo>
                <a:lnTo>
                  <a:pt x="405320" y="830715"/>
                </a:lnTo>
                <a:cubicBezTo>
                  <a:pt x="399161" y="828619"/>
                  <a:pt x="392493" y="828619"/>
                  <a:pt x="386334" y="830715"/>
                </a:cubicBezTo>
                <a:lnTo>
                  <a:pt x="19367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4163346D-3F6B-3B86-5084-09FFE7F17AFA}"/>
              </a:ext>
            </a:extLst>
          </p:cNvPr>
          <p:cNvSpPr/>
          <p:nvPr userDrawn="1"/>
        </p:nvSpPr>
        <p:spPr>
          <a:xfrm>
            <a:off x="6608064" y="6118383"/>
            <a:ext cx="790955" cy="484219"/>
          </a:xfrm>
          <a:custGeom>
            <a:avLst/>
            <a:gdLst>
              <a:gd name="connsiteX0" fmla="*/ 191 w 790955"/>
              <a:gd name="connsiteY0" fmla="*/ 366554 h 484219"/>
              <a:gd name="connsiteX1" fmla="*/ 191 w 790955"/>
              <a:gd name="connsiteY1" fmla="*/ 459835 h 484219"/>
              <a:gd name="connsiteX2" fmla="*/ 24574 w 790955"/>
              <a:gd name="connsiteY2" fmla="*/ 484220 h 484219"/>
              <a:gd name="connsiteX3" fmla="*/ 766572 w 790955"/>
              <a:gd name="connsiteY3" fmla="*/ 484220 h 484219"/>
              <a:gd name="connsiteX4" fmla="*/ 790956 w 790955"/>
              <a:gd name="connsiteY4" fmla="*/ 459835 h 484219"/>
              <a:gd name="connsiteX5" fmla="*/ 790956 w 790955"/>
              <a:gd name="connsiteY5" fmla="*/ 364458 h 484219"/>
              <a:gd name="connsiteX6" fmla="*/ 790829 w 790955"/>
              <a:gd name="connsiteY6" fmla="*/ 295116 h 484219"/>
              <a:gd name="connsiteX7" fmla="*/ 790829 w 790955"/>
              <a:gd name="connsiteY7" fmla="*/ 261334 h 484219"/>
              <a:gd name="connsiteX8" fmla="*/ 779780 w 790955"/>
              <a:gd name="connsiteY8" fmla="*/ 242602 h 484219"/>
              <a:gd name="connsiteX9" fmla="*/ 405447 w 790955"/>
              <a:gd name="connsiteY9" fmla="*/ 2508 h 484219"/>
              <a:gd name="connsiteX10" fmla="*/ 388556 w 790955"/>
              <a:gd name="connsiteY10" fmla="*/ 2445 h 484219"/>
              <a:gd name="connsiteX11" fmla="*/ 11620 w 790955"/>
              <a:gd name="connsiteY11" fmla="*/ 242284 h 484219"/>
              <a:gd name="connsiteX12" fmla="*/ 0 w 790955"/>
              <a:gd name="connsiteY12" fmla="*/ 262477 h 484219"/>
              <a:gd name="connsiteX13" fmla="*/ 0 w 790955"/>
              <a:gd name="connsiteY13" fmla="*/ 304832 h 484219"/>
              <a:gd name="connsiteX14" fmla="*/ 127 w 790955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5" h="484219">
                <a:moveTo>
                  <a:pt x="191" y="366554"/>
                </a:moveTo>
                <a:cubicBezTo>
                  <a:pt x="191" y="401098"/>
                  <a:pt x="191" y="431769"/>
                  <a:pt x="191" y="459835"/>
                </a:cubicBezTo>
                <a:cubicBezTo>
                  <a:pt x="191" y="473298"/>
                  <a:pt x="11113" y="484220"/>
                  <a:pt x="24574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7" y="2508"/>
                </a:lnTo>
                <a:cubicBezTo>
                  <a:pt x="400304" y="-793"/>
                  <a:pt x="393764" y="-857"/>
                  <a:pt x="388556" y="2445"/>
                </a:cubicBezTo>
                <a:cubicBezTo>
                  <a:pt x="287972" y="66072"/>
                  <a:pt x="64262" y="208757"/>
                  <a:pt x="11620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6D5BD8B1-90A8-5EB3-2D9F-17DED0957EFF}"/>
              </a:ext>
            </a:extLst>
          </p:cNvPr>
          <p:cNvSpPr/>
          <p:nvPr userDrawn="1"/>
        </p:nvSpPr>
        <p:spPr>
          <a:xfrm>
            <a:off x="8423275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4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0 w 790892"/>
              <a:gd name="connsiteY5" fmla="*/ 242261 h 956907"/>
              <a:gd name="connsiteX6" fmla="*/ 388556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3 w 790892"/>
              <a:gd name="connsiteY11" fmla="*/ 364435 h 956907"/>
              <a:gd name="connsiteX12" fmla="*/ 790893 w 790892"/>
              <a:gd name="connsiteY12" fmla="*/ 942602 h 956907"/>
              <a:gd name="connsiteX13" fmla="*/ 772096 w 790892"/>
              <a:gd name="connsiteY13" fmla="*/ 956064 h 956907"/>
              <a:gd name="connsiteX14" fmla="*/ 405320 w 790892"/>
              <a:gd name="connsiteY14" fmla="*/ 830715 h 956907"/>
              <a:gd name="connsiteX15" fmla="*/ 386334 w 790892"/>
              <a:gd name="connsiteY15" fmla="*/ 830715 h 956907"/>
              <a:gd name="connsiteX16" fmla="*/ 19368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6" y="959303"/>
                  <a:pt x="508" y="952381"/>
                  <a:pt x="444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3" y="364435"/>
                  <a:pt x="790893" y="364435"/>
                </a:cubicBezTo>
                <a:lnTo>
                  <a:pt x="790893" y="942602"/>
                </a:lnTo>
                <a:cubicBezTo>
                  <a:pt x="790893" y="952381"/>
                  <a:pt x="781304" y="959239"/>
                  <a:pt x="772096" y="956064"/>
                </a:cubicBezTo>
                <a:lnTo>
                  <a:pt x="405320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8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95153459-6179-2416-1C77-D091B56370CD}"/>
              </a:ext>
            </a:extLst>
          </p:cNvPr>
          <p:cNvSpPr/>
          <p:nvPr userDrawn="1"/>
        </p:nvSpPr>
        <p:spPr>
          <a:xfrm>
            <a:off x="8423211" y="6118383"/>
            <a:ext cx="790956" cy="484219"/>
          </a:xfrm>
          <a:custGeom>
            <a:avLst/>
            <a:gdLst>
              <a:gd name="connsiteX0" fmla="*/ 191 w 790956"/>
              <a:gd name="connsiteY0" fmla="*/ 366554 h 484219"/>
              <a:gd name="connsiteX1" fmla="*/ 191 w 790956"/>
              <a:gd name="connsiteY1" fmla="*/ 459835 h 484219"/>
              <a:gd name="connsiteX2" fmla="*/ 24574 w 790956"/>
              <a:gd name="connsiteY2" fmla="*/ 484220 h 484219"/>
              <a:gd name="connsiteX3" fmla="*/ 766572 w 790956"/>
              <a:gd name="connsiteY3" fmla="*/ 484220 h 484219"/>
              <a:gd name="connsiteX4" fmla="*/ 790956 w 790956"/>
              <a:gd name="connsiteY4" fmla="*/ 459835 h 484219"/>
              <a:gd name="connsiteX5" fmla="*/ 790956 w 790956"/>
              <a:gd name="connsiteY5" fmla="*/ 364458 h 484219"/>
              <a:gd name="connsiteX6" fmla="*/ 790829 w 790956"/>
              <a:gd name="connsiteY6" fmla="*/ 295116 h 484219"/>
              <a:gd name="connsiteX7" fmla="*/ 790829 w 790956"/>
              <a:gd name="connsiteY7" fmla="*/ 261334 h 484219"/>
              <a:gd name="connsiteX8" fmla="*/ 779780 w 790956"/>
              <a:gd name="connsiteY8" fmla="*/ 242602 h 484219"/>
              <a:gd name="connsiteX9" fmla="*/ 405447 w 790956"/>
              <a:gd name="connsiteY9" fmla="*/ 2508 h 484219"/>
              <a:gd name="connsiteX10" fmla="*/ 388557 w 790956"/>
              <a:gd name="connsiteY10" fmla="*/ 2445 h 484219"/>
              <a:gd name="connsiteX11" fmla="*/ 11620 w 790956"/>
              <a:gd name="connsiteY11" fmla="*/ 242284 h 484219"/>
              <a:gd name="connsiteX12" fmla="*/ 0 w 790956"/>
              <a:gd name="connsiteY12" fmla="*/ 262477 h 484219"/>
              <a:gd name="connsiteX13" fmla="*/ 0 w 790956"/>
              <a:gd name="connsiteY13" fmla="*/ 304832 h 484219"/>
              <a:gd name="connsiteX14" fmla="*/ 127 w 790956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6" h="484219">
                <a:moveTo>
                  <a:pt x="191" y="366554"/>
                </a:moveTo>
                <a:cubicBezTo>
                  <a:pt x="191" y="401098"/>
                  <a:pt x="191" y="431769"/>
                  <a:pt x="191" y="459835"/>
                </a:cubicBezTo>
                <a:cubicBezTo>
                  <a:pt x="191" y="473298"/>
                  <a:pt x="11113" y="484220"/>
                  <a:pt x="24574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7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2" y="66072"/>
                  <a:pt x="64262" y="208757"/>
                  <a:pt x="11620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34F2AA30-1365-3B86-C182-214B8B3D495E}"/>
              </a:ext>
            </a:extLst>
          </p:cNvPr>
          <p:cNvSpPr/>
          <p:nvPr userDrawn="1"/>
        </p:nvSpPr>
        <p:spPr>
          <a:xfrm>
            <a:off x="10238422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5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1 w 790892"/>
              <a:gd name="connsiteY5" fmla="*/ 242261 h 956907"/>
              <a:gd name="connsiteX6" fmla="*/ 388557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3 w 790892"/>
              <a:gd name="connsiteY11" fmla="*/ 364435 h 956907"/>
              <a:gd name="connsiteX12" fmla="*/ 790893 w 790892"/>
              <a:gd name="connsiteY12" fmla="*/ 942602 h 956907"/>
              <a:gd name="connsiteX13" fmla="*/ 772096 w 790892"/>
              <a:gd name="connsiteY13" fmla="*/ 956064 h 956907"/>
              <a:gd name="connsiteX14" fmla="*/ 405321 w 790892"/>
              <a:gd name="connsiteY14" fmla="*/ 830715 h 956907"/>
              <a:gd name="connsiteX15" fmla="*/ 386334 w 790892"/>
              <a:gd name="connsiteY15" fmla="*/ 830715 h 956907"/>
              <a:gd name="connsiteX16" fmla="*/ 19368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6" y="959303"/>
                  <a:pt x="508" y="952381"/>
                  <a:pt x="445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3" y="364435"/>
                  <a:pt x="790893" y="364435"/>
                </a:cubicBezTo>
                <a:lnTo>
                  <a:pt x="790893" y="942602"/>
                </a:lnTo>
                <a:cubicBezTo>
                  <a:pt x="790893" y="952381"/>
                  <a:pt x="781304" y="959239"/>
                  <a:pt x="772096" y="956064"/>
                </a:cubicBezTo>
                <a:lnTo>
                  <a:pt x="405321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8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51726329-0A0D-15EB-81C5-7D92342627F8}"/>
              </a:ext>
            </a:extLst>
          </p:cNvPr>
          <p:cNvSpPr/>
          <p:nvPr userDrawn="1"/>
        </p:nvSpPr>
        <p:spPr>
          <a:xfrm>
            <a:off x="10238358" y="6118383"/>
            <a:ext cx="790956" cy="484219"/>
          </a:xfrm>
          <a:custGeom>
            <a:avLst/>
            <a:gdLst>
              <a:gd name="connsiteX0" fmla="*/ 191 w 790956"/>
              <a:gd name="connsiteY0" fmla="*/ 366554 h 484219"/>
              <a:gd name="connsiteX1" fmla="*/ 191 w 790956"/>
              <a:gd name="connsiteY1" fmla="*/ 459835 h 484219"/>
              <a:gd name="connsiteX2" fmla="*/ 24574 w 790956"/>
              <a:gd name="connsiteY2" fmla="*/ 484220 h 484219"/>
              <a:gd name="connsiteX3" fmla="*/ 766573 w 790956"/>
              <a:gd name="connsiteY3" fmla="*/ 484220 h 484219"/>
              <a:gd name="connsiteX4" fmla="*/ 790956 w 790956"/>
              <a:gd name="connsiteY4" fmla="*/ 459835 h 484219"/>
              <a:gd name="connsiteX5" fmla="*/ 790956 w 790956"/>
              <a:gd name="connsiteY5" fmla="*/ 364458 h 484219"/>
              <a:gd name="connsiteX6" fmla="*/ 790829 w 790956"/>
              <a:gd name="connsiteY6" fmla="*/ 295116 h 484219"/>
              <a:gd name="connsiteX7" fmla="*/ 790829 w 790956"/>
              <a:gd name="connsiteY7" fmla="*/ 261334 h 484219"/>
              <a:gd name="connsiteX8" fmla="*/ 779780 w 790956"/>
              <a:gd name="connsiteY8" fmla="*/ 242602 h 484219"/>
              <a:gd name="connsiteX9" fmla="*/ 405447 w 790956"/>
              <a:gd name="connsiteY9" fmla="*/ 2508 h 484219"/>
              <a:gd name="connsiteX10" fmla="*/ 388557 w 790956"/>
              <a:gd name="connsiteY10" fmla="*/ 2445 h 484219"/>
              <a:gd name="connsiteX11" fmla="*/ 11621 w 790956"/>
              <a:gd name="connsiteY11" fmla="*/ 242284 h 484219"/>
              <a:gd name="connsiteX12" fmla="*/ 0 w 790956"/>
              <a:gd name="connsiteY12" fmla="*/ 262477 h 484219"/>
              <a:gd name="connsiteX13" fmla="*/ 0 w 790956"/>
              <a:gd name="connsiteY13" fmla="*/ 304832 h 484219"/>
              <a:gd name="connsiteX14" fmla="*/ 127 w 790956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6" h="484219">
                <a:moveTo>
                  <a:pt x="191" y="366554"/>
                </a:moveTo>
                <a:cubicBezTo>
                  <a:pt x="191" y="401098"/>
                  <a:pt x="191" y="431769"/>
                  <a:pt x="191" y="459835"/>
                </a:cubicBezTo>
                <a:cubicBezTo>
                  <a:pt x="191" y="473298"/>
                  <a:pt x="11113" y="484220"/>
                  <a:pt x="24574" y="484220"/>
                </a:cubicBezTo>
                <a:lnTo>
                  <a:pt x="766573" y="484220"/>
                </a:lnTo>
                <a:cubicBezTo>
                  <a:pt x="780035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7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2" y="66072"/>
                  <a:pt x="64262" y="208757"/>
                  <a:pt x="11621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663C4D1D-01BD-BC43-52D7-2FDE9C2A42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2354" y="1053550"/>
            <a:ext cx="9866569" cy="541204"/>
          </a:xfrm>
        </p:spPr>
        <p:txBody>
          <a:bodyPr anchor="t">
            <a:no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DE0772A8-9508-A64B-68C5-CD64D30DF7DA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1152354" y="1564570"/>
            <a:ext cx="9866569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8" name="Content Placeholder 19">
            <a:extLst>
              <a:ext uri="{FF2B5EF4-FFF2-40B4-BE49-F238E27FC236}">
                <a16:creationId xmlns:a16="http://schemas.microsoft.com/office/drawing/2014/main" id="{F7AF398D-3197-8F88-3647-3B11F50C993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52354" y="2017643"/>
            <a:ext cx="9866569" cy="282876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3967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Content-Pattern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7B10F18B-C382-84FB-D55F-FF816F6279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37643"/>
          <a:stretch/>
        </p:blipFill>
        <p:spPr>
          <a:xfrm>
            <a:off x="493185" y="494837"/>
            <a:ext cx="659169" cy="269908"/>
          </a:xfrm>
          <a:prstGeom prst="rect">
            <a:avLst/>
          </a:prstGeom>
        </p:spPr>
      </p:pic>
      <p:sp>
        <p:nvSpPr>
          <p:cNvPr id="2" name="Freeform 1">
            <a:extLst>
              <a:ext uri="{FF2B5EF4-FFF2-40B4-BE49-F238E27FC236}">
                <a16:creationId xmlns:a16="http://schemas.microsoft.com/office/drawing/2014/main" id="{338C377D-034B-C6EB-F59F-D29AE842AC0D}"/>
              </a:ext>
            </a:extLst>
          </p:cNvPr>
          <p:cNvSpPr/>
          <p:nvPr userDrawn="1"/>
        </p:nvSpPr>
        <p:spPr>
          <a:xfrm>
            <a:off x="255079" y="5639998"/>
            <a:ext cx="790892" cy="962541"/>
          </a:xfrm>
          <a:custGeom>
            <a:avLst/>
            <a:gdLst>
              <a:gd name="connsiteX0" fmla="*/ 676275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3 w 790892"/>
              <a:gd name="connsiteY12" fmla="*/ 364435 h 962541"/>
              <a:gd name="connsiteX13" fmla="*/ 790893 w 790892"/>
              <a:gd name="connsiteY13" fmla="*/ 938157 h 962541"/>
              <a:gd name="connsiteX14" fmla="*/ 766509 w 790892"/>
              <a:gd name="connsiteY14" fmla="*/ 962541 h 962541"/>
              <a:gd name="connsiteX15" fmla="*/ 676212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75" y="962478"/>
                </a:moveTo>
                <a:lnTo>
                  <a:pt x="24892" y="962478"/>
                </a:lnTo>
                <a:cubicBezTo>
                  <a:pt x="11494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3" y="364435"/>
                  <a:pt x="790893" y="364435"/>
                </a:cubicBezTo>
                <a:lnTo>
                  <a:pt x="790893" y="938157"/>
                </a:lnTo>
                <a:cubicBezTo>
                  <a:pt x="790893" y="951619"/>
                  <a:pt x="779971" y="962541"/>
                  <a:pt x="766509" y="962541"/>
                </a:cubicBezTo>
                <a:lnTo>
                  <a:pt x="676212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C67A4404-CAA4-2361-ED57-CEE502D5B645}"/>
              </a:ext>
            </a:extLst>
          </p:cNvPr>
          <p:cNvSpPr/>
          <p:nvPr userDrawn="1"/>
        </p:nvSpPr>
        <p:spPr>
          <a:xfrm>
            <a:off x="2070290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CC90384A-32D4-7B78-CA7A-B084B07CDF95}"/>
              </a:ext>
            </a:extLst>
          </p:cNvPr>
          <p:cNvSpPr/>
          <p:nvPr userDrawn="1"/>
        </p:nvSpPr>
        <p:spPr>
          <a:xfrm>
            <a:off x="3885438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5 w 790892"/>
              <a:gd name="connsiteY10" fmla="*/ 261311 h 962541"/>
              <a:gd name="connsiteX11" fmla="*/ 790765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9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5" y="261311"/>
                </a:cubicBezTo>
                <a:lnTo>
                  <a:pt x="790765" y="295092"/>
                </a:lnTo>
                <a:cubicBezTo>
                  <a:pt x="790765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1" y="962541"/>
                  <a:pt x="766509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B94490EE-FF53-202E-7069-DFF3323FB3E2}"/>
              </a:ext>
            </a:extLst>
          </p:cNvPr>
          <p:cNvSpPr/>
          <p:nvPr userDrawn="1"/>
        </p:nvSpPr>
        <p:spPr>
          <a:xfrm>
            <a:off x="5700585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3 w 790892"/>
              <a:gd name="connsiteY12" fmla="*/ 364435 h 962541"/>
              <a:gd name="connsiteX13" fmla="*/ 790893 w 790892"/>
              <a:gd name="connsiteY13" fmla="*/ 938157 h 962541"/>
              <a:gd name="connsiteX14" fmla="*/ 766509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3" y="364435"/>
                  <a:pt x="790893" y="364435"/>
                </a:cubicBezTo>
                <a:lnTo>
                  <a:pt x="790893" y="938157"/>
                </a:lnTo>
                <a:cubicBezTo>
                  <a:pt x="790893" y="951619"/>
                  <a:pt x="779971" y="962541"/>
                  <a:pt x="766509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A19C6A7-4DAB-9B0E-2E7A-16CC010A8F5B}"/>
              </a:ext>
            </a:extLst>
          </p:cNvPr>
          <p:cNvSpPr/>
          <p:nvPr userDrawn="1"/>
        </p:nvSpPr>
        <p:spPr>
          <a:xfrm>
            <a:off x="1162685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4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0 w 790892"/>
              <a:gd name="connsiteY5" fmla="*/ 242261 h 956907"/>
              <a:gd name="connsiteX6" fmla="*/ 388556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2 w 790892"/>
              <a:gd name="connsiteY11" fmla="*/ 364435 h 956907"/>
              <a:gd name="connsiteX12" fmla="*/ 790892 w 790892"/>
              <a:gd name="connsiteY12" fmla="*/ 942602 h 956907"/>
              <a:gd name="connsiteX13" fmla="*/ 772097 w 790892"/>
              <a:gd name="connsiteY13" fmla="*/ 956064 h 956907"/>
              <a:gd name="connsiteX14" fmla="*/ 405320 w 790892"/>
              <a:gd name="connsiteY14" fmla="*/ 830715 h 956907"/>
              <a:gd name="connsiteX15" fmla="*/ 386334 w 790892"/>
              <a:gd name="connsiteY15" fmla="*/ 830715 h 956907"/>
              <a:gd name="connsiteX16" fmla="*/ 19367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6" y="959303"/>
                  <a:pt x="508" y="952381"/>
                  <a:pt x="444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2" y="364435"/>
                  <a:pt x="790892" y="364435"/>
                </a:cubicBezTo>
                <a:lnTo>
                  <a:pt x="790892" y="942602"/>
                </a:lnTo>
                <a:cubicBezTo>
                  <a:pt x="790892" y="952381"/>
                  <a:pt x="781304" y="959239"/>
                  <a:pt x="772097" y="956064"/>
                </a:cubicBezTo>
                <a:lnTo>
                  <a:pt x="405320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7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60190AD4-C38D-47A8-C93E-4F66292460B8}"/>
              </a:ext>
            </a:extLst>
          </p:cNvPr>
          <p:cNvSpPr/>
          <p:nvPr userDrawn="1"/>
        </p:nvSpPr>
        <p:spPr>
          <a:xfrm>
            <a:off x="1162621" y="6118383"/>
            <a:ext cx="790955" cy="484219"/>
          </a:xfrm>
          <a:custGeom>
            <a:avLst/>
            <a:gdLst>
              <a:gd name="connsiteX0" fmla="*/ 190 w 790955"/>
              <a:gd name="connsiteY0" fmla="*/ 366554 h 484219"/>
              <a:gd name="connsiteX1" fmla="*/ 190 w 790955"/>
              <a:gd name="connsiteY1" fmla="*/ 459835 h 484219"/>
              <a:gd name="connsiteX2" fmla="*/ 24575 w 790955"/>
              <a:gd name="connsiteY2" fmla="*/ 484220 h 484219"/>
              <a:gd name="connsiteX3" fmla="*/ 766572 w 790955"/>
              <a:gd name="connsiteY3" fmla="*/ 484220 h 484219"/>
              <a:gd name="connsiteX4" fmla="*/ 790956 w 790955"/>
              <a:gd name="connsiteY4" fmla="*/ 459835 h 484219"/>
              <a:gd name="connsiteX5" fmla="*/ 790956 w 790955"/>
              <a:gd name="connsiteY5" fmla="*/ 364458 h 484219"/>
              <a:gd name="connsiteX6" fmla="*/ 790829 w 790955"/>
              <a:gd name="connsiteY6" fmla="*/ 295116 h 484219"/>
              <a:gd name="connsiteX7" fmla="*/ 790829 w 790955"/>
              <a:gd name="connsiteY7" fmla="*/ 261334 h 484219"/>
              <a:gd name="connsiteX8" fmla="*/ 779780 w 790955"/>
              <a:gd name="connsiteY8" fmla="*/ 242602 h 484219"/>
              <a:gd name="connsiteX9" fmla="*/ 405448 w 790955"/>
              <a:gd name="connsiteY9" fmla="*/ 2508 h 484219"/>
              <a:gd name="connsiteX10" fmla="*/ 388557 w 790955"/>
              <a:gd name="connsiteY10" fmla="*/ 2445 h 484219"/>
              <a:gd name="connsiteX11" fmla="*/ 11621 w 790955"/>
              <a:gd name="connsiteY11" fmla="*/ 242284 h 484219"/>
              <a:gd name="connsiteX12" fmla="*/ 0 w 790955"/>
              <a:gd name="connsiteY12" fmla="*/ 262477 h 484219"/>
              <a:gd name="connsiteX13" fmla="*/ 0 w 790955"/>
              <a:gd name="connsiteY13" fmla="*/ 304832 h 484219"/>
              <a:gd name="connsiteX14" fmla="*/ 127 w 790955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5" h="484219">
                <a:moveTo>
                  <a:pt x="190" y="366554"/>
                </a:moveTo>
                <a:cubicBezTo>
                  <a:pt x="190" y="401098"/>
                  <a:pt x="190" y="431769"/>
                  <a:pt x="190" y="459835"/>
                </a:cubicBezTo>
                <a:cubicBezTo>
                  <a:pt x="190" y="473298"/>
                  <a:pt x="11113" y="484220"/>
                  <a:pt x="24575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8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3" y="66072"/>
                  <a:pt x="64262" y="208757"/>
                  <a:pt x="11621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64CD5A9-957E-A5C1-E149-BF477DB74D8B}"/>
              </a:ext>
            </a:extLst>
          </p:cNvPr>
          <p:cNvSpPr/>
          <p:nvPr userDrawn="1"/>
        </p:nvSpPr>
        <p:spPr>
          <a:xfrm>
            <a:off x="2977832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4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0 w 790892"/>
              <a:gd name="connsiteY5" fmla="*/ 242261 h 956907"/>
              <a:gd name="connsiteX6" fmla="*/ 388557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5 w 790892"/>
              <a:gd name="connsiteY9" fmla="*/ 261311 h 956907"/>
              <a:gd name="connsiteX10" fmla="*/ 790765 w 790892"/>
              <a:gd name="connsiteY10" fmla="*/ 295093 h 956907"/>
              <a:gd name="connsiteX11" fmla="*/ 790892 w 790892"/>
              <a:gd name="connsiteY11" fmla="*/ 364435 h 956907"/>
              <a:gd name="connsiteX12" fmla="*/ 790892 w 790892"/>
              <a:gd name="connsiteY12" fmla="*/ 942602 h 956907"/>
              <a:gd name="connsiteX13" fmla="*/ 772096 w 790892"/>
              <a:gd name="connsiteY13" fmla="*/ 956064 h 956907"/>
              <a:gd name="connsiteX14" fmla="*/ 405321 w 790892"/>
              <a:gd name="connsiteY14" fmla="*/ 830715 h 956907"/>
              <a:gd name="connsiteX15" fmla="*/ 386334 w 790892"/>
              <a:gd name="connsiteY15" fmla="*/ 830715 h 956907"/>
              <a:gd name="connsiteX16" fmla="*/ 19367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6" y="959303"/>
                  <a:pt x="508" y="952381"/>
                  <a:pt x="444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5" y="261311"/>
                </a:cubicBezTo>
                <a:lnTo>
                  <a:pt x="790765" y="295093"/>
                </a:lnTo>
                <a:cubicBezTo>
                  <a:pt x="790765" y="295093"/>
                  <a:pt x="790892" y="364435"/>
                  <a:pt x="790892" y="364435"/>
                </a:cubicBezTo>
                <a:lnTo>
                  <a:pt x="790892" y="942602"/>
                </a:lnTo>
                <a:cubicBezTo>
                  <a:pt x="790892" y="952381"/>
                  <a:pt x="781304" y="959239"/>
                  <a:pt x="772096" y="956064"/>
                </a:cubicBezTo>
                <a:lnTo>
                  <a:pt x="405321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7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6F31B87A-CB8A-F117-C2E4-4056D317CA5B}"/>
              </a:ext>
            </a:extLst>
          </p:cNvPr>
          <p:cNvSpPr/>
          <p:nvPr userDrawn="1"/>
        </p:nvSpPr>
        <p:spPr>
          <a:xfrm>
            <a:off x="2977769" y="6118383"/>
            <a:ext cx="790955" cy="484219"/>
          </a:xfrm>
          <a:custGeom>
            <a:avLst/>
            <a:gdLst>
              <a:gd name="connsiteX0" fmla="*/ 190 w 790955"/>
              <a:gd name="connsiteY0" fmla="*/ 366554 h 484219"/>
              <a:gd name="connsiteX1" fmla="*/ 190 w 790955"/>
              <a:gd name="connsiteY1" fmla="*/ 459835 h 484219"/>
              <a:gd name="connsiteX2" fmla="*/ 24574 w 790955"/>
              <a:gd name="connsiteY2" fmla="*/ 484220 h 484219"/>
              <a:gd name="connsiteX3" fmla="*/ 766572 w 790955"/>
              <a:gd name="connsiteY3" fmla="*/ 484220 h 484219"/>
              <a:gd name="connsiteX4" fmla="*/ 790956 w 790955"/>
              <a:gd name="connsiteY4" fmla="*/ 459835 h 484219"/>
              <a:gd name="connsiteX5" fmla="*/ 790956 w 790955"/>
              <a:gd name="connsiteY5" fmla="*/ 364458 h 484219"/>
              <a:gd name="connsiteX6" fmla="*/ 790829 w 790955"/>
              <a:gd name="connsiteY6" fmla="*/ 295116 h 484219"/>
              <a:gd name="connsiteX7" fmla="*/ 790829 w 790955"/>
              <a:gd name="connsiteY7" fmla="*/ 261334 h 484219"/>
              <a:gd name="connsiteX8" fmla="*/ 779780 w 790955"/>
              <a:gd name="connsiteY8" fmla="*/ 242602 h 484219"/>
              <a:gd name="connsiteX9" fmla="*/ 405447 w 790955"/>
              <a:gd name="connsiteY9" fmla="*/ 2508 h 484219"/>
              <a:gd name="connsiteX10" fmla="*/ 388557 w 790955"/>
              <a:gd name="connsiteY10" fmla="*/ 2445 h 484219"/>
              <a:gd name="connsiteX11" fmla="*/ 11620 w 790955"/>
              <a:gd name="connsiteY11" fmla="*/ 242284 h 484219"/>
              <a:gd name="connsiteX12" fmla="*/ 0 w 790955"/>
              <a:gd name="connsiteY12" fmla="*/ 262477 h 484219"/>
              <a:gd name="connsiteX13" fmla="*/ 0 w 790955"/>
              <a:gd name="connsiteY13" fmla="*/ 304832 h 484219"/>
              <a:gd name="connsiteX14" fmla="*/ 127 w 790955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5" h="484219">
                <a:moveTo>
                  <a:pt x="190" y="366554"/>
                </a:moveTo>
                <a:cubicBezTo>
                  <a:pt x="190" y="401098"/>
                  <a:pt x="190" y="431769"/>
                  <a:pt x="190" y="459835"/>
                </a:cubicBezTo>
                <a:cubicBezTo>
                  <a:pt x="190" y="473298"/>
                  <a:pt x="11113" y="484220"/>
                  <a:pt x="24574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7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2" y="66072"/>
                  <a:pt x="64262" y="208757"/>
                  <a:pt x="11620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4D23DC07-4457-26B6-7A34-47AB4348C90D}"/>
              </a:ext>
            </a:extLst>
          </p:cNvPr>
          <p:cNvSpPr/>
          <p:nvPr userDrawn="1"/>
        </p:nvSpPr>
        <p:spPr>
          <a:xfrm>
            <a:off x="4792979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5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1 w 790892"/>
              <a:gd name="connsiteY5" fmla="*/ 242261 h 956907"/>
              <a:gd name="connsiteX6" fmla="*/ 388557 w 790892"/>
              <a:gd name="connsiteY6" fmla="*/ 2421 h 956907"/>
              <a:gd name="connsiteX7" fmla="*/ 405448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2 w 790892"/>
              <a:gd name="connsiteY11" fmla="*/ 364435 h 956907"/>
              <a:gd name="connsiteX12" fmla="*/ 790892 w 790892"/>
              <a:gd name="connsiteY12" fmla="*/ 942602 h 956907"/>
              <a:gd name="connsiteX13" fmla="*/ 772097 w 790892"/>
              <a:gd name="connsiteY13" fmla="*/ 956064 h 956907"/>
              <a:gd name="connsiteX14" fmla="*/ 405321 w 790892"/>
              <a:gd name="connsiteY14" fmla="*/ 830715 h 956907"/>
              <a:gd name="connsiteX15" fmla="*/ 386334 w 790892"/>
              <a:gd name="connsiteY15" fmla="*/ 830715 h 956907"/>
              <a:gd name="connsiteX16" fmla="*/ 19367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7" y="959303"/>
                  <a:pt x="508" y="952381"/>
                  <a:pt x="445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2" y="364435"/>
                  <a:pt x="790892" y="364435"/>
                </a:cubicBezTo>
                <a:lnTo>
                  <a:pt x="790892" y="942602"/>
                </a:lnTo>
                <a:cubicBezTo>
                  <a:pt x="790892" y="952381"/>
                  <a:pt x="781304" y="959239"/>
                  <a:pt x="772097" y="956064"/>
                </a:cubicBezTo>
                <a:lnTo>
                  <a:pt x="405321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7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ABCF4787-01EB-C5A5-42CA-9193DEF53DE2}"/>
              </a:ext>
            </a:extLst>
          </p:cNvPr>
          <p:cNvSpPr/>
          <p:nvPr userDrawn="1"/>
        </p:nvSpPr>
        <p:spPr>
          <a:xfrm>
            <a:off x="4792916" y="6118383"/>
            <a:ext cx="790955" cy="484219"/>
          </a:xfrm>
          <a:custGeom>
            <a:avLst/>
            <a:gdLst>
              <a:gd name="connsiteX0" fmla="*/ 191 w 790955"/>
              <a:gd name="connsiteY0" fmla="*/ 366554 h 484219"/>
              <a:gd name="connsiteX1" fmla="*/ 191 w 790955"/>
              <a:gd name="connsiteY1" fmla="*/ 459835 h 484219"/>
              <a:gd name="connsiteX2" fmla="*/ 24574 w 790955"/>
              <a:gd name="connsiteY2" fmla="*/ 484220 h 484219"/>
              <a:gd name="connsiteX3" fmla="*/ 766572 w 790955"/>
              <a:gd name="connsiteY3" fmla="*/ 484220 h 484219"/>
              <a:gd name="connsiteX4" fmla="*/ 790956 w 790955"/>
              <a:gd name="connsiteY4" fmla="*/ 459835 h 484219"/>
              <a:gd name="connsiteX5" fmla="*/ 790956 w 790955"/>
              <a:gd name="connsiteY5" fmla="*/ 364458 h 484219"/>
              <a:gd name="connsiteX6" fmla="*/ 790829 w 790955"/>
              <a:gd name="connsiteY6" fmla="*/ 295116 h 484219"/>
              <a:gd name="connsiteX7" fmla="*/ 790829 w 790955"/>
              <a:gd name="connsiteY7" fmla="*/ 261334 h 484219"/>
              <a:gd name="connsiteX8" fmla="*/ 779780 w 790955"/>
              <a:gd name="connsiteY8" fmla="*/ 242602 h 484219"/>
              <a:gd name="connsiteX9" fmla="*/ 405448 w 790955"/>
              <a:gd name="connsiteY9" fmla="*/ 2508 h 484219"/>
              <a:gd name="connsiteX10" fmla="*/ 388557 w 790955"/>
              <a:gd name="connsiteY10" fmla="*/ 2445 h 484219"/>
              <a:gd name="connsiteX11" fmla="*/ 11621 w 790955"/>
              <a:gd name="connsiteY11" fmla="*/ 242284 h 484219"/>
              <a:gd name="connsiteX12" fmla="*/ 0 w 790955"/>
              <a:gd name="connsiteY12" fmla="*/ 262477 h 484219"/>
              <a:gd name="connsiteX13" fmla="*/ 0 w 790955"/>
              <a:gd name="connsiteY13" fmla="*/ 304832 h 484219"/>
              <a:gd name="connsiteX14" fmla="*/ 127 w 790955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5" h="484219">
                <a:moveTo>
                  <a:pt x="191" y="366554"/>
                </a:moveTo>
                <a:cubicBezTo>
                  <a:pt x="191" y="401098"/>
                  <a:pt x="191" y="431769"/>
                  <a:pt x="191" y="459835"/>
                </a:cubicBezTo>
                <a:cubicBezTo>
                  <a:pt x="191" y="473298"/>
                  <a:pt x="11113" y="484220"/>
                  <a:pt x="24574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8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3" y="66072"/>
                  <a:pt x="64262" y="208757"/>
                  <a:pt x="11621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2C2DA96A-8EB4-5F7A-1562-93CA3FC83416}"/>
              </a:ext>
            </a:extLst>
          </p:cNvPr>
          <p:cNvSpPr/>
          <p:nvPr userDrawn="1"/>
        </p:nvSpPr>
        <p:spPr>
          <a:xfrm>
            <a:off x="5700585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3 w 790892"/>
              <a:gd name="connsiteY12" fmla="*/ 364435 h 962541"/>
              <a:gd name="connsiteX13" fmla="*/ 790893 w 790892"/>
              <a:gd name="connsiteY13" fmla="*/ 938157 h 962541"/>
              <a:gd name="connsiteX14" fmla="*/ 766509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3" y="364435"/>
                  <a:pt x="790893" y="364435"/>
                </a:cubicBezTo>
                <a:lnTo>
                  <a:pt x="790893" y="938157"/>
                </a:lnTo>
                <a:cubicBezTo>
                  <a:pt x="790893" y="951619"/>
                  <a:pt x="779971" y="962541"/>
                  <a:pt x="766509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EEB0527-5F86-728D-D189-544B223C9C2F}"/>
              </a:ext>
            </a:extLst>
          </p:cNvPr>
          <p:cNvSpPr/>
          <p:nvPr userDrawn="1"/>
        </p:nvSpPr>
        <p:spPr>
          <a:xfrm>
            <a:off x="7515732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3 w 790892"/>
              <a:gd name="connsiteY12" fmla="*/ 364435 h 962541"/>
              <a:gd name="connsiteX13" fmla="*/ 790893 w 790892"/>
              <a:gd name="connsiteY13" fmla="*/ 938157 h 962541"/>
              <a:gd name="connsiteX14" fmla="*/ 766509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4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3" y="364435"/>
                  <a:pt x="790893" y="364435"/>
                </a:cubicBezTo>
                <a:lnTo>
                  <a:pt x="790893" y="938157"/>
                </a:lnTo>
                <a:cubicBezTo>
                  <a:pt x="790893" y="951619"/>
                  <a:pt x="779971" y="962541"/>
                  <a:pt x="766509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68C9E6F5-A3FB-668F-8A7E-E430AF8B5A68}"/>
              </a:ext>
            </a:extLst>
          </p:cNvPr>
          <p:cNvSpPr/>
          <p:nvPr userDrawn="1"/>
        </p:nvSpPr>
        <p:spPr>
          <a:xfrm>
            <a:off x="9330880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6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5 w 790892"/>
              <a:gd name="connsiteY10" fmla="*/ 261311 h 962541"/>
              <a:gd name="connsiteX11" fmla="*/ 790765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6" y="673806"/>
                  <a:pt x="126" y="624277"/>
                  <a:pt x="126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6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5" y="261311"/>
                </a:cubicBezTo>
                <a:lnTo>
                  <a:pt x="790765" y="295092"/>
                </a:lnTo>
                <a:cubicBezTo>
                  <a:pt x="790765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339A6F9B-BEAD-98DE-6B9E-C91FEE012FF5}"/>
              </a:ext>
            </a:extLst>
          </p:cNvPr>
          <p:cNvSpPr/>
          <p:nvPr userDrawn="1"/>
        </p:nvSpPr>
        <p:spPr>
          <a:xfrm>
            <a:off x="11146028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36F9CCE-AF86-4459-AF4B-A349EA2BA51D}"/>
              </a:ext>
            </a:extLst>
          </p:cNvPr>
          <p:cNvSpPr/>
          <p:nvPr userDrawn="1"/>
        </p:nvSpPr>
        <p:spPr>
          <a:xfrm>
            <a:off x="6608127" y="5161335"/>
            <a:ext cx="790892" cy="956907"/>
          </a:xfrm>
          <a:custGeom>
            <a:avLst/>
            <a:gdLst>
              <a:gd name="connsiteX0" fmla="*/ 19303 w 790892"/>
              <a:gd name="connsiteY0" fmla="*/ 956128 h 956907"/>
              <a:gd name="connsiteX1" fmla="*/ 444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0 w 790892"/>
              <a:gd name="connsiteY5" fmla="*/ 242261 h 956907"/>
              <a:gd name="connsiteX6" fmla="*/ 388556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2 w 790892"/>
              <a:gd name="connsiteY11" fmla="*/ 364435 h 956907"/>
              <a:gd name="connsiteX12" fmla="*/ 790892 w 790892"/>
              <a:gd name="connsiteY12" fmla="*/ 942602 h 956907"/>
              <a:gd name="connsiteX13" fmla="*/ 772096 w 790892"/>
              <a:gd name="connsiteY13" fmla="*/ 956064 h 956907"/>
              <a:gd name="connsiteX14" fmla="*/ 405320 w 790892"/>
              <a:gd name="connsiteY14" fmla="*/ 830715 h 956907"/>
              <a:gd name="connsiteX15" fmla="*/ 386334 w 790892"/>
              <a:gd name="connsiteY15" fmla="*/ 830715 h 956907"/>
              <a:gd name="connsiteX16" fmla="*/ 19367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3" y="956128"/>
                </a:moveTo>
                <a:cubicBezTo>
                  <a:pt x="10096" y="959303"/>
                  <a:pt x="508" y="952381"/>
                  <a:pt x="444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2" y="364435"/>
                  <a:pt x="790892" y="364435"/>
                </a:cubicBezTo>
                <a:lnTo>
                  <a:pt x="790892" y="942602"/>
                </a:lnTo>
                <a:cubicBezTo>
                  <a:pt x="790892" y="952381"/>
                  <a:pt x="781304" y="959239"/>
                  <a:pt x="772096" y="956064"/>
                </a:cubicBezTo>
                <a:lnTo>
                  <a:pt x="405320" y="830715"/>
                </a:lnTo>
                <a:cubicBezTo>
                  <a:pt x="399161" y="828619"/>
                  <a:pt x="392493" y="828619"/>
                  <a:pt x="386334" y="830715"/>
                </a:cubicBezTo>
                <a:lnTo>
                  <a:pt x="19367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4BA2C016-DFBE-036F-D55F-0D3B6F512724}"/>
              </a:ext>
            </a:extLst>
          </p:cNvPr>
          <p:cNvSpPr/>
          <p:nvPr userDrawn="1"/>
        </p:nvSpPr>
        <p:spPr>
          <a:xfrm>
            <a:off x="6608064" y="6118383"/>
            <a:ext cx="790955" cy="484219"/>
          </a:xfrm>
          <a:custGeom>
            <a:avLst/>
            <a:gdLst>
              <a:gd name="connsiteX0" fmla="*/ 191 w 790955"/>
              <a:gd name="connsiteY0" fmla="*/ 366554 h 484219"/>
              <a:gd name="connsiteX1" fmla="*/ 191 w 790955"/>
              <a:gd name="connsiteY1" fmla="*/ 459835 h 484219"/>
              <a:gd name="connsiteX2" fmla="*/ 24574 w 790955"/>
              <a:gd name="connsiteY2" fmla="*/ 484220 h 484219"/>
              <a:gd name="connsiteX3" fmla="*/ 766572 w 790955"/>
              <a:gd name="connsiteY3" fmla="*/ 484220 h 484219"/>
              <a:gd name="connsiteX4" fmla="*/ 790956 w 790955"/>
              <a:gd name="connsiteY4" fmla="*/ 459835 h 484219"/>
              <a:gd name="connsiteX5" fmla="*/ 790956 w 790955"/>
              <a:gd name="connsiteY5" fmla="*/ 364458 h 484219"/>
              <a:gd name="connsiteX6" fmla="*/ 790829 w 790955"/>
              <a:gd name="connsiteY6" fmla="*/ 295116 h 484219"/>
              <a:gd name="connsiteX7" fmla="*/ 790829 w 790955"/>
              <a:gd name="connsiteY7" fmla="*/ 261334 h 484219"/>
              <a:gd name="connsiteX8" fmla="*/ 779780 w 790955"/>
              <a:gd name="connsiteY8" fmla="*/ 242602 h 484219"/>
              <a:gd name="connsiteX9" fmla="*/ 405447 w 790955"/>
              <a:gd name="connsiteY9" fmla="*/ 2508 h 484219"/>
              <a:gd name="connsiteX10" fmla="*/ 388556 w 790955"/>
              <a:gd name="connsiteY10" fmla="*/ 2445 h 484219"/>
              <a:gd name="connsiteX11" fmla="*/ 11620 w 790955"/>
              <a:gd name="connsiteY11" fmla="*/ 242284 h 484219"/>
              <a:gd name="connsiteX12" fmla="*/ 0 w 790955"/>
              <a:gd name="connsiteY12" fmla="*/ 262477 h 484219"/>
              <a:gd name="connsiteX13" fmla="*/ 0 w 790955"/>
              <a:gd name="connsiteY13" fmla="*/ 304832 h 484219"/>
              <a:gd name="connsiteX14" fmla="*/ 127 w 790955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5" h="484219">
                <a:moveTo>
                  <a:pt x="191" y="366554"/>
                </a:moveTo>
                <a:cubicBezTo>
                  <a:pt x="191" y="401098"/>
                  <a:pt x="191" y="431769"/>
                  <a:pt x="191" y="459835"/>
                </a:cubicBezTo>
                <a:cubicBezTo>
                  <a:pt x="191" y="473298"/>
                  <a:pt x="11113" y="484220"/>
                  <a:pt x="24574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7" y="2508"/>
                </a:lnTo>
                <a:cubicBezTo>
                  <a:pt x="400304" y="-793"/>
                  <a:pt x="393764" y="-857"/>
                  <a:pt x="388556" y="2445"/>
                </a:cubicBezTo>
                <a:cubicBezTo>
                  <a:pt x="287972" y="66072"/>
                  <a:pt x="64262" y="208757"/>
                  <a:pt x="11620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601B30C1-2EEE-ED01-88E2-F81D2B982EC3}"/>
              </a:ext>
            </a:extLst>
          </p:cNvPr>
          <p:cNvSpPr/>
          <p:nvPr userDrawn="1"/>
        </p:nvSpPr>
        <p:spPr>
          <a:xfrm>
            <a:off x="8423275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4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0 w 790892"/>
              <a:gd name="connsiteY5" fmla="*/ 242261 h 956907"/>
              <a:gd name="connsiteX6" fmla="*/ 388556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3 w 790892"/>
              <a:gd name="connsiteY11" fmla="*/ 364435 h 956907"/>
              <a:gd name="connsiteX12" fmla="*/ 790893 w 790892"/>
              <a:gd name="connsiteY12" fmla="*/ 942602 h 956907"/>
              <a:gd name="connsiteX13" fmla="*/ 772096 w 790892"/>
              <a:gd name="connsiteY13" fmla="*/ 956064 h 956907"/>
              <a:gd name="connsiteX14" fmla="*/ 405320 w 790892"/>
              <a:gd name="connsiteY14" fmla="*/ 830715 h 956907"/>
              <a:gd name="connsiteX15" fmla="*/ 386334 w 790892"/>
              <a:gd name="connsiteY15" fmla="*/ 830715 h 956907"/>
              <a:gd name="connsiteX16" fmla="*/ 19368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6" y="959303"/>
                  <a:pt x="508" y="952381"/>
                  <a:pt x="444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3" y="364435"/>
                  <a:pt x="790893" y="364435"/>
                </a:cubicBezTo>
                <a:lnTo>
                  <a:pt x="790893" y="942602"/>
                </a:lnTo>
                <a:cubicBezTo>
                  <a:pt x="790893" y="952381"/>
                  <a:pt x="781304" y="959239"/>
                  <a:pt x="772096" y="956064"/>
                </a:cubicBezTo>
                <a:lnTo>
                  <a:pt x="405320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8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5CFDF558-3143-CA8F-F073-C9540BED65F8}"/>
              </a:ext>
            </a:extLst>
          </p:cNvPr>
          <p:cNvSpPr/>
          <p:nvPr userDrawn="1"/>
        </p:nvSpPr>
        <p:spPr>
          <a:xfrm>
            <a:off x="8423211" y="6118383"/>
            <a:ext cx="790956" cy="484219"/>
          </a:xfrm>
          <a:custGeom>
            <a:avLst/>
            <a:gdLst>
              <a:gd name="connsiteX0" fmla="*/ 191 w 790956"/>
              <a:gd name="connsiteY0" fmla="*/ 366554 h 484219"/>
              <a:gd name="connsiteX1" fmla="*/ 191 w 790956"/>
              <a:gd name="connsiteY1" fmla="*/ 459835 h 484219"/>
              <a:gd name="connsiteX2" fmla="*/ 24574 w 790956"/>
              <a:gd name="connsiteY2" fmla="*/ 484220 h 484219"/>
              <a:gd name="connsiteX3" fmla="*/ 766572 w 790956"/>
              <a:gd name="connsiteY3" fmla="*/ 484220 h 484219"/>
              <a:gd name="connsiteX4" fmla="*/ 790956 w 790956"/>
              <a:gd name="connsiteY4" fmla="*/ 459835 h 484219"/>
              <a:gd name="connsiteX5" fmla="*/ 790956 w 790956"/>
              <a:gd name="connsiteY5" fmla="*/ 364458 h 484219"/>
              <a:gd name="connsiteX6" fmla="*/ 790829 w 790956"/>
              <a:gd name="connsiteY6" fmla="*/ 295116 h 484219"/>
              <a:gd name="connsiteX7" fmla="*/ 790829 w 790956"/>
              <a:gd name="connsiteY7" fmla="*/ 261334 h 484219"/>
              <a:gd name="connsiteX8" fmla="*/ 779780 w 790956"/>
              <a:gd name="connsiteY8" fmla="*/ 242602 h 484219"/>
              <a:gd name="connsiteX9" fmla="*/ 405447 w 790956"/>
              <a:gd name="connsiteY9" fmla="*/ 2508 h 484219"/>
              <a:gd name="connsiteX10" fmla="*/ 388557 w 790956"/>
              <a:gd name="connsiteY10" fmla="*/ 2445 h 484219"/>
              <a:gd name="connsiteX11" fmla="*/ 11620 w 790956"/>
              <a:gd name="connsiteY11" fmla="*/ 242284 h 484219"/>
              <a:gd name="connsiteX12" fmla="*/ 0 w 790956"/>
              <a:gd name="connsiteY12" fmla="*/ 262477 h 484219"/>
              <a:gd name="connsiteX13" fmla="*/ 0 w 790956"/>
              <a:gd name="connsiteY13" fmla="*/ 304832 h 484219"/>
              <a:gd name="connsiteX14" fmla="*/ 127 w 790956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6" h="484219">
                <a:moveTo>
                  <a:pt x="191" y="366554"/>
                </a:moveTo>
                <a:cubicBezTo>
                  <a:pt x="191" y="401098"/>
                  <a:pt x="191" y="431769"/>
                  <a:pt x="191" y="459835"/>
                </a:cubicBezTo>
                <a:cubicBezTo>
                  <a:pt x="191" y="473298"/>
                  <a:pt x="11113" y="484220"/>
                  <a:pt x="24574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7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2" y="66072"/>
                  <a:pt x="64262" y="208757"/>
                  <a:pt x="11620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DDED790A-88A8-57F8-55E4-328E389A5C08}"/>
              </a:ext>
            </a:extLst>
          </p:cNvPr>
          <p:cNvSpPr/>
          <p:nvPr userDrawn="1"/>
        </p:nvSpPr>
        <p:spPr>
          <a:xfrm>
            <a:off x="10238422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5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1 w 790892"/>
              <a:gd name="connsiteY5" fmla="*/ 242261 h 956907"/>
              <a:gd name="connsiteX6" fmla="*/ 388557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3 w 790892"/>
              <a:gd name="connsiteY11" fmla="*/ 364435 h 956907"/>
              <a:gd name="connsiteX12" fmla="*/ 790893 w 790892"/>
              <a:gd name="connsiteY12" fmla="*/ 942602 h 956907"/>
              <a:gd name="connsiteX13" fmla="*/ 772096 w 790892"/>
              <a:gd name="connsiteY13" fmla="*/ 956064 h 956907"/>
              <a:gd name="connsiteX14" fmla="*/ 405321 w 790892"/>
              <a:gd name="connsiteY14" fmla="*/ 830715 h 956907"/>
              <a:gd name="connsiteX15" fmla="*/ 386334 w 790892"/>
              <a:gd name="connsiteY15" fmla="*/ 830715 h 956907"/>
              <a:gd name="connsiteX16" fmla="*/ 19368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6" y="959303"/>
                  <a:pt x="508" y="952381"/>
                  <a:pt x="445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3" y="364435"/>
                  <a:pt x="790893" y="364435"/>
                </a:cubicBezTo>
                <a:lnTo>
                  <a:pt x="790893" y="942602"/>
                </a:lnTo>
                <a:cubicBezTo>
                  <a:pt x="790893" y="952381"/>
                  <a:pt x="781304" y="959239"/>
                  <a:pt x="772096" y="956064"/>
                </a:cubicBezTo>
                <a:lnTo>
                  <a:pt x="405321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8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8E271A8C-CF85-5BE9-6EC7-8C7EF428E390}"/>
              </a:ext>
            </a:extLst>
          </p:cNvPr>
          <p:cNvSpPr/>
          <p:nvPr userDrawn="1"/>
        </p:nvSpPr>
        <p:spPr>
          <a:xfrm>
            <a:off x="10238358" y="6118383"/>
            <a:ext cx="790956" cy="484219"/>
          </a:xfrm>
          <a:custGeom>
            <a:avLst/>
            <a:gdLst>
              <a:gd name="connsiteX0" fmla="*/ 191 w 790956"/>
              <a:gd name="connsiteY0" fmla="*/ 366554 h 484219"/>
              <a:gd name="connsiteX1" fmla="*/ 191 w 790956"/>
              <a:gd name="connsiteY1" fmla="*/ 459835 h 484219"/>
              <a:gd name="connsiteX2" fmla="*/ 24574 w 790956"/>
              <a:gd name="connsiteY2" fmla="*/ 484220 h 484219"/>
              <a:gd name="connsiteX3" fmla="*/ 766573 w 790956"/>
              <a:gd name="connsiteY3" fmla="*/ 484220 h 484219"/>
              <a:gd name="connsiteX4" fmla="*/ 790956 w 790956"/>
              <a:gd name="connsiteY4" fmla="*/ 459835 h 484219"/>
              <a:gd name="connsiteX5" fmla="*/ 790956 w 790956"/>
              <a:gd name="connsiteY5" fmla="*/ 364458 h 484219"/>
              <a:gd name="connsiteX6" fmla="*/ 790829 w 790956"/>
              <a:gd name="connsiteY6" fmla="*/ 295116 h 484219"/>
              <a:gd name="connsiteX7" fmla="*/ 790829 w 790956"/>
              <a:gd name="connsiteY7" fmla="*/ 261334 h 484219"/>
              <a:gd name="connsiteX8" fmla="*/ 779780 w 790956"/>
              <a:gd name="connsiteY8" fmla="*/ 242602 h 484219"/>
              <a:gd name="connsiteX9" fmla="*/ 405447 w 790956"/>
              <a:gd name="connsiteY9" fmla="*/ 2508 h 484219"/>
              <a:gd name="connsiteX10" fmla="*/ 388557 w 790956"/>
              <a:gd name="connsiteY10" fmla="*/ 2445 h 484219"/>
              <a:gd name="connsiteX11" fmla="*/ 11621 w 790956"/>
              <a:gd name="connsiteY11" fmla="*/ 242284 h 484219"/>
              <a:gd name="connsiteX12" fmla="*/ 0 w 790956"/>
              <a:gd name="connsiteY12" fmla="*/ 262477 h 484219"/>
              <a:gd name="connsiteX13" fmla="*/ 0 w 790956"/>
              <a:gd name="connsiteY13" fmla="*/ 304832 h 484219"/>
              <a:gd name="connsiteX14" fmla="*/ 127 w 790956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6" h="484219">
                <a:moveTo>
                  <a:pt x="191" y="366554"/>
                </a:moveTo>
                <a:cubicBezTo>
                  <a:pt x="191" y="401098"/>
                  <a:pt x="191" y="431769"/>
                  <a:pt x="191" y="459835"/>
                </a:cubicBezTo>
                <a:cubicBezTo>
                  <a:pt x="191" y="473298"/>
                  <a:pt x="11113" y="484220"/>
                  <a:pt x="24574" y="484220"/>
                </a:cubicBezTo>
                <a:lnTo>
                  <a:pt x="766573" y="484220"/>
                </a:lnTo>
                <a:cubicBezTo>
                  <a:pt x="780035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7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2" y="66072"/>
                  <a:pt x="64262" y="208757"/>
                  <a:pt x="11621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964AAB5B-FB09-07C0-E5D1-3E108094D7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2353" y="1054527"/>
            <a:ext cx="9866569" cy="541204"/>
          </a:xfrm>
        </p:spPr>
        <p:txBody>
          <a:bodyPr anchor="t">
            <a:no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3CBF4215-2DE8-F475-D0F7-DC07C16AF1EE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1152355" y="1683838"/>
            <a:ext cx="4817518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0" name="Content Placeholder 19">
            <a:extLst>
              <a:ext uri="{FF2B5EF4-FFF2-40B4-BE49-F238E27FC236}">
                <a16:creationId xmlns:a16="http://schemas.microsoft.com/office/drawing/2014/main" id="{D68FD229-4FCB-BF16-305D-324C6ED1A6D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52355" y="2118033"/>
            <a:ext cx="4817518" cy="2736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8A6A134F-DCBC-B616-EC6B-95CDC4755B3E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221312" y="1683838"/>
            <a:ext cx="4817518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2" name="Content Placeholder 19">
            <a:extLst>
              <a:ext uri="{FF2B5EF4-FFF2-40B4-BE49-F238E27FC236}">
                <a16:creationId xmlns:a16="http://schemas.microsoft.com/office/drawing/2014/main" id="{7FC15841-C565-8F0B-991B-E21FB6D818ED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21312" y="2118033"/>
            <a:ext cx="4817518" cy="2736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69265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Content-Pattern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263228D2-6C8D-46B5-1D42-60F02A7A0E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37643"/>
          <a:stretch/>
        </p:blipFill>
        <p:spPr>
          <a:xfrm>
            <a:off x="493185" y="494837"/>
            <a:ext cx="659169" cy="269908"/>
          </a:xfrm>
          <a:prstGeom prst="rect">
            <a:avLst/>
          </a:prstGeom>
        </p:spPr>
      </p:pic>
      <p:sp>
        <p:nvSpPr>
          <p:cNvPr id="2" name="Freeform 1">
            <a:extLst>
              <a:ext uri="{FF2B5EF4-FFF2-40B4-BE49-F238E27FC236}">
                <a16:creationId xmlns:a16="http://schemas.microsoft.com/office/drawing/2014/main" id="{45BF0638-01EF-C513-19F9-8E2516B69A07}"/>
              </a:ext>
            </a:extLst>
          </p:cNvPr>
          <p:cNvSpPr/>
          <p:nvPr userDrawn="1"/>
        </p:nvSpPr>
        <p:spPr>
          <a:xfrm>
            <a:off x="255079" y="5639998"/>
            <a:ext cx="790892" cy="962541"/>
          </a:xfrm>
          <a:custGeom>
            <a:avLst/>
            <a:gdLst>
              <a:gd name="connsiteX0" fmla="*/ 676275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3 w 790892"/>
              <a:gd name="connsiteY12" fmla="*/ 364435 h 962541"/>
              <a:gd name="connsiteX13" fmla="*/ 790893 w 790892"/>
              <a:gd name="connsiteY13" fmla="*/ 938157 h 962541"/>
              <a:gd name="connsiteX14" fmla="*/ 766509 w 790892"/>
              <a:gd name="connsiteY14" fmla="*/ 962541 h 962541"/>
              <a:gd name="connsiteX15" fmla="*/ 676212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75" y="962478"/>
                </a:moveTo>
                <a:lnTo>
                  <a:pt x="24892" y="962478"/>
                </a:lnTo>
                <a:cubicBezTo>
                  <a:pt x="11494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3" y="364435"/>
                  <a:pt x="790893" y="364435"/>
                </a:cubicBezTo>
                <a:lnTo>
                  <a:pt x="790893" y="938157"/>
                </a:lnTo>
                <a:cubicBezTo>
                  <a:pt x="790893" y="951619"/>
                  <a:pt x="779971" y="962541"/>
                  <a:pt x="766509" y="962541"/>
                </a:cubicBezTo>
                <a:lnTo>
                  <a:pt x="676212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51C04AC2-7955-077C-8F02-B73E55FB9D0D}"/>
              </a:ext>
            </a:extLst>
          </p:cNvPr>
          <p:cNvSpPr/>
          <p:nvPr userDrawn="1"/>
        </p:nvSpPr>
        <p:spPr>
          <a:xfrm>
            <a:off x="2070290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8CB79CF1-521B-E0D6-D4FE-073AD2345EA3}"/>
              </a:ext>
            </a:extLst>
          </p:cNvPr>
          <p:cNvSpPr/>
          <p:nvPr userDrawn="1"/>
        </p:nvSpPr>
        <p:spPr>
          <a:xfrm>
            <a:off x="3885438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5 w 790892"/>
              <a:gd name="connsiteY10" fmla="*/ 261311 h 962541"/>
              <a:gd name="connsiteX11" fmla="*/ 790765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9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5" y="261311"/>
                </a:cubicBezTo>
                <a:lnTo>
                  <a:pt x="790765" y="295092"/>
                </a:lnTo>
                <a:cubicBezTo>
                  <a:pt x="790765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1" y="962541"/>
                  <a:pt x="766509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42769974-9DA7-82A3-81CB-99F7C463B0F8}"/>
              </a:ext>
            </a:extLst>
          </p:cNvPr>
          <p:cNvSpPr/>
          <p:nvPr userDrawn="1"/>
        </p:nvSpPr>
        <p:spPr>
          <a:xfrm>
            <a:off x="5700585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3 w 790892"/>
              <a:gd name="connsiteY12" fmla="*/ 364435 h 962541"/>
              <a:gd name="connsiteX13" fmla="*/ 790893 w 790892"/>
              <a:gd name="connsiteY13" fmla="*/ 938157 h 962541"/>
              <a:gd name="connsiteX14" fmla="*/ 766509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3" y="364435"/>
                  <a:pt x="790893" y="364435"/>
                </a:cubicBezTo>
                <a:lnTo>
                  <a:pt x="790893" y="938157"/>
                </a:lnTo>
                <a:cubicBezTo>
                  <a:pt x="790893" y="951619"/>
                  <a:pt x="779971" y="962541"/>
                  <a:pt x="766509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D48DB9A7-4252-DEF8-1703-75FA88C32191}"/>
              </a:ext>
            </a:extLst>
          </p:cNvPr>
          <p:cNvSpPr/>
          <p:nvPr userDrawn="1"/>
        </p:nvSpPr>
        <p:spPr>
          <a:xfrm>
            <a:off x="1162685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4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0 w 790892"/>
              <a:gd name="connsiteY5" fmla="*/ 242261 h 956907"/>
              <a:gd name="connsiteX6" fmla="*/ 388556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2 w 790892"/>
              <a:gd name="connsiteY11" fmla="*/ 364435 h 956907"/>
              <a:gd name="connsiteX12" fmla="*/ 790892 w 790892"/>
              <a:gd name="connsiteY12" fmla="*/ 942602 h 956907"/>
              <a:gd name="connsiteX13" fmla="*/ 772097 w 790892"/>
              <a:gd name="connsiteY13" fmla="*/ 956064 h 956907"/>
              <a:gd name="connsiteX14" fmla="*/ 405320 w 790892"/>
              <a:gd name="connsiteY14" fmla="*/ 830715 h 956907"/>
              <a:gd name="connsiteX15" fmla="*/ 386334 w 790892"/>
              <a:gd name="connsiteY15" fmla="*/ 830715 h 956907"/>
              <a:gd name="connsiteX16" fmla="*/ 19367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6" y="959303"/>
                  <a:pt x="508" y="952381"/>
                  <a:pt x="444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2" y="364435"/>
                  <a:pt x="790892" y="364435"/>
                </a:cubicBezTo>
                <a:lnTo>
                  <a:pt x="790892" y="942602"/>
                </a:lnTo>
                <a:cubicBezTo>
                  <a:pt x="790892" y="952381"/>
                  <a:pt x="781304" y="959239"/>
                  <a:pt x="772097" y="956064"/>
                </a:cubicBezTo>
                <a:lnTo>
                  <a:pt x="405320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7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479A6A6B-A11C-F6D2-2664-0FF75FBB5537}"/>
              </a:ext>
            </a:extLst>
          </p:cNvPr>
          <p:cNvSpPr/>
          <p:nvPr userDrawn="1"/>
        </p:nvSpPr>
        <p:spPr>
          <a:xfrm>
            <a:off x="1162621" y="6118383"/>
            <a:ext cx="790955" cy="484219"/>
          </a:xfrm>
          <a:custGeom>
            <a:avLst/>
            <a:gdLst>
              <a:gd name="connsiteX0" fmla="*/ 190 w 790955"/>
              <a:gd name="connsiteY0" fmla="*/ 366554 h 484219"/>
              <a:gd name="connsiteX1" fmla="*/ 190 w 790955"/>
              <a:gd name="connsiteY1" fmla="*/ 459835 h 484219"/>
              <a:gd name="connsiteX2" fmla="*/ 24575 w 790955"/>
              <a:gd name="connsiteY2" fmla="*/ 484220 h 484219"/>
              <a:gd name="connsiteX3" fmla="*/ 766572 w 790955"/>
              <a:gd name="connsiteY3" fmla="*/ 484220 h 484219"/>
              <a:gd name="connsiteX4" fmla="*/ 790956 w 790955"/>
              <a:gd name="connsiteY4" fmla="*/ 459835 h 484219"/>
              <a:gd name="connsiteX5" fmla="*/ 790956 w 790955"/>
              <a:gd name="connsiteY5" fmla="*/ 364458 h 484219"/>
              <a:gd name="connsiteX6" fmla="*/ 790829 w 790955"/>
              <a:gd name="connsiteY6" fmla="*/ 295116 h 484219"/>
              <a:gd name="connsiteX7" fmla="*/ 790829 w 790955"/>
              <a:gd name="connsiteY7" fmla="*/ 261334 h 484219"/>
              <a:gd name="connsiteX8" fmla="*/ 779780 w 790955"/>
              <a:gd name="connsiteY8" fmla="*/ 242602 h 484219"/>
              <a:gd name="connsiteX9" fmla="*/ 405448 w 790955"/>
              <a:gd name="connsiteY9" fmla="*/ 2508 h 484219"/>
              <a:gd name="connsiteX10" fmla="*/ 388557 w 790955"/>
              <a:gd name="connsiteY10" fmla="*/ 2445 h 484219"/>
              <a:gd name="connsiteX11" fmla="*/ 11621 w 790955"/>
              <a:gd name="connsiteY11" fmla="*/ 242284 h 484219"/>
              <a:gd name="connsiteX12" fmla="*/ 0 w 790955"/>
              <a:gd name="connsiteY12" fmla="*/ 262477 h 484219"/>
              <a:gd name="connsiteX13" fmla="*/ 0 w 790955"/>
              <a:gd name="connsiteY13" fmla="*/ 304832 h 484219"/>
              <a:gd name="connsiteX14" fmla="*/ 127 w 790955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5" h="484219">
                <a:moveTo>
                  <a:pt x="190" y="366554"/>
                </a:moveTo>
                <a:cubicBezTo>
                  <a:pt x="190" y="401098"/>
                  <a:pt x="190" y="431769"/>
                  <a:pt x="190" y="459835"/>
                </a:cubicBezTo>
                <a:cubicBezTo>
                  <a:pt x="190" y="473298"/>
                  <a:pt x="11113" y="484220"/>
                  <a:pt x="24575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8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3" y="66072"/>
                  <a:pt x="64262" y="208757"/>
                  <a:pt x="11621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3D10503C-BDE6-AC84-6836-66E519C7DFCC}"/>
              </a:ext>
            </a:extLst>
          </p:cNvPr>
          <p:cNvSpPr/>
          <p:nvPr userDrawn="1"/>
        </p:nvSpPr>
        <p:spPr>
          <a:xfrm>
            <a:off x="2977832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4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0 w 790892"/>
              <a:gd name="connsiteY5" fmla="*/ 242261 h 956907"/>
              <a:gd name="connsiteX6" fmla="*/ 388557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5 w 790892"/>
              <a:gd name="connsiteY9" fmla="*/ 261311 h 956907"/>
              <a:gd name="connsiteX10" fmla="*/ 790765 w 790892"/>
              <a:gd name="connsiteY10" fmla="*/ 295093 h 956907"/>
              <a:gd name="connsiteX11" fmla="*/ 790892 w 790892"/>
              <a:gd name="connsiteY11" fmla="*/ 364435 h 956907"/>
              <a:gd name="connsiteX12" fmla="*/ 790892 w 790892"/>
              <a:gd name="connsiteY12" fmla="*/ 942602 h 956907"/>
              <a:gd name="connsiteX13" fmla="*/ 772096 w 790892"/>
              <a:gd name="connsiteY13" fmla="*/ 956064 h 956907"/>
              <a:gd name="connsiteX14" fmla="*/ 405321 w 790892"/>
              <a:gd name="connsiteY14" fmla="*/ 830715 h 956907"/>
              <a:gd name="connsiteX15" fmla="*/ 386334 w 790892"/>
              <a:gd name="connsiteY15" fmla="*/ 830715 h 956907"/>
              <a:gd name="connsiteX16" fmla="*/ 19367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6" y="959303"/>
                  <a:pt x="508" y="952381"/>
                  <a:pt x="444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5" y="261311"/>
                </a:cubicBezTo>
                <a:lnTo>
                  <a:pt x="790765" y="295093"/>
                </a:lnTo>
                <a:cubicBezTo>
                  <a:pt x="790765" y="295093"/>
                  <a:pt x="790892" y="364435"/>
                  <a:pt x="790892" y="364435"/>
                </a:cubicBezTo>
                <a:lnTo>
                  <a:pt x="790892" y="942602"/>
                </a:lnTo>
                <a:cubicBezTo>
                  <a:pt x="790892" y="952381"/>
                  <a:pt x="781304" y="959239"/>
                  <a:pt x="772096" y="956064"/>
                </a:cubicBezTo>
                <a:lnTo>
                  <a:pt x="405321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7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D123A383-D4EE-6911-656E-44F17108732C}"/>
              </a:ext>
            </a:extLst>
          </p:cNvPr>
          <p:cNvSpPr/>
          <p:nvPr userDrawn="1"/>
        </p:nvSpPr>
        <p:spPr>
          <a:xfrm>
            <a:off x="2977769" y="6118383"/>
            <a:ext cx="790955" cy="484219"/>
          </a:xfrm>
          <a:custGeom>
            <a:avLst/>
            <a:gdLst>
              <a:gd name="connsiteX0" fmla="*/ 190 w 790955"/>
              <a:gd name="connsiteY0" fmla="*/ 366554 h 484219"/>
              <a:gd name="connsiteX1" fmla="*/ 190 w 790955"/>
              <a:gd name="connsiteY1" fmla="*/ 459835 h 484219"/>
              <a:gd name="connsiteX2" fmla="*/ 24574 w 790955"/>
              <a:gd name="connsiteY2" fmla="*/ 484220 h 484219"/>
              <a:gd name="connsiteX3" fmla="*/ 766572 w 790955"/>
              <a:gd name="connsiteY3" fmla="*/ 484220 h 484219"/>
              <a:gd name="connsiteX4" fmla="*/ 790956 w 790955"/>
              <a:gd name="connsiteY4" fmla="*/ 459835 h 484219"/>
              <a:gd name="connsiteX5" fmla="*/ 790956 w 790955"/>
              <a:gd name="connsiteY5" fmla="*/ 364458 h 484219"/>
              <a:gd name="connsiteX6" fmla="*/ 790829 w 790955"/>
              <a:gd name="connsiteY6" fmla="*/ 295116 h 484219"/>
              <a:gd name="connsiteX7" fmla="*/ 790829 w 790955"/>
              <a:gd name="connsiteY7" fmla="*/ 261334 h 484219"/>
              <a:gd name="connsiteX8" fmla="*/ 779780 w 790955"/>
              <a:gd name="connsiteY8" fmla="*/ 242602 h 484219"/>
              <a:gd name="connsiteX9" fmla="*/ 405447 w 790955"/>
              <a:gd name="connsiteY9" fmla="*/ 2508 h 484219"/>
              <a:gd name="connsiteX10" fmla="*/ 388557 w 790955"/>
              <a:gd name="connsiteY10" fmla="*/ 2445 h 484219"/>
              <a:gd name="connsiteX11" fmla="*/ 11620 w 790955"/>
              <a:gd name="connsiteY11" fmla="*/ 242284 h 484219"/>
              <a:gd name="connsiteX12" fmla="*/ 0 w 790955"/>
              <a:gd name="connsiteY12" fmla="*/ 262477 h 484219"/>
              <a:gd name="connsiteX13" fmla="*/ 0 w 790955"/>
              <a:gd name="connsiteY13" fmla="*/ 304832 h 484219"/>
              <a:gd name="connsiteX14" fmla="*/ 127 w 790955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5" h="484219">
                <a:moveTo>
                  <a:pt x="190" y="366554"/>
                </a:moveTo>
                <a:cubicBezTo>
                  <a:pt x="190" y="401098"/>
                  <a:pt x="190" y="431769"/>
                  <a:pt x="190" y="459835"/>
                </a:cubicBezTo>
                <a:cubicBezTo>
                  <a:pt x="190" y="473298"/>
                  <a:pt x="11113" y="484220"/>
                  <a:pt x="24574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7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2" y="66072"/>
                  <a:pt x="64262" y="208757"/>
                  <a:pt x="11620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9342563B-307A-0D93-CEBC-E69CA8712E31}"/>
              </a:ext>
            </a:extLst>
          </p:cNvPr>
          <p:cNvSpPr/>
          <p:nvPr userDrawn="1"/>
        </p:nvSpPr>
        <p:spPr>
          <a:xfrm>
            <a:off x="4792979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5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1 w 790892"/>
              <a:gd name="connsiteY5" fmla="*/ 242261 h 956907"/>
              <a:gd name="connsiteX6" fmla="*/ 388557 w 790892"/>
              <a:gd name="connsiteY6" fmla="*/ 2421 h 956907"/>
              <a:gd name="connsiteX7" fmla="*/ 405448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2 w 790892"/>
              <a:gd name="connsiteY11" fmla="*/ 364435 h 956907"/>
              <a:gd name="connsiteX12" fmla="*/ 790892 w 790892"/>
              <a:gd name="connsiteY12" fmla="*/ 942602 h 956907"/>
              <a:gd name="connsiteX13" fmla="*/ 772097 w 790892"/>
              <a:gd name="connsiteY13" fmla="*/ 956064 h 956907"/>
              <a:gd name="connsiteX14" fmla="*/ 405321 w 790892"/>
              <a:gd name="connsiteY14" fmla="*/ 830715 h 956907"/>
              <a:gd name="connsiteX15" fmla="*/ 386334 w 790892"/>
              <a:gd name="connsiteY15" fmla="*/ 830715 h 956907"/>
              <a:gd name="connsiteX16" fmla="*/ 19367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7" y="959303"/>
                  <a:pt x="508" y="952381"/>
                  <a:pt x="445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2" y="364435"/>
                  <a:pt x="790892" y="364435"/>
                </a:cubicBezTo>
                <a:lnTo>
                  <a:pt x="790892" y="942602"/>
                </a:lnTo>
                <a:cubicBezTo>
                  <a:pt x="790892" y="952381"/>
                  <a:pt x="781304" y="959239"/>
                  <a:pt x="772097" y="956064"/>
                </a:cubicBezTo>
                <a:lnTo>
                  <a:pt x="405321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7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1B5F1F22-1B8B-86C0-243D-C6C15B30CFC1}"/>
              </a:ext>
            </a:extLst>
          </p:cNvPr>
          <p:cNvSpPr/>
          <p:nvPr userDrawn="1"/>
        </p:nvSpPr>
        <p:spPr>
          <a:xfrm>
            <a:off x="4792916" y="6118383"/>
            <a:ext cx="790955" cy="484219"/>
          </a:xfrm>
          <a:custGeom>
            <a:avLst/>
            <a:gdLst>
              <a:gd name="connsiteX0" fmla="*/ 191 w 790955"/>
              <a:gd name="connsiteY0" fmla="*/ 366554 h 484219"/>
              <a:gd name="connsiteX1" fmla="*/ 191 w 790955"/>
              <a:gd name="connsiteY1" fmla="*/ 459835 h 484219"/>
              <a:gd name="connsiteX2" fmla="*/ 24574 w 790955"/>
              <a:gd name="connsiteY2" fmla="*/ 484220 h 484219"/>
              <a:gd name="connsiteX3" fmla="*/ 766572 w 790955"/>
              <a:gd name="connsiteY3" fmla="*/ 484220 h 484219"/>
              <a:gd name="connsiteX4" fmla="*/ 790956 w 790955"/>
              <a:gd name="connsiteY4" fmla="*/ 459835 h 484219"/>
              <a:gd name="connsiteX5" fmla="*/ 790956 w 790955"/>
              <a:gd name="connsiteY5" fmla="*/ 364458 h 484219"/>
              <a:gd name="connsiteX6" fmla="*/ 790829 w 790955"/>
              <a:gd name="connsiteY6" fmla="*/ 295116 h 484219"/>
              <a:gd name="connsiteX7" fmla="*/ 790829 w 790955"/>
              <a:gd name="connsiteY7" fmla="*/ 261334 h 484219"/>
              <a:gd name="connsiteX8" fmla="*/ 779780 w 790955"/>
              <a:gd name="connsiteY8" fmla="*/ 242602 h 484219"/>
              <a:gd name="connsiteX9" fmla="*/ 405448 w 790955"/>
              <a:gd name="connsiteY9" fmla="*/ 2508 h 484219"/>
              <a:gd name="connsiteX10" fmla="*/ 388557 w 790955"/>
              <a:gd name="connsiteY10" fmla="*/ 2445 h 484219"/>
              <a:gd name="connsiteX11" fmla="*/ 11621 w 790955"/>
              <a:gd name="connsiteY11" fmla="*/ 242284 h 484219"/>
              <a:gd name="connsiteX12" fmla="*/ 0 w 790955"/>
              <a:gd name="connsiteY12" fmla="*/ 262477 h 484219"/>
              <a:gd name="connsiteX13" fmla="*/ 0 w 790955"/>
              <a:gd name="connsiteY13" fmla="*/ 304832 h 484219"/>
              <a:gd name="connsiteX14" fmla="*/ 127 w 790955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5" h="484219">
                <a:moveTo>
                  <a:pt x="191" y="366554"/>
                </a:moveTo>
                <a:cubicBezTo>
                  <a:pt x="191" y="401098"/>
                  <a:pt x="191" y="431769"/>
                  <a:pt x="191" y="459835"/>
                </a:cubicBezTo>
                <a:cubicBezTo>
                  <a:pt x="191" y="473298"/>
                  <a:pt x="11113" y="484220"/>
                  <a:pt x="24574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8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3" y="66072"/>
                  <a:pt x="64262" y="208757"/>
                  <a:pt x="11621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FE3D3AC1-78B3-F93A-CB9C-0D63621FCFE4}"/>
              </a:ext>
            </a:extLst>
          </p:cNvPr>
          <p:cNvSpPr/>
          <p:nvPr userDrawn="1"/>
        </p:nvSpPr>
        <p:spPr>
          <a:xfrm>
            <a:off x="5700585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3 w 790892"/>
              <a:gd name="connsiteY12" fmla="*/ 364435 h 962541"/>
              <a:gd name="connsiteX13" fmla="*/ 790893 w 790892"/>
              <a:gd name="connsiteY13" fmla="*/ 938157 h 962541"/>
              <a:gd name="connsiteX14" fmla="*/ 766509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3" y="364435"/>
                  <a:pt x="790893" y="364435"/>
                </a:cubicBezTo>
                <a:lnTo>
                  <a:pt x="790893" y="938157"/>
                </a:lnTo>
                <a:cubicBezTo>
                  <a:pt x="790893" y="951619"/>
                  <a:pt x="779971" y="962541"/>
                  <a:pt x="766509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7C84519B-8AA4-1B20-EED7-3CC5EE1E8F18}"/>
              </a:ext>
            </a:extLst>
          </p:cNvPr>
          <p:cNvSpPr/>
          <p:nvPr userDrawn="1"/>
        </p:nvSpPr>
        <p:spPr>
          <a:xfrm>
            <a:off x="7515732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3 w 790892"/>
              <a:gd name="connsiteY12" fmla="*/ 364435 h 962541"/>
              <a:gd name="connsiteX13" fmla="*/ 790893 w 790892"/>
              <a:gd name="connsiteY13" fmla="*/ 938157 h 962541"/>
              <a:gd name="connsiteX14" fmla="*/ 766509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4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3" y="364435"/>
                  <a:pt x="790893" y="364435"/>
                </a:cubicBezTo>
                <a:lnTo>
                  <a:pt x="790893" y="938157"/>
                </a:lnTo>
                <a:cubicBezTo>
                  <a:pt x="790893" y="951619"/>
                  <a:pt x="779971" y="962541"/>
                  <a:pt x="766509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126F88B8-0C82-E22A-88C2-463C85B58680}"/>
              </a:ext>
            </a:extLst>
          </p:cNvPr>
          <p:cNvSpPr/>
          <p:nvPr userDrawn="1"/>
        </p:nvSpPr>
        <p:spPr>
          <a:xfrm>
            <a:off x="9330880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6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5 w 790892"/>
              <a:gd name="connsiteY10" fmla="*/ 261311 h 962541"/>
              <a:gd name="connsiteX11" fmla="*/ 790765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6" y="673806"/>
                  <a:pt x="126" y="624277"/>
                  <a:pt x="126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6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5" y="261311"/>
                </a:cubicBezTo>
                <a:lnTo>
                  <a:pt x="790765" y="295092"/>
                </a:lnTo>
                <a:cubicBezTo>
                  <a:pt x="790765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FD729846-2315-2B1C-0414-74FA00B6EED9}"/>
              </a:ext>
            </a:extLst>
          </p:cNvPr>
          <p:cNvSpPr/>
          <p:nvPr userDrawn="1"/>
        </p:nvSpPr>
        <p:spPr>
          <a:xfrm>
            <a:off x="11146028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46B4C632-0B9E-DA5E-9271-896DDD4CCB45}"/>
              </a:ext>
            </a:extLst>
          </p:cNvPr>
          <p:cNvSpPr/>
          <p:nvPr userDrawn="1"/>
        </p:nvSpPr>
        <p:spPr>
          <a:xfrm>
            <a:off x="6608127" y="5161335"/>
            <a:ext cx="790892" cy="956907"/>
          </a:xfrm>
          <a:custGeom>
            <a:avLst/>
            <a:gdLst>
              <a:gd name="connsiteX0" fmla="*/ 19303 w 790892"/>
              <a:gd name="connsiteY0" fmla="*/ 956128 h 956907"/>
              <a:gd name="connsiteX1" fmla="*/ 444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0 w 790892"/>
              <a:gd name="connsiteY5" fmla="*/ 242261 h 956907"/>
              <a:gd name="connsiteX6" fmla="*/ 388556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2 w 790892"/>
              <a:gd name="connsiteY11" fmla="*/ 364435 h 956907"/>
              <a:gd name="connsiteX12" fmla="*/ 790892 w 790892"/>
              <a:gd name="connsiteY12" fmla="*/ 942602 h 956907"/>
              <a:gd name="connsiteX13" fmla="*/ 772096 w 790892"/>
              <a:gd name="connsiteY13" fmla="*/ 956064 h 956907"/>
              <a:gd name="connsiteX14" fmla="*/ 405320 w 790892"/>
              <a:gd name="connsiteY14" fmla="*/ 830715 h 956907"/>
              <a:gd name="connsiteX15" fmla="*/ 386334 w 790892"/>
              <a:gd name="connsiteY15" fmla="*/ 830715 h 956907"/>
              <a:gd name="connsiteX16" fmla="*/ 19367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3" y="956128"/>
                </a:moveTo>
                <a:cubicBezTo>
                  <a:pt x="10096" y="959303"/>
                  <a:pt x="508" y="952381"/>
                  <a:pt x="444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2" y="364435"/>
                  <a:pt x="790892" y="364435"/>
                </a:cubicBezTo>
                <a:lnTo>
                  <a:pt x="790892" y="942602"/>
                </a:lnTo>
                <a:cubicBezTo>
                  <a:pt x="790892" y="952381"/>
                  <a:pt x="781304" y="959239"/>
                  <a:pt x="772096" y="956064"/>
                </a:cubicBezTo>
                <a:lnTo>
                  <a:pt x="405320" y="830715"/>
                </a:lnTo>
                <a:cubicBezTo>
                  <a:pt x="399161" y="828619"/>
                  <a:pt x="392493" y="828619"/>
                  <a:pt x="386334" y="830715"/>
                </a:cubicBezTo>
                <a:lnTo>
                  <a:pt x="19367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5B9FA750-C93F-AC5F-CF3C-82DDC5A103B3}"/>
              </a:ext>
            </a:extLst>
          </p:cNvPr>
          <p:cNvSpPr/>
          <p:nvPr userDrawn="1"/>
        </p:nvSpPr>
        <p:spPr>
          <a:xfrm>
            <a:off x="6608064" y="6118383"/>
            <a:ext cx="790955" cy="484219"/>
          </a:xfrm>
          <a:custGeom>
            <a:avLst/>
            <a:gdLst>
              <a:gd name="connsiteX0" fmla="*/ 191 w 790955"/>
              <a:gd name="connsiteY0" fmla="*/ 366554 h 484219"/>
              <a:gd name="connsiteX1" fmla="*/ 191 w 790955"/>
              <a:gd name="connsiteY1" fmla="*/ 459835 h 484219"/>
              <a:gd name="connsiteX2" fmla="*/ 24574 w 790955"/>
              <a:gd name="connsiteY2" fmla="*/ 484220 h 484219"/>
              <a:gd name="connsiteX3" fmla="*/ 766572 w 790955"/>
              <a:gd name="connsiteY3" fmla="*/ 484220 h 484219"/>
              <a:gd name="connsiteX4" fmla="*/ 790956 w 790955"/>
              <a:gd name="connsiteY4" fmla="*/ 459835 h 484219"/>
              <a:gd name="connsiteX5" fmla="*/ 790956 w 790955"/>
              <a:gd name="connsiteY5" fmla="*/ 364458 h 484219"/>
              <a:gd name="connsiteX6" fmla="*/ 790829 w 790955"/>
              <a:gd name="connsiteY6" fmla="*/ 295116 h 484219"/>
              <a:gd name="connsiteX7" fmla="*/ 790829 w 790955"/>
              <a:gd name="connsiteY7" fmla="*/ 261334 h 484219"/>
              <a:gd name="connsiteX8" fmla="*/ 779780 w 790955"/>
              <a:gd name="connsiteY8" fmla="*/ 242602 h 484219"/>
              <a:gd name="connsiteX9" fmla="*/ 405447 w 790955"/>
              <a:gd name="connsiteY9" fmla="*/ 2508 h 484219"/>
              <a:gd name="connsiteX10" fmla="*/ 388556 w 790955"/>
              <a:gd name="connsiteY10" fmla="*/ 2445 h 484219"/>
              <a:gd name="connsiteX11" fmla="*/ 11620 w 790955"/>
              <a:gd name="connsiteY11" fmla="*/ 242284 h 484219"/>
              <a:gd name="connsiteX12" fmla="*/ 0 w 790955"/>
              <a:gd name="connsiteY12" fmla="*/ 262477 h 484219"/>
              <a:gd name="connsiteX13" fmla="*/ 0 w 790955"/>
              <a:gd name="connsiteY13" fmla="*/ 304832 h 484219"/>
              <a:gd name="connsiteX14" fmla="*/ 127 w 790955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5" h="484219">
                <a:moveTo>
                  <a:pt x="191" y="366554"/>
                </a:moveTo>
                <a:cubicBezTo>
                  <a:pt x="191" y="401098"/>
                  <a:pt x="191" y="431769"/>
                  <a:pt x="191" y="459835"/>
                </a:cubicBezTo>
                <a:cubicBezTo>
                  <a:pt x="191" y="473298"/>
                  <a:pt x="11113" y="484220"/>
                  <a:pt x="24574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7" y="2508"/>
                </a:lnTo>
                <a:cubicBezTo>
                  <a:pt x="400304" y="-793"/>
                  <a:pt x="393764" y="-857"/>
                  <a:pt x="388556" y="2445"/>
                </a:cubicBezTo>
                <a:cubicBezTo>
                  <a:pt x="287972" y="66072"/>
                  <a:pt x="64262" y="208757"/>
                  <a:pt x="11620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95483455-7515-0E9E-F2FA-7C0E4E9D71A2}"/>
              </a:ext>
            </a:extLst>
          </p:cNvPr>
          <p:cNvSpPr/>
          <p:nvPr userDrawn="1"/>
        </p:nvSpPr>
        <p:spPr>
          <a:xfrm>
            <a:off x="8423275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4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0 w 790892"/>
              <a:gd name="connsiteY5" fmla="*/ 242261 h 956907"/>
              <a:gd name="connsiteX6" fmla="*/ 388556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3 w 790892"/>
              <a:gd name="connsiteY11" fmla="*/ 364435 h 956907"/>
              <a:gd name="connsiteX12" fmla="*/ 790893 w 790892"/>
              <a:gd name="connsiteY12" fmla="*/ 942602 h 956907"/>
              <a:gd name="connsiteX13" fmla="*/ 772096 w 790892"/>
              <a:gd name="connsiteY13" fmla="*/ 956064 h 956907"/>
              <a:gd name="connsiteX14" fmla="*/ 405320 w 790892"/>
              <a:gd name="connsiteY14" fmla="*/ 830715 h 956907"/>
              <a:gd name="connsiteX15" fmla="*/ 386334 w 790892"/>
              <a:gd name="connsiteY15" fmla="*/ 830715 h 956907"/>
              <a:gd name="connsiteX16" fmla="*/ 19368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6" y="959303"/>
                  <a:pt x="508" y="952381"/>
                  <a:pt x="444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3" y="364435"/>
                  <a:pt x="790893" y="364435"/>
                </a:cubicBezTo>
                <a:lnTo>
                  <a:pt x="790893" y="942602"/>
                </a:lnTo>
                <a:cubicBezTo>
                  <a:pt x="790893" y="952381"/>
                  <a:pt x="781304" y="959239"/>
                  <a:pt x="772096" y="956064"/>
                </a:cubicBezTo>
                <a:lnTo>
                  <a:pt x="405320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8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115CA679-CAE4-7FB6-E6FD-394646ACC47C}"/>
              </a:ext>
            </a:extLst>
          </p:cNvPr>
          <p:cNvSpPr/>
          <p:nvPr userDrawn="1"/>
        </p:nvSpPr>
        <p:spPr>
          <a:xfrm>
            <a:off x="8423211" y="6118383"/>
            <a:ext cx="790956" cy="484219"/>
          </a:xfrm>
          <a:custGeom>
            <a:avLst/>
            <a:gdLst>
              <a:gd name="connsiteX0" fmla="*/ 191 w 790956"/>
              <a:gd name="connsiteY0" fmla="*/ 366554 h 484219"/>
              <a:gd name="connsiteX1" fmla="*/ 191 w 790956"/>
              <a:gd name="connsiteY1" fmla="*/ 459835 h 484219"/>
              <a:gd name="connsiteX2" fmla="*/ 24574 w 790956"/>
              <a:gd name="connsiteY2" fmla="*/ 484220 h 484219"/>
              <a:gd name="connsiteX3" fmla="*/ 766572 w 790956"/>
              <a:gd name="connsiteY3" fmla="*/ 484220 h 484219"/>
              <a:gd name="connsiteX4" fmla="*/ 790956 w 790956"/>
              <a:gd name="connsiteY4" fmla="*/ 459835 h 484219"/>
              <a:gd name="connsiteX5" fmla="*/ 790956 w 790956"/>
              <a:gd name="connsiteY5" fmla="*/ 364458 h 484219"/>
              <a:gd name="connsiteX6" fmla="*/ 790829 w 790956"/>
              <a:gd name="connsiteY6" fmla="*/ 295116 h 484219"/>
              <a:gd name="connsiteX7" fmla="*/ 790829 w 790956"/>
              <a:gd name="connsiteY7" fmla="*/ 261334 h 484219"/>
              <a:gd name="connsiteX8" fmla="*/ 779780 w 790956"/>
              <a:gd name="connsiteY8" fmla="*/ 242602 h 484219"/>
              <a:gd name="connsiteX9" fmla="*/ 405447 w 790956"/>
              <a:gd name="connsiteY9" fmla="*/ 2508 h 484219"/>
              <a:gd name="connsiteX10" fmla="*/ 388557 w 790956"/>
              <a:gd name="connsiteY10" fmla="*/ 2445 h 484219"/>
              <a:gd name="connsiteX11" fmla="*/ 11620 w 790956"/>
              <a:gd name="connsiteY11" fmla="*/ 242284 h 484219"/>
              <a:gd name="connsiteX12" fmla="*/ 0 w 790956"/>
              <a:gd name="connsiteY12" fmla="*/ 262477 h 484219"/>
              <a:gd name="connsiteX13" fmla="*/ 0 w 790956"/>
              <a:gd name="connsiteY13" fmla="*/ 304832 h 484219"/>
              <a:gd name="connsiteX14" fmla="*/ 127 w 790956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6" h="484219">
                <a:moveTo>
                  <a:pt x="191" y="366554"/>
                </a:moveTo>
                <a:cubicBezTo>
                  <a:pt x="191" y="401098"/>
                  <a:pt x="191" y="431769"/>
                  <a:pt x="191" y="459835"/>
                </a:cubicBezTo>
                <a:cubicBezTo>
                  <a:pt x="191" y="473298"/>
                  <a:pt x="11113" y="484220"/>
                  <a:pt x="24574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7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2" y="66072"/>
                  <a:pt x="64262" y="208757"/>
                  <a:pt x="11620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C76A7124-3B82-960A-AE04-80962B28B83A}"/>
              </a:ext>
            </a:extLst>
          </p:cNvPr>
          <p:cNvSpPr/>
          <p:nvPr userDrawn="1"/>
        </p:nvSpPr>
        <p:spPr>
          <a:xfrm>
            <a:off x="10238422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5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1 w 790892"/>
              <a:gd name="connsiteY5" fmla="*/ 242261 h 956907"/>
              <a:gd name="connsiteX6" fmla="*/ 388557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3 w 790892"/>
              <a:gd name="connsiteY11" fmla="*/ 364435 h 956907"/>
              <a:gd name="connsiteX12" fmla="*/ 790893 w 790892"/>
              <a:gd name="connsiteY12" fmla="*/ 942602 h 956907"/>
              <a:gd name="connsiteX13" fmla="*/ 772096 w 790892"/>
              <a:gd name="connsiteY13" fmla="*/ 956064 h 956907"/>
              <a:gd name="connsiteX14" fmla="*/ 405321 w 790892"/>
              <a:gd name="connsiteY14" fmla="*/ 830715 h 956907"/>
              <a:gd name="connsiteX15" fmla="*/ 386334 w 790892"/>
              <a:gd name="connsiteY15" fmla="*/ 830715 h 956907"/>
              <a:gd name="connsiteX16" fmla="*/ 19368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6" y="959303"/>
                  <a:pt x="508" y="952381"/>
                  <a:pt x="445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3" y="364435"/>
                  <a:pt x="790893" y="364435"/>
                </a:cubicBezTo>
                <a:lnTo>
                  <a:pt x="790893" y="942602"/>
                </a:lnTo>
                <a:cubicBezTo>
                  <a:pt x="790893" y="952381"/>
                  <a:pt x="781304" y="959239"/>
                  <a:pt x="772096" y="956064"/>
                </a:cubicBezTo>
                <a:lnTo>
                  <a:pt x="405321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8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65849E72-005B-E14B-82A6-655CD75DEC83}"/>
              </a:ext>
            </a:extLst>
          </p:cNvPr>
          <p:cNvSpPr/>
          <p:nvPr userDrawn="1"/>
        </p:nvSpPr>
        <p:spPr>
          <a:xfrm>
            <a:off x="10238358" y="6118383"/>
            <a:ext cx="790956" cy="484219"/>
          </a:xfrm>
          <a:custGeom>
            <a:avLst/>
            <a:gdLst>
              <a:gd name="connsiteX0" fmla="*/ 191 w 790956"/>
              <a:gd name="connsiteY0" fmla="*/ 366554 h 484219"/>
              <a:gd name="connsiteX1" fmla="*/ 191 w 790956"/>
              <a:gd name="connsiteY1" fmla="*/ 459835 h 484219"/>
              <a:gd name="connsiteX2" fmla="*/ 24574 w 790956"/>
              <a:gd name="connsiteY2" fmla="*/ 484220 h 484219"/>
              <a:gd name="connsiteX3" fmla="*/ 766573 w 790956"/>
              <a:gd name="connsiteY3" fmla="*/ 484220 h 484219"/>
              <a:gd name="connsiteX4" fmla="*/ 790956 w 790956"/>
              <a:gd name="connsiteY4" fmla="*/ 459835 h 484219"/>
              <a:gd name="connsiteX5" fmla="*/ 790956 w 790956"/>
              <a:gd name="connsiteY5" fmla="*/ 364458 h 484219"/>
              <a:gd name="connsiteX6" fmla="*/ 790829 w 790956"/>
              <a:gd name="connsiteY6" fmla="*/ 295116 h 484219"/>
              <a:gd name="connsiteX7" fmla="*/ 790829 w 790956"/>
              <a:gd name="connsiteY7" fmla="*/ 261334 h 484219"/>
              <a:gd name="connsiteX8" fmla="*/ 779780 w 790956"/>
              <a:gd name="connsiteY8" fmla="*/ 242602 h 484219"/>
              <a:gd name="connsiteX9" fmla="*/ 405447 w 790956"/>
              <a:gd name="connsiteY9" fmla="*/ 2508 h 484219"/>
              <a:gd name="connsiteX10" fmla="*/ 388557 w 790956"/>
              <a:gd name="connsiteY10" fmla="*/ 2445 h 484219"/>
              <a:gd name="connsiteX11" fmla="*/ 11621 w 790956"/>
              <a:gd name="connsiteY11" fmla="*/ 242284 h 484219"/>
              <a:gd name="connsiteX12" fmla="*/ 0 w 790956"/>
              <a:gd name="connsiteY12" fmla="*/ 262477 h 484219"/>
              <a:gd name="connsiteX13" fmla="*/ 0 w 790956"/>
              <a:gd name="connsiteY13" fmla="*/ 304832 h 484219"/>
              <a:gd name="connsiteX14" fmla="*/ 127 w 790956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6" h="484219">
                <a:moveTo>
                  <a:pt x="191" y="366554"/>
                </a:moveTo>
                <a:cubicBezTo>
                  <a:pt x="191" y="401098"/>
                  <a:pt x="191" y="431769"/>
                  <a:pt x="191" y="459835"/>
                </a:cubicBezTo>
                <a:cubicBezTo>
                  <a:pt x="191" y="473298"/>
                  <a:pt x="11113" y="484220"/>
                  <a:pt x="24574" y="484220"/>
                </a:cubicBezTo>
                <a:lnTo>
                  <a:pt x="766573" y="484220"/>
                </a:lnTo>
                <a:cubicBezTo>
                  <a:pt x="780035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7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2" y="66072"/>
                  <a:pt x="64262" y="208757"/>
                  <a:pt x="11621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3215C2EB-7B49-A38E-0A85-E6ADE8FA65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2353" y="1054527"/>
            <a:ext cx="9866569" cy="541204"/>
          </a:xfrm>
        </p:spPr>
        <p:txBody>
          <a:bodyPr anchor="t">
            <a:no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5CBC725A-C79C-086E-6B9B-2A160F9FA24E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1152355" y="1683838"/>
            <a:ext cx="3091654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2" name="Content Placeholder 19">
            <a:extLst>
              <a:ext uri="{FF2B5EF4-FFF2-40B4-BE49-F238E27FC236}">
                <a16:creationId xmlns:a16="http://schemas.microsoft.com/office/drawing/2014/main" id="{877BABF9-643E-10CF-7981-E9C0FE6CCC8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52355" y="2118034"/>
            <a:ext cx="3091654" cy="271101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3" name="Text Placeholder 3">
            <a:extLst>
              <a:ext uri="{FF2B5EF4-FFF2-40B4-BE49-F238E27FC236}">
                <a16:creationId xmlns:a16="http://schemas.microsoft.com/office/drawing/2014/main" id="{ACCCB31C-E2B2-0F51-01B7-FEE1533F626D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4550173" y="1683838"/>
            <a:ext cx="3091654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4" name="Content Placeholder 19">
            <a:extLst>
              <a:ext uri="{FF2B5EF4-FFF2-40B4-BE49-F238E27FC236}">
                <a16:creationId xmlns:a16="http://schemas.microsoft.com/office/drawing/2014/main" id="{1B65A95F-68F5-C8A6-59B6-6C9E6F349171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550173" y="2118034"/>
            <a:ext cx="3091654" cy="271101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5" name="Content Placeholder 19">
            <a:extLst>
              <a:ext uri="{FF2B5EF4-FFF2-40B4-BE49-F238E27FC236}">
                <a16:creationId xmlns:a16="http://schemas.microsoft.com/office/drawing/2014/main" id="{271AE2A7-C373-2881-AF4A-76AB970380F4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949356" y="2118034"/>
            <a:ext cx="3091654" cy="271101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6" name="Text Placeholder 3">
            <a:extLst>
              <a:ext uri="{FF2B5EF4-FFF2-40B4-BE49-F238E27FC236}">
                <a16:creationId xmlns:a16="http://schemas.microsoft.com/office/drawing/2014/main" id="{120BA793-46F3-ED13-723E-6B0F5BEE0CC7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7949355" y="1683838"/>
            <a:ext cx="3091654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401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9">
            <a:extLst>
              <a:ext uri="{FF2B5EF4-FFF2-40B4-BE49-F238E27FC236}">
                <a16:creationId xmlns:a16="http://schemas.microsoft.com/office/drawing/2014/main" id="{6756EF89-7983-6B66-E176-F7D61FC0C33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096000" y="2017643"/>
            <a:ext cx="4922923" cy="414229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0F2710-FC3C-27DC-6499-365E8CF85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45165" y="242471"/>
            <a:ext cx="5225882" cy="6360069"/>
          </a:xfrm>
          <a:custGeom>
            <a:avLst/>
            <a:gdLst>
              <a:gd name="connsiteX0" fmla="*/ 2623219 w 5225882"/>
              <a:gd name="connsiteY0" fmla="*/ 1 h 6360069"/>
              <a:gd name="connsiteX1" fmla="*/ 2679024 w 5225882"/>
              <a:gd name="connsiteY1" fmla="*/ 16423 h 6360069"/>
              <a:gd name="connsiteX2" fmla="*/ 5152458 w 5225882"/>
              <a:gd name="connsiteY2" fmla="*/ 1602857 h 6360069"/>
              <a:gd name="connsiteX3" fmla="*/ 5225050 w 5225882"/>
              <a:gd name="connsiteY3" fmla="*/ 1726636 h 6360069"/>
              <a:gd name="connsiteX4" fmla="*/ 5225050 w 5225882"/>
              <a:gd name="connsiteY4" fmla="*/ 1949847 h 6360069"/>
              <a:gd name="connsiteX5" fmla="*/ 5225882 w 5225882"/>
              <a:gd name="connsiteY5" fmla="*/ 2408037 h 6360069"/>
              <a:gd name="connsiteX6" fmla="*/ 5225882 w 5225882"/>
              <a:gd name="connsiteY6" fmla="*/ 6198950 h 6360069"/>
              <a:gd name="connsiteX7" fmla="*/ 5064763 w 5225882"/>
              <a:gd name="connsiteY7" fmla="*/ 6360069 h 6360069"/>
              <a:gd name="connsiteX8" fmla="*/ 4468118 w 5225882"/>
              <a:gd name="connsiteY8" fmla="*/ 6360069 h 6360069"/>
              <a:gd name="connsiteX9" fmla="*/ 4468118 w 5225882"/>
              <a:gd name="connsiteY9" fmla="*/ 6359653 h 6360069"/>
              <a:gd name="connsiteX10" fmla="*/ 164476 w 5225882"/>
              <a:gd name="connsiteY10" fmla="*/ 6359653 h 6360069"/>
              <a:gd name="connsiteX11" fmla="*/ 2934 w 5225882"/>
              <a:gd name="connsiteY11" fmla="*/ 6198111 h 6360069"/>
              <a:gd name="connsiteX12" fmla="*/ 839 w 5225882"/>
              <a:gd name="connsiteY12" fmla="*/ 2422295 h 6360069"/>
              <a:gd name="connsiteX13" fmla="*/ 0 w 5225882"/>
              <a:gd name="connsiteY13" fmla="*/ 2013623 h 6360069"/>
              <a:gd name="connsiteX14" fmla="*/ 0 w 5225882"/>
              <a:gd name="connsiteY14" fmla="*/ 1733766 h 6360069"/>
              <a:gd name="connsiteX15" fmla="*/ 76780 w 5225882"/>
              <a:gd name="connsiteY15" fmla="*/ 1600762 h 6360069"/>
              <a:gd name="connsiteX16" fmla="*/ 2567415 w 5225882"/>
              <a:gd name="connsiteY16" fmla="*/ 16000 h 6360069"/>
              <a:gd name="connsiteX17" fmla="*/ 2623219 w 5225882"/>
              <a:gd name="connsiteY17" fmla="*/ 1 h 6360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225882" h="6360069">
                <a:moveTo>
                  <a:pt x="2623219" y="1"/>
                </a:moveTo>
                <a:cubicBezTo>
                  <a:pt x="2642624" y="54"/>
                  <a:pt x="2662029" y="5511"/>
                  <a:pt x="2679024" y="16423"/>
                </a:cubicBezTo>
                <a:lnTo>
                  <a:pt x="5152458" y="1602857"/>
                </a:lnTo>
                <a:cubicBezTo>
                  <a:pt x="5195256" y="1630126"/>
                  <a:pt x="5221270" y="1676703"/>
                  <a:pt x="5225050" y="1726636"/>
                </a:cubicBezTo>
                <a:lnTo>
                  <a:pt x="5225050" y="1949847"/>
                </a:lnTo>
                <a:cubicBezTo>
                  <a:pt x="5225050" y="1949847"/>
                  <a:pt x="5225882" y="2408037"/>
                  <a:pt x="5225882" y="2408037"/>
                </a:cubicBezTo>
                <a:lnTo>
                  <a:pt x="5225882" y="6198950"/>
                </a:lnTo>
                <a:cubicBezTo>
                  <a:pt x="5225882" y="6287901"/>
                  <a:pt x="5153714" y="6360069"/>
                  <a:pt x="5064763" y="6360069"/>
                </a:cubicBezTo>
                <a:lnTo>
                  <a:pt x="4468118" y="6360069"/>
                </a:lnTo>
                <a:lnTo>
                  <a:pt x="4468118" y="6359653"/>
                </a:lnTo>
                <a:lnTo>
                  <a:pt x="164476" y="6359653"/>
                </a:lnTo>
                <a:cubicBezTo>
                  <a:pt x="75941" y="6359653"/>
                  <a:pt x="2934" y="6286646"/>
                  <a:pt x="2934" y="6198111"/>
                </a:cubicBezTo>
                <a:cubicBezTo>
                  <a:pt x="839" y="4452230"/>
                  <a:pt x="839" y="4124963"/>
                  <a:pt x="839" y="2422295"/>
                </a:cubicBezTo>
                <a:lnTo>
                  <a:pt x="0" y="2013623"/>
                </a:lnTo>
                <a:lnTo>
                  <a:pt x="0" y="1733766"/>
                </a:lnTo>
                <a:cubicBezTo>
                  <a:pt x="839" y="1679637"/>
                  <a:pt x="31049" y="1629710"/>
                  <a:pt x="76780" y="1600762"/>
                </a:cubicBezTo>
                <a:cubicBezTo>
                  <a:pt x="424617" y="1379216"/>
                  <a:pt x="1903221" y="436420"/>
                  <a:pt x="2567415" y="16000"/>
                </a:cubicBezTo>
                <a:cubicBezTo>
                  <a:pt x="2584410" y="5299"/>
                  <a:pt x="2603814" y="-51"/>
                  <a:pt x="2623219" y="1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74AEAFE-C738-8B14-8F88-8AFD0F6F7E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37643"/>
          <a:stretch/>
        </p:blipFill>
        <p:spPr>
          <a:xfrm>
            <a:off x="493185" y="494837"/>
            <a:ext cx="659169" cy="269908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ECF016-B443-C244-7FC5-F80D2919B554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096000" y="1564570"/>
            <a:ext cx="4922923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41A8175-904F-973A-105D-5C2EE3787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053550"/>
            <a:ext cx="4922923" cy="541204"/>
          </a:xfrm>
        </p:spPr>
        <p:txBody>
          <a:bodyPr anchor="t">
            <a:no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6874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DAC7475A-D825-27AD-E90C-6D6F891139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2353" y="1053550"/>
            <a:ext cx="4922923" cy="541204"/>
          </a:xfrm>
        </p:spPr>
        <p:txBody>
          <a:bodyPr anchor="t">
            <a:no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2" name="Content Placeholder 19">
            <a:extLst>
              <a:ext uri="{FF2B5EF4-FFF2-40B4-BE49-F238E27FC236}">
                <a16:creationId xmlns:a16="http://schemas.microsoft.com/office/drawing/2014/main" id="{13326030-A74D-2B00-AF2B-8DF9972FFEFF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152354" y="2017643"/>
            <a:ext cx="4922923" cy="414229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0F2710-FC3C-27DC-6499-365E8CF85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711038" y="242471"/>
            <a:ext cx="5225882" cy="6360069"/>
          </a:xfrm>
          <a:custGeom>
            <a:avLst/>
            <a:gdLst>
              <a:gd name="connsiteX0" fmla="*/ 2623219 w 5225882"/>
              <a:gd name="connsiteY0" fmla="*/ 1 h 6360069"/>
              <a:gd name="connsiteX1" fmla="*/ 2679024 w 5225882"/>
              <a:gd name="connsiteY1" fmla="*/ 16423 h 6360069"/>
              <a:gd name="connsiteX2" fmla="*/ 5152458 w 5225882"/>
              <a:gd name="connsiteY2" fmla="*/ 1602857 h 6360069"/>
              <a:gd name="connsiteX3" fmla="*/ 5225050 w 5225882"/>
              <a:gd name="connsiteY3" fmla="*/ 1726636 h 6360069"/>
              <a:gd name="connsiteX4" fmla="*/ 5225050 w 5225882"/>
              <a:gd name="connsiteY4" fmla="*/ 1949847 h 6360069"/>
              <a:gd name="connsiteX5" fmla="*/ 5225882 w 5225882"/>
              <a:gd name="connsiteY5" fmla="*/ 2408037 h 6360069"/>
              <a:gd name="connsiteX6" fmla="*/ 5225882 w 5225882"/>
              <a:gd name="connsiteY6" fmla="*/ 6198950 h 6360069"/>
              <a:gd name="connsiteX7" fmla="*/ 5064763 w 5225882"/>
              <a:gd name="connsiteY7" fmla="*/ 6360069 h 6360069"/>
              <a:gd name="connsiteX8" fmla="*/ 4468118 w 5225882"/>
              <a:gd name="connsiteY8" fmla="*/ 6360069 h 6360069"/>
              <a:gd name="connsiteX9" fmla="*/ 4468118 w 5225882"/>
              <a:gd name="connsiteY9" fmla="*/ 6359653 h 6360069"/>
              <a:gd name="connsiteX10" fmla="*/ 164476 w 5225882"/>
              <a:gd name="connsiteY10" fmla="*/ 6359653 h 6360069"/>
              <a:gd name="connsiteX11" fmla="*/ 2934 w 5225882"/>
              <a:gd name="connsiteY11" fmla="*/ 6198111 h 6360069"/>
              <a:gd name="connsiteX12" fmla="*/ 839 w 5225882"/>
              <a:gd name="connsiteY12" fmla="*/ 2422295 h 6360069"/>
              <a:gd name="connsiteX13" fmla="*/ 0 w 5225882"/>
              <a:gd name="connsiteY13" fmla="*/ 2013623 h 6360069"/>
              <a:gd name="connsiteX14" fmla="*/ 0 w 5225882"/>
              <a:gd name="connsiteY14" fmla="*/ 1733766 h 6360069"/>
              <a:gd name="connsiteX15" fmla="*/ 76780 w 5225882"/>
              <a:gd name="connsiteY15" fmla="*/ 1600762 h 6360069"/>
              <a:gd name="connsiteX16" fmla="*/ 2567415 w 5225882"/>
              <a:gd name="connsiteY16" fmla="*/ 16000 h 6360069"/>
              <a:gd name="connsiteX17" fmla="*/ 2623219 w 5225882"/>
              <a:gd name="connsiteY17" fmla="*/ 1 h 6360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225882" h="6360069">
                <a:moveTo>
                  <a:pt x="2623219" y="1"/>
                </a:moveTo>
                <a:cubicBezTo>
                  <a:pt x="2642624" y="54"/>
                  <a:pt x="2662029" y="5511"/>
                  <a:pt x="2679024" y="16423"/>
                </a:cubicBezTo>
                <a:lnTo>
                  <a:pt x="5152458" y="1602857"/>
                </a:lnTo>
                <a:cubicBezTo>
                  <a:pt x="5195256" y="1630126"/>
                  <a:pt x="5221270" y="1676703"/>
                  <a:pt x="5225050" y="1726636"/>
                </a:cubicBezTo>
                <a:lnTo>
                  <a:pt x="5225050" y="1949847"/>
                </a:lnTo>
                <a:cubicBezTo>
                  <a:pt x="5225050" y="1949847"/>
                  <a:pt x="5225882" y="2408037"/>
                  <a:pt x="5225882" y="2408037"/>
                </a:cubicBezTo>
                <a:lnTo>
                  <a:pt x="5225882" y="6198950"/>
                </a:lnTo>
                <a:cubicBezTo>
                  <a:pt x="5225882" y="6287901"/>
                  <a:pt x="5153714" y="6360069"/>
                  <a:pt x="5064763" y="6360069"/>
                </a:cubicBezTo>
                <a:lnTo>
                  <a:pt x="4468118" y="6360069"/>
                </a:lnTo>
                <a:lnTo>
                  <a:pt x="4468118" y="6359653"/>
                </a:lnTo>
                <a:lnTo>
                  <a:pt x="164476" y="6359653"/>
                </a:lnTo>
                <a:cubicBezTo>
                  <a:pt x="75941" y="6359653"/>
                  <a:pt x="2934" y="6286646"/>
                  <a:pt x="2934" y="6198111"/>
                </a:cubicBezTo>
                <a:cubicBezTo>
                  <a:pt x="839" y="4452230"/>
                  <a:pt x="839" y="4124963"/>
                  <a:pt x="839" y="2422295"/>
                </a:cubicBezTo>
                <a:lnTo>
                  <a:pt x="0" y="2013623"/>
                </a:lnTo>
                <a:lnTo>
                  <a:pt x="0" y="1733766"/>
                </a:lnTo>
                <a:cubicBezTo>
                  <a:pt x="839" y="1679637"/>
                  <a:pt x="31049" y="1629710"/>
                  <a:pt x="76780" y="1600762"/>
                </a:cubicBezTo>
                <a:cubicBezTo>
                  <a:pt x="424617" y="1379216"/>
                  <a:pt x="1903221" y="436420"/>
                  <a:pt x="2567415" y="16000"/>
                </a:cubicBezTo>
                <a:cubicBezTo>
                  <a:pt x="2584410" y="5299"/>
                  <a:pt x="2603814" y="-51"/>
                  <a:pt x="2623219" y="1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74AEAFE-C738-8B14-8F88-8AFD0F6F7E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37643"/>
          <a:stretch/>
        </p:blipFill>
        <p:spPr>
          <a:xfrm>
            <a:off x="493185" y="494837"/>
            <a:ext cx="659169" cy="269908"/>
          </a:xfrm>
          <a:prstGeom prst="rect">
            <a:avLst/>
          </a:prstGeom>
        </p:spPr>
      </p:pic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9590E34F-25CD-9CAB-1F93-8354EFF3C35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1152354" y="1564570"/>
            <a:ext cx="4922923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8401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A57A958-155C-1F7A-B19A-B7CFDB627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086" y="2402355"/>
            <a:ext cx="4540470" cy="541204"/>
          </a:xfrm>
        </p:spPr>
        <p:txBody>
          <a:bodyPr anchor="t">
            <a:no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19">
            <a:extLst>
              <a:ext uri="{FF2B5EF4-FFF2-40B4-BE49-F238E27FC236}">
                <a16:creationId xmlns:a16="http://schemas.microsoft.com/office/drawing/2014/main" id="{78D02C94-62A0-CD93-19B7-0DEFAA12A11A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9087" y="3366448"/>
            <a:ext cx="4540469" cy="290633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1CBC6268-D4AF-AC51-E402-B95341FBF85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599087" y="2913375"/>
            <a:ext cx="4540469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35" name="Picture Placeholder 134">
            <a:extLst>
              <a:ext uri="{FF2B5EF4-FFF2-40B4-BE49-F238E27FC236}">
                <a16:creationId xmlns:a16="http://schemas.microsoft.com/office/drawing/2014/main" id="{FA0298AF-8A88-BE85-1060-ED09E5A808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" y="0"/>
            <a:ext cx="12191999" cy="6858000"/>
          </a:xfrm>
          <a:custGeom>
            <a:avLst/>
            <a:gdLst>
              <a:gd name="connsiteX0" fmla="*/ 851787 w 12191999"/>
              <a:gd name="connsiteY0" fmla="*/ 622268 h 6858000"/>
              <a:gd name="connsiteX1" fmla="*/ 879625 w 12191999"/>
              <a:gd name="connsiteY1" fmla="*/ 637883 h 6858000"/>
              <a:gd name="connsiteX2" fmla="*/ 893277 w 12191999"/>
              <a:gd name="connsiteY2" fmla="*/ 667955 h 6858000"/>
              <a:gd name="connsiteX3" fmla="*/ 891586 w 12191999"/>
              <a:gd name="connsiteY3" fmla="*/ 699793 h 6858000"/>
              <a:gd name="connsiteX4" fmla="*/ 891582 w 12191999"/>
              <a:gd name="connsiteY4" fmla="*/ 699793 h 6858000"/>
              <a:gd name="connsiteX5" fmla="*/ 867360 w 12191999"/>
              <a:gd name="connsiteY5" fmla="*/ 738114 h 6858000"/>
              <a:gd name="connsiteX6" fmla="*/ 838249 w 12191999"/>
              <a:gd name="connsiteY6" fmla="*/ 747879 h 6858000"/>
              <a:gd name="connsiteX7" fmla="*/ 790819 w 12191999"/>
              <a:gd name="connsiteY7" fmla="*/ 747843 h 6858000"/>
              <a:gd name="connsiteX8" fmla="*/ 788827 w 12191999"/>
              <a:gd name="connsiteY8" fmla="*/ 745852 h 6858000"/>
              <a:gd name="connsiteX9" fmla="*/ 788792 w 12191999"/>
              <a:gd name="connsiteY9" fmla="*/ 641512 h 6858000"/>
              <a:gd name="connsiteX10" fmla="*/ 790641 w 12191999"/>
              <a:gd name="connsiteY10" fmla="*/ 638773 h 6858000"/>
              <a:gd name="connsiteX11" fmla="*/ 847764 w 12191999"/>
              <a:gd name="connsiteY11" fmla="*/ 622386 h 6858000"/>
              <a:gd name="connsiteX12" fmla="*/ 851787 w 12191999"/>
              <a:gd name="connsiteY12" fmla="*/ 622268 h 6858000"/>
              <a:gd name="connsiteX13" fmla="*/ 790947 w 12191999"/>
              <a:gd name="connsiteY13" fmla="*/ 510426 h 6858000"/>
              <a:gd name="connsiteX14" fmla="*/ 798959 w 12191999"/>
              <a:gd name="connsiteY14" fmla="*/ 510426 h 6858000"/>
              <a:gd name="connsiteX15" fmla="*/ 831973 w 12191999"/>
              <a:gd name="connsiteY15" fmla="*/ 510776 h 6858000"/>
              <a:gd name="connsiteX16" fmla="*/ 859857 w 12191999"/>
              <a:gd name="connsiteY16" fmla="*/ 516527 h 6858000"/>
              <a:gd name="connsiteX17" fmla="*/ 880607 w 12191999"/>
              <a:gd name="connsiteY17" fmla="*/ 542333 h 6858000"/>
              <a:gd name="connsiteX18" fmla="*/ 874177 w 12191999"/>
              <a:gd name="connsiteY18" fmla="*/ 574580 h 6858000"/>
              <a:gd name="connsiteX19" fmla="*/ 806873 w 12191999"/>
              <a:gd name="connsiteY19" fmla="*/ 616032 h 6858000"/>
              <a:gd name="connsiteX20" fmla="*/ 791537 w 12191999"/>
              <a:gd name="connsiteY20" fmla="*/ 621918 h 6858000"/>
              <a:gd name="connsiteX21" fmla="*/ 788817 w 12191999"/>
              <a:gd name="connsiteY21" fmla="*/ 620056 h 6858000"/>
              <a:gd name="connsiteX22" fmla="*/ 788940 w 12191999"/>
              <a:gd name="connsiteY22" fmla="*/ 538418 h 6858000"/>
              <a:gd name="connsiteX23" fmla="*/ 788942 w 12191999"/>
              <a:gd name="connsiteY23" fmla="*/ 538421 h 6858000"/>
              <a:gd name="connsiteX24" fmla="*/ 788942 w 12191999"/>
              <a:gd name="connsiteY24" fmla="*/ 512430 h 6858000"/>
              <a:gd name="connsiteX25" fmla="*/ 790947 w 12191999"/>
              <a:gd name="connsiteY25" fmla="*/ 510426 h 6858000"/>
              <a:gd name="connsiteX26" fmla="*/ 727176 w 12191999"/>
              <a:gd name="connsiteY26" fmla="*/ 494837 h 6858000"/>
              <a:gd name="connsiteX27" fmla="*/ 725465 w 12191999"/>
              <a:gd name="connsiteY27" fmla="*/ 497886 h 6858000"/>
              <a:gd name="connsiteX28" fmla="*/ 736711 w 12191999"/>
              <a:gd name="connsiteY28" fmla="*/ 516333 h 6858000"/>
              <a:gd name="connsiteX29" fmla="*/ 737970 w 12191999"/>
              <a:gd name="connsiteY29" fmla="*/ 520742 h 6858000"/>
              <a:gd name="connsiteX30" fmla="*/ 737970 w 12191999"/>
              <a:gd name="connsiteY30" fmla="*/ 520667 h 6858000"/>
              <a:gd name="connsiteX31" fmla="*/ 737970 w 12191999"/>
              <a:gd name="connsiteY31" fmla="*/ 763525 h 6858000"/>
              <a:gd name="connsiteX32" fmla="*/ 740984 w 12191999"/>
              <a:gd name="connsiteY32" fmla="*/ 766514 h 6858000"/>
              <a:gd name="connsiteX33" fmla="*/ 850684 w 12191999"/>
              <a:gd name="connsiteY33" fmla="*/ 766514 h 6858000"/>
              <a:gd name="connsiteX34" fmla="*/ 884846 w 12191999"/>
              <a:gd name="connsiteY34" fmla="*/ 761544 h 6858000"/>
              <a:gd name="connsiteX35" fmla="*/ 925849 w 12191999"/>
              <a:gd name="connsiteY35" fmla="*/ 737695 h 6858000"/>
              <a:gd name="connsiteX36" fmla="*/ 947658 w 12191999"/>
              <a:gd name="connsiteY36" fmla="*/ 689922 h 6858000"/>
              <a:gd name="connsiteX37" fmla="*/ 938934 w 12191999"/>
              <a:gd name="connsiteY37" fmla="*/ 643977 h 6858000"/>
              <a:gd name="connsiteX38" fmla="*/ 938937 w 12191999"/>
              <a:gd name="connsiteY38" fmla="*/ 643974 h 6858000"/>
              <a:gd name="connsiteX39" fmla="*/ 893188 w 12191999"/>
              <a:gd name="connsiteY39" fmla="*/ 609239 h 6858000"/>
              <a:gd name="connsiteX40" fmla="*/ 879862 w 12191999"/>
              <a:gd name="connsiteY40" fmla="*/ 607328 h 6858000"/>
              <a:gd name="connsiteX41" fmla="*/ 879615 w 12191999"/>
              <a:gd name="connsiteY41" fmla="*/ 605966 h 6858000"/>
              <a:gd name="connsiteX42" fmla="*/ 911160 w 12191999"/>
              <a:gd name="connsiteY42" fmla="*/ 585634 h 6858000"/>
              <a:gd name="connsiteX43" fmla="*/ 930810 w 12191999"/>
              <a:gd name="connsiteY43" fmla="*/ 543378 h 6858000"/>
              <a:gd name="connsiteX44" fmla="*/ 914761 w 12191999"/>
              <a:gd name="connsiteY44" fmla="*/ 509606 h 6858000"/>
              <a:gd name="connsiteX45" fmla="*/ 889088 w 12191999"/>
              <a:gd name="connsiteY45" fmla="*/ 498265 h 6858000"/>
              <a:gd name="connsiteX46" fmla="*/ 855459 w 12191999"/>
              <a:gd name="connsiteY46" fmla="*/ 494857 h 6858000"/>
              <a:gd name="connsiteX47" fmla="*/ 737970 w 12191999"/>
              <a:gd name="connsiteY47" fmla="*/ 494837 h 6858000"/>
              <a:gd name="connsiteX48" fmla="*/ 643630 w 12191999"/>
              <a:gd name="connsiteY48" fmla="*/ 494827 h 6858000"/>
              <a:gd name="connsiteX49" fmla="*/ 641910 w 12191999"/>
              <a:gd name="connsiteY49" fmla="*/ 497862 h 6858000"/>
              <a:gd name="connsiteX50" fmla="*/ 653396 w 12191999"/>
              <a:gd name="connsiteY50" fmla="*/ 517034 h 6858000"/>
              <a:gd name="connsiteX51" fmla="*/ 654256 w 12191999"/>
              <a:gd name="connsiteY51" fmla="*/ 520169 h 6858000"/>
              <a:gd name="connsiteX52" fmla="*/ 654292 w 12191999"/>
              <a:gd name="connsiteY52" fmla="*/ 571083 h 6858000"/>
              <a:gd name="connsiteX53" fmla="*/ 654295 w 12191999"/>
              <a:gd name="connsiteY53" fmla="*/ 620214 h 6858000"/>
              <a:gd name="connsiteX54" fmla="*/ 651580 w 12191999"/>
              <a:gd name="connsiteY54" fmla="*/ 621908 h 6858000"/>
              <a:gd name="connsiteX55" fmla="*/ 606908 w 12191999"/>
              <a:gd name="connsiteY55" fmla="*/ 606246 h 6858000"/>
              <a:gd name="connsiteX56" fmla="*/ 604719 w 12191999"/>
              <a:gd name="connsiteY56" fmla="*/ 606243 h 6858000"/>
              <a:gd name="connsiteX57" fmla="*/ 559494 w 12191999"/>
              <a:gd name="connsiteY57" fmla="*/ 621955 h 6858000"/>
              <a:gd name="connsiteX58" fmla="*/ 556715 w 12191999"/>
              <a:gd name="connsiteY58" fmla="*/ 621955 h 6858000"/>
              <a:gd name="connsiteX59" fmla="*/ 556712 w 12191999"/>
              <a:gd name="connsiteY59" fmla="*/ 620185 h 6858000"/>
              <a:gd name="connsiteX60" fmla="*/ 556712 w 12191999"/>
              <a:gd name="connsiteY60" fmla="*/ 497846 h 6858000"/>
              <a:gd name="connsiteX61" fmla="*/ 553703 w 12191999"/>
              <a:gd name="connsiteY61" fmla="*/ 494837 h 6858000"/>
              <a:gd name="connsiteX62" fmla="*/ 495212 w 12191999"/>
              <a:gd name="connsiteY62" fmla="*/ 494837 h 6858000"/>
              <a:gd name="connsiteX63" fmla="*/ 493501 w 12191999"/>
              <a:gd name="connsiteY63" fmla="*/ 497886 h 6858000"/>
              <a:gd name="connsiteX64" fmla="*/ 504750 w 12191999"/>
              <a:gd name="connsiteY64" fmla="*/ 516412 h 6858000"/>
              <a:gd name="connsiteX65" fmla="*/ 506009 w 12191999"/>
              <a:gd name="connsiteY65" fmla="*/ 520821 h 6858000"/>
              <a:gd name="connsiteX66" fmla="*/ 506012 w 12191999"/>
              <a:gd name="connsiteY66" fmla="*/ 740605 h 6858000"/>
              <a:gd name="connsiteX67" fmla="*/ 504816 w 12191999"/>
              <a:gd name="connsiteY67" fmla="*/ 744797 h 6858000"/>
              <a:gd name="connsiteX68" fmla="*/ 493478 w 12191999"/>
              <a:gd name="connsiteY68" fmla="*/ 763465 h 6858000"/>
              <a:gd name="connsiteX69" fmla="*/ 495192 w 12191999"/>
              <a:gd name="connsiteY69" fmla="*/ 766514 h 6858000"/>
              <a:gd name="connsiteX70" fmla="*/ 567499 w 12191999"/>
              <a:gd name="connsiteY70" fmla="*/ 766514 h 6858000"/>
              <a:gd name="connsiteX71" fmla="*/ 569220 w 12191999"/>
              <a:gd name="connsiteY71" fmla="*/ 763475 h 6858000"/>
              <a:gd name="connsiteX72" fmla="*/ 557800 w 12191999"/>
              <a:gd name="connsiteY72" fmla="*/ 744441 h 6858000"/>
              <a:gd name="connsiteX73" fmla="*/ 556824 w 12191999"/>
              <a:gd name="connsiteY73" fmla="*/ 740865 h 6858000"/>
              <a:gd name="connsiteX74" fmla="*/ 556785 w 12191999"/>
              <a:gd name="connsiteY74" fmla="*/ 667328 h 6858000"/>
              <a:gd name="connsiteX75" fmla="*/ 556771 w 12191999"/>
              <a:gd name="connsiteY75" fmla="*/ 659699 h 6858000"/>
              <a:gd name="connsiteX76" fmla="*/ 556765 w 12191999"/>
              <a:gd name="connsiteY76" fmla="*/ 654475 h 6858000"/>
              <a:gd name="connsiteX77" fmla="*/ 558202 w 12191999"/>
              <a:gd name="connsiteY77" fmla="*/ 651986 h 6858000"/>
              <a:gd name="connsiteX78" fmla="*/ 604713 w 12191999"/>
              <a:gd name="connsiteY78" fmla="*/ 622393 h 6858000"/>
              <a:gd name="connsiteX79" fmla="*/ 606799 w 12191999"/>
              <a:gd name="connsiteY79" fmla="*/ 622399 h 6858000"/>
              <a:gd name="connsiteX80" fmla="*/ 652987 w 12191999"/>
              <a:gd name="connsiteY80" fmla="*/ 652023 h 6858000"/>
              <a:gd name="connsiteX81" fmla="*/ 654345 w 12191999"/>
              <a:gd name="connsiteY81" fmla="*/ 654336 h 6858000"/>
              <a:gd name="connsiteX82" fmla="*/ 654351 w 12191999"/>
              <a:gd name="connsiteY82" fmla="*/ 658509 h 6858000"/>
              <a:gd name="connsiteX83" fmla="*/ 654365 w 12191999"/>
              <a:gd name="connsiteY83" fmla="*/ 667065 h 6858000"/>
              <a:gd name="connsiteX84" fmla="*/ 654365 w 12191999"/>
              <a:gd name="connsiteY84" fmla="*/ 763495 h 6858000"/>
              <a:gd name="connsiteX85" fmla="*/ 657374 w 12191999"/>
              <a:gd name="connsiteY85" fmla="*/ 766504 h 6858000"/>
              <a:gd name="connsiteX86" fmla="*/ 716218 w 12191999"/>
              <a:gd name="connsiteY86" fmla="*/ 766504 h 6858000"/>
              <a:gd name="connsiteX87" fmla="*/ 717938 w 12191999"/>
              <a:gd name="connsiteY87" fmla="*/ 763468 h 6858000"/>
              <a:gd name="connsiteX88" fmla="*/ 706696 w 12191999"/>
              <a:gd name="connsiteY88" fmla="*/ 744702 h 6858000"/>
              <a:gd name="connsiteX89" fmla="*/ 705664 w 12191999"/>
              <a:gd name="connsiteY89" fmla="*/ 740905 h 6858000"/>
              <a:gd name="connsiteX90" fmla="*/ 705618 w 12191999"/>
              <a:gd name="connsiteY90" fmla="*/ 497836 h 6858000"/>
              <a:gd name="connsiteX91" fmla="*/ 702609 w 12191999"/>
              <a:gd name="connsiteY91" fmla="*/ 494827 h 6858000"/>
              <a:gd name="connsiteX92" fmla="*/ 957183 w 12191999"/>
              <a:gd name="connsiteY92" fmla="*/ 494827 h 6858000"/>
              <a:gd name="connsiteX93" fmla="*/ 955472 w 12191999"/>
              <a:gd name="connsiteY93" fmla="*/ 497876 h 6858000"/>
              <a:gd name="connsiteX94" fmla="*/ 966718 w 12191999"/>
              <a:gd name="connsiteY94" fmla="*/ 516405 h 6858000"/>
              <a:gd name="connsiteX95" fmla="*/ 967977 w 12191999"/>
              <a:gd name="connsiteY95" fmla="*/ 520815 h 6858000"/>
              <a:gd name="connsiteX96" fmla="*/ 967977 w 12191999"/>
              <a:gd name="connsiteY96" fmla="*/ 578087 h 6858000"/>
              <a:gd name="connsiteX97" fmla="*/ 967960 w 12191999"/>
              <a:gd name="connsiteY97" fmla="*/ 578087 h 6858000"/>
              <a:gd name="connsiteX98" fmla="*/ 967960 w 12191999"/>
              <a:gd name="connsiteY98" fmla="*/ 740608 h 6858000"/>
              <a:gd name="connsiteX99" fmla="*/ 966701 w 12191999"/>
              <a:gd name="connsiteY99" fmla="*/ 745018 h 6858000"/>
              <a:gd name="connsiteX100" fmla="*/ 955456 w 12191999"/>
              <a:gd name="connsiteY100" fmla="*/ 763465 h 6858000"/>
              <a:gd name="connsiteX101" fmla="*/ 957166 w 12191999"/>
              <a:gd name="connsiteY101" fmla="*/ 766514 h 6858000"/>
              <a:gd name="connsiteX102" fmla="*/ 1029563 w 12191999"/>
              <a:gd name="connsiteY102" fmla="*/ 766514 h 6858000"/>
              <a:gd name="connsiteX103" fmla="*/ 1031273 w 12191999"/>
              <a:gd name="connsiteY103" fmla="*/ 763465 h 6858000"/>
              <a:gd name="connsiteX104" fmla="*/ 1020028 w 12191999"/>
              <a:gd name="connsiteY104" fmla="*/ 745018 h 6858000"/>
              <a:gd name="connsiteX105" fmla="*/ 1018779 w 12191999"/>
              <a:gd name="connsiteY105" fmla="*/ 740744 h 6858000"/>
              <a:gd name="connsiteX106" fmla="*/ 1018759 w 12191999"/>
              <a:gd name="connsiteY106" fmla="*/ 625020 h 6858000"/>
              <a:gd name="connsiteX107" fmla="*/ 1021778 w 12191999"/>
              <a:gd name="connsiteY107" fmla="*/ 622050 h 6858000"/>
              <a:gd name="connsiteX108" fmla="*/ 1062063 w 12191999"/>
              <a:gd name="connsiteY108" fmla="*/ 630626 h 6858000"/>
              <a:gd name="connsiteX109" fmla="*/ 1089874 w 12191999"/>
              <a:gd name="connsiteY109" fmla="*/ 652112 h 6858000"/>
              <a:gd name="connsiteX110" fmla="*/ 1090460 w 12191999"/>
              <a:gd name="connsiteY110" fmla="*/ 652784 h 6858000"/>
              <a:gd name="connsiteX111" fmla="*/ 1093960 w 12191999"/>
              <a:gd name="connsiteY111" fmla="*/ 651459 h 6858000"/>
              <a:gd name="connsiteX112" fmla="*/ 1093960 w 12191999"/>
              <a:gd name="connsiteY112" fmla="*/ 609470 h 6858000"/>
              <a:gd name="connsiteX113" fmla="*/ 1090955 w 12191999"/>
              <a:gd name="connsiteY113" fmla="*/ 606464 h 6858000"/>
              <a:gd name="connsiteX114" fmla="*/ 1082507 w 12191999"/>
              <a:gd name="connsiteY114" fmla="*/ 606464 h 6858000"/>
              <a:gd name="connsiteX115" fmla="*/ 1082507 w 12191999"/>
              <a:gd name="connsiteY115" fmla="*/ 606461 h 6858000"/>
              <a:gd name="connsiteX116" fmla="*/ 1020839 w 12191999"/>
              <a:gd name="connsiteY116" fmla="*/ 606461 h 6858000"/>
              <a:gd name="connsiteX117" fmla="*/ 1018835 w 12191999"/>
              <a:gd name="connsiteY117" fmla="*/ 604457 h 6858000"/>
              <a:gd name="connsiteX118" fmla="*/ 1018835 w 12191999"/>
              <a:gd name="connsiteY118" fmla="*/ 512582 h 6858000"/>
              <a:gd name="connsiteX119" fmla="*/ 1020816 w 12191999"/>
              <a:gd name="connsiteY119" fmla="*/ 510578 h 6858000"/>
              <a:gd name="connsiteX120" fmla="*/ 1046441 w 12191999"/>
              <a:gd name="connsiteY120" fmla="*/ 510430 h 6858000"/>
              <a:gd name="connsiteX121" fmla="*/ 1083302 w 12191999"/>
              <a:gd name="connsiteY121" fmla="*/ 513396 h 6858000"/>
              <a:gd name="connsiteX122" fmla="*/ 1119658 w 12191999"/>
              <a:gd name="connsiteY122" fmla="*/ 527983 h 6858000"/>
              <a:gd name="connsiteX123" fmla="*/ 1147482 w 12191999"/>
              <a:gd name="connsiteY123" fmla="*/ 548526 h 6858000"/>
              <a:gd name="connsiteX124" fmla="*/ 1148886 w 12191999"/>
              <a:gd name="connsiteY124" fmla="*/ 550009 h 6858000"/>
              <a:gd name="connsiteX125" fmla="*/ 1152353 w 12191999"/>
              <a:gd name="connsiteY125" fmla="*/ 548642 h 6858000"/>
              <a:gd name="connsiteX126" fmla="*/ 1152353 w 12191999"/>
              <a:gd name="connsiteY126" fmla="*/ 497843 h 6858000"/>
              <a:gd name="connsiteX127" fmla="*/ 1149347 w 12191999"/>
              <a:gd name="connsiteY127" fmla="*/ 494837 h 6858000"/>
              <a:gd name="connsiteX128" fmla="*/ 2878302 w 12191999"/>
              <a:gd name="connsiteY128" fmla="*/ 242468 h 6858000"/>
              <a:gd name="connsiteX129" fmla="*/ 2822499 w 12191999"/>
              <a:gd name="connsiteY129" fmla="*/ 258467 h 6858000"/>
              <a:gd name="connsiteX130" fmla="*/ 331864 w 12191999"/>
              <a:gd name="connsiteY130" fmla="*/ 1843230 h 6858000"/>
              <a:gd name="connsiteX131" fmla="*/ 255077 w 12191999"/>
              <a:gd name="connsiteY131" fmla="*/ 1976234 h 6858000"/>
              <a:gd name="connsiteX132" fmla="*/ 255077 w 12191999"/>
              <a:gd name="connsiteY132" fmla="*/ 2256091 h 6858000"/>
              <a:gd name="connsiteX133" fmla="*/ 255916 w 12191999"/>
              <a:gd name="connsiteY133" fmla="*/ 2664764 h 6858000"/>
              <a:gd name="connsiteX134" fmla="*/ 258018 w 12191999"/>
              <a:gd name="connsiteY134" fmla="*/ 6440581 h 6858000"/>
              <a:gd name="connsiteX135" fmla="*/ 419553 w 12191999"/>
              <a:gd name="connsiteY135" fmla="*/ 6602123 h 6858000"/>
              <a:gd name="connsiteX136" fmla="*/ 4723620 w 12191999"/>
              <a:gd name="connsiteY136" fmla="*/ 6602123 h 6858000"/>
              <a:gd name="connsiteX137" fmla="*/ 4723204 w 12191999"/>
              <a:gd name="connsiteY137" fmla="*/ 6602539 h 6858000"/>
              <a:gd name="connsiteX138" fmla="*/ 5319849 w 12191999"/>
              <a:gd name="connsiteY138" fmla="*/ 6602539 h 6858000"/>
              <a:gd name="connsiteX139" fmla="*/ 5480968 w 12191999"/>
              <a:gd name="connsiteY139" fmla="*/ 6441420 h 6858000"/>
              <a:gd name="connsiteX140" fmla="*/ 5480968 w 12191999"/>
              <a:gd name="connsiteY140" fmla="*/ 2650504 h 6858000"/>
              <a:gd name="connsiteX141" fmla="*/ 5480129 w 12191999"/>
              <a:gd name="connsiteY141" fmla="*/ 2192315 h 6858000"/>
              <a:gd name="connsiteX142" fmla="*/ 5480129 w 12191999"/>
              <a:gd name="connsiteY142" fmla="*/ 1969104 h 6858000"/>
              <a:gd name="connsiteX143" fmla="*/ 5407538 w 12191999"/>
              <a:gd name="connsiteY143" fmla="*/ 1845324 h 6858000"/>
              <a:gd name="connsiteX144" fmla="*/ 2934108 w 12191999"/>
              <a:gd name="connsiteY144" fmla="*/ 258890 h 6858000"/>
              <a:gd name="connsiteX145" fmla="*/ 2878302 w 12191999"/>
              <a:gd name="connsiteY145" fmla="*/ 242468 h 6858000"/>
              <a:gd name="connsiteX146" fmla="*/ 0 w 12191999"/>
              <a:gd name="connsiteY146" fmla="*/ 0 h 6858000"/>
              <a:gd name="connsiteX147" fmla="*/ 12191999 w 12191999"/>
              <a:gd name="connsiteY147" fmla="*/ 0 h 6858000"/>
              <a:gd name="connsiteX148" fmla="*/ 12191999 w 12191999"/>
              <a:gd name="connsiteY148" fmla="*/ 6858000 h 6858000"/>
              <a:gd name="connsiteX149" fmla="*/ 0 w 12191999"/>
              <a:gd name="connsiteY14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</a:cxnLst>
            <a:rect l="l" t="t" r="r" b="b"/>
            <a:pathLst>
              <a:path w="12191999" h="6858000">
                <a:moveTo>
                  <a:pt x="851787" y="622268"/>
                </a:moveTo>
                <a:cubicBezTo>
                  <a:pt x="862651" y="624621"/>
                  <a:pt x="872127" y="629538"/>
                  <a:pt x="879625" y="637883"/>
                </a:cubicBezTo>
                <a:cubicBezTo>
                  <a:pt x="887334" y="646463"/>
                  <a:pt x="891497" y="656693"/>
                  <a:pt x="893277" y="667955"/>
                </a:cubicBezTo>
                <a:cubicBezTo>
                  <a:pt x="894971" y="678673"/>
                  <a:pt x="894364" y="689328"/>
                  <a:pt x="891586" y="699793"/>
                </a:cubicBezTo>
                <a:lnTo>
                  <a:pt x="891582" y="699793"/>
                </a:lnTo>
                <a:cubicBezTo>
                  <a:pt x="887529" y="715076"/>
                  <a:pt x="880205" y="728387"/>
                  <a:pt x="867360" y="738114"/>
                </a:cubicBezTo>
                <a:cubicBezTo>
                  <a:pt x="859000" y="744445"/>
                  <a:pt x="848737" y="747807"/>
                  <a:pt x="838249" y="747879"/>
                </a:cubicBezTo>
                <a:cubicBezTo>
                  <a:pt x="824466" y="747978"/>
                  <a:pt x="798238" y="747892"/>
                  <a:pt x="790819" y="747843"/>
                </a:cubicBezTo>
                <a:cubicBezTo>
                  <a:pt x="789718" y="747836"/>
                  <a:pt x="788827" y="746953"/>
                  <a:pt x="788827" y="745852"/>
                </a:cubicBezTo>
                <a:cubicBezTo>
                  <a:pt x="788827" y="734732"/>
                  <a:pt x="788835" y="671765"/>
                  <a:pt x="788792" y="641512"/>
                </a:cubicBezTo>
                <a:cubicBezTo>
                  <a:pt x="788792" y="640306"/>
                  <a:pt x="789519" y="639228"/>
                  <a:pt x="790641" y="638773"/>
                </a:cubicBezTo>
                <a:lnTo>
                  <a:pt x="847764" y="622386"/>
                </a:lnTo>
                <a:cubicBezTo>
                  <a:pt x="848951" y="621928"/>
                  <a:pt x="850502" y="621988"/>
                  <a:pt x="851787" y="622268"/>
                </a:cubicBezTo>
                <a:close/>
                <a:moveTo>
                  <a:pt x="790947" y="510426"/>
                </a:moveTo>
                <a:lnTo>
                  <a:pt x="798959" y="510426"/>
                </a:lnTo>
                <a:cubicBezTo>
                  <a:pt x="809967" y="510473"/>
                  <a:pt x="820978" y="510351"/>
                  <a:pt x="831973" y="510776"/>
                </a:cubicBezTo>
                <a:cubicBezTo>
                  <a:pt x="841534" y="511145"/>
                  <a:pt x="850968" y="512644"/>
                  <a:pt x="859857" y="516527"/>
                </a:cubicBezTo>
                <a:cubicBezTo>
                  <a:pt x="870572" y="521210"/>
                  <a:pt x="878033" y="530637"/>
                  <a:pt x="880607" y="542333"/>
                </a:cubicBezTo>
                <a:cubicBezTo>
                  <a:pt x="883171" y="553994"/>
                  <a:pt x="880779" y="564725"/>
                  <a:pt x="874177" y="574580"/>
                </a:cubicBezTo>
                <a:cubicBezTo>
                  <a:pt x="858370" y="598188"/>
                  <a:pt x="832135" y="605693"/>
                  <a:pt x="806873" y="616032"/>
                </a:cubicBezTo>
                <a:cubicBezTo>
                  <a:pt x="801872" y="618079"/>
                  <a:pt x="796796" y="619938"/>
                  <a:pt x="791537" y="621918"/>
                </a:cubicBezTo>
                <a:cubicBezTo>
                  <a:pt x="790229" y="622413"/>
                  <a:pt x="788821" y="621457"/>
                  <a:pt x="788817" y="620056"/>
                </a:cubicBezTo>
                <a:cubicBezTo>
                  <a:pt x="788807" y="607736"/>
                  <a:pt x="788785" y="563981"/>
                  <a:pt x="788940" y="538418"/>
                </a:cubicBezTo>
                <a:lnTo>
                  <a:pt x="788942" y="538421"/>
                </a:lnTo>
                <a:lnTo>
                  <a:pt x="788942" y="512430"/>
                </a:lnTo>
                <a:cubicBezTo>
                  <a:pt x="788942" y="511323"/>
                  <a:pt x="789840" y="510426"/>
                  <a:pt x="790947" y="510426"/>
                </a:cubicBezTo>
                <a:close/>
                <a:moveTo>
                  <a:pt x="727176" y="494837"/>
                </a:moveTo>
                <a:cubicBezTo>
                  <a:pt x="725610" y="494837"/>
                  <a:pt x="724651" y="496551"/>
                  <a:pt x="725465" y="497886"/>
                </a:cubicBezTo>
                <a:lnTo>
                  <a:pt x="736711" y="516333"/>
                </a:lnTo>
                <a:cubicBezTo>
                  <a:pt x="737534" y="517657"/>
                  <a:pt x="737972" y="519183"/>
                  <a:pt x="737970" y="520742"/>
                </a:cubicBezTo>
                <a:lnTo>
                  <a:pt x="737970" y="520667"/>
                </a:lnTo>
                <a:cubicBezTo>
                  <a:pt x="738003" y="593010"/>
                  <a:pt x="738003" y="690495"/>
                  <a:pt x="737970" y="763525"/>
                </a:cubicBezTo>
                <a:cubicBezTo>
                  <a:pt x="737970" y="765189"/>
                  <a:pt x="739321" y="766520"/>
                  <a:pt x="740984" y="766514"/>
                </a:cubicBezTo>
                <a:lnTo>
                  <a:pt x="850684" y="766514"/>
                </a:lnTo>
                <a:cubicBezTo>
                  <a:pt x="862258" y="766471"/>
                  <a:pt x="873685" y="764691"/>
                  <a:pt x="884846" y="761544"/>
                </a:cubicBezTo>
                <a:cubicBezTo>
                  <a:pt x="900550" y="757117"/>
                  <a:pt x="914548" y="749613"/>
                  <a:pt x="925849" y="737695"/>
                </a:cubicBezTo>
                <a:cubicBezTo>
                  <a:pt x="938525" y="724327"/>
                  <a:pt x="945786" y="708362"/>
                  <a:pt x="947658" y="689922"/>
                </a:cubicBezTo>
                <a:cubicBezTo>
                  <a:pt x="949266" y="674046"/>
                  <a:pt x="946419" y="658071"/>
                  <a:pt x="938934" y="643977"/>
                </a:cubicBezTo>
                <a:lnTo>
                  <a:pt x="938937" y="643974"/>
                </a:lnTo>
                <a:cubicBezTo>
                  <a:pt x="929201" y="625636"/>
                  <a:pt x="914004" y="613857"/>
                  <a:pt x="893188" y="609239"/>
                </a:cubicBezTo>
                <a:cubicBezTo>
                  <a:pt x="888800" y="608267"/>
                  <a:pt x="884285" y="607862"/>
                  <a:pt x="879862" y="607328"/>
                </a:cubicBezTo>
                <a:cubicBezTo>
                  <a:pt x="879154" y="607242"/>
                  <a:pt x="878983" y="606293"/>
                  <a:pt x="879615" y="605966"/>
                </a:cubicBezTo>
                <a:cubicBezTo>
                  <a:pt x="885749" y="602826"/>
                  <a:pt x="903576" y="593297"/>
                  <a:pt x="911160" y="585634"/>
                </a:cubicBezTo>
                <a:cubicBezTo>
                  <a:pt x="922738" y="573934"/>
                  <a:pt x="930500" y="560332"/>
                  <a:pt x="930810" y="543378"/>
                </a:cubicBezTo>
                <a:cubicBezTo>
                  <a:pt x="931063" y="529499"/>
                  <a:pt x="925872" y="518099"/>
                  <a:pt x="914761" y="509606"/>
                </a:cubicBezTo>
                <a:cubicBezTo>
                  <a:pt x="907131" y="503772"/>
                  <a:pt x="898365" y="500397"/>
                  <a:pt x="889088" y="498265"/>
                </a:cubicBezTo>
                <a:cubicBezTo>
                  <a:pt x="878030" y="495720"/>
                  <a:pt x="866767" y="494873"/>
                  <a:pt x="855459" y="494857"/>
                </a:cubicBezTo>
                <a:lnTo>
                  <a:pt x="737970" y="494837"/>
                </a:lnTo>
                <a:close/>
                <a:moveTo>
                  <a:pt x="643630" y="494827"/>
                </a:moveTo>
                <a:cubicBezTo>
                  <a:pt x="642071" y="494827"/>
                  <a:pt x="641109" y="496528"/>
                  <a:pt x="641910" y="497862"/>
                </a:cubicBezTo>
                <a:lnTo>
                  <a:pt x="653396" y="517034"/>
                </a:lnTo>
                <a:cubicBezTo>
                  <a:pt x="653956" y="517984"/>
                  <a:pt x="654253" y="519065"/>
                  <a:pt x="654256" y="520169"/>
                </a:cubicBezTo>
                <a:cubicBezTo>
                  <a:pt x="654279" y="534982"/>
                  <a:pt x="654288" y="553033"/>
                  <a:pt x="654292" y="571083"/>
                </a:cubicBezTo>
                <a:lnTo>
                  <a:pt x="654295" y="620214"/>
                </a:lnTo>
                <a:lnTo>
                  <a:pt x="651580" y="621908"/>
                </a:lnTo>
                <a:lnTo>
                  <a:pt x="606908" y="606246"/>
                </a:lnTo>
                <a:cubicBezTo>
                  <a:pt x="606206" y="605970"/>
                  <a:pt x="605425" y="605970"/>
                  <a:pt x="604719" y="606243"/>
                </a:cubicBezTo>
                <a:lnTo>
                  <a:pt x="559494" y="621955"/>
                </a:lnTo>
                <a:cubicBezTo>
                  <a:pt x="558179" y="622465"/>
                  <a:pt x="556715" y="623362"/>
                  <a:pt x="556715" y="621955"/>
                </a:cubicBezTo>
                <a:lnTo>
                  <a:pt x="556712" y="620185"/>
                </a:lnTo>
                <a:lnTo>
                  <a:pt x="556712" y="497846"/>
                </a:lnTo>
                <a:cubicBezTo>
                  <a:pt x="556712" y="496185"/>
                  <a:pt x="555364" y="494837"/>
                  <a:pt x="553703" y="494837"/>
                </a:cubicBezTo>
                <a:lnTo>
                  <a:pt x="495212" y="494837"/>
                </a:lnTo>
                <a:cubicBezTo>
                  <a:pt x="493649" y="494837"/>
                  <a:pt x="492687" y="496551"/>
                  <a:pt x="493501" y="497886"/>
                </a:cubicBezTo>
                <a:lnTo>
                  <a:pt x="504750" y="516412"/>
                </a:lnTo>
                <a:cubicBezTo>
                  <a:pt x="505574" y="517736"/>
                  <a:pt x="506012" y="519262"/>
                  <a:pt x="506009" y="520821"/>
                </a:cubicBezTo>
                <a:cubicBezTo>
                  <a:pt x="505982" y="594082"/>
                  <a:pt x="505982" y="667342"/>
                  <a:pt x="506012" y="740605"/>
                </a:cubicBezTo>
                <a:cubicBezTo>
                  <a:pt x="506012" y="742088"/>
                  <a:pt x="505597" y="743538"/>
                  <a:pt x="504816" y="744797"/>
                </a:cubicBezTo>
                <a:lnTo>
                  <a:pt x="493478" y="763465"/>
                </a:lnTo>
                <a:cubicBezTo>
                  <a:pt x="492667" y="764803"/>
                  <a:pt x="493630" y="766514"/>
                  <a:pt x="495192" y="766514"/>
                </a:cubicBezTo>
                <a:lnTo>
                  <a:pt x="567499" y="766514"/>
                </a:lnTo>
                <a:cubicBezTo>
                  <a:pt x="569058" y="766514"/>
                  <a:pt x="570021" y="764813"/>
                  <a:pt x="569220" y="763475"/>
                </a:cubicBezTo>
                <a:lnTo>
                  <a:pt x="557800" y="744441"/>
                </a:lnTo>
                <a:cubicBezTo>
                  <a:pt x="557164" y="743364"/>
                  <a:pt x="556827" y="742118"/>
                  <a:pt x="556824" y="740865"/>
                </a:cubicBezTo>
                <a:cubicBezTo>
                  <a:pt x="556778" y="705587"/>
                  <a:pt x="556781" y="700086"/>
                  <a:pt x="556785" y="667328"/>
                </a:cubicBezTo>
                <a:lnTo>
                  <a:pt x="556771" y="659699"/>
                </a:lnTo>
                <a:lnTo>
                  <a:pt x="556765" y="654475"/>
                </a:lnTo>
                <a:cubicBezTo>
                  <a:pt x="556785" y="653466"/>
                  <a:pt x="557351" y="652530"/>
                  <a:pt x="558202" y="651986"/>
                </a:cubicBezTo>
                <a:cubicBezTo>
                  <a:pt x="564695" y="647847"/>
                  <a:pt x="592301" y="630244"/>
                  <a:pt x="604713" y="622393"/>
                </a:cubicBezTo>
                <a:cubicBezTo>
                  <a:pt x="605352" y="621991"/>
                  <a:pt x="606163" y="621991"/>
                  <a:pt x="606799" y="622399"/>
                </a:cubicBezTo>
                <a:lnTo>
                  <a:pt x="652987" y="652023"/>
                </a:lnTo>
                <a:cubicBezTo>
                  <a:pt x="653788" y="652537"/>
                  <a:pt x="654276" y="653397"/>
                  <a:pt x="654345" y="654336"/>
                </a:cubicBezTo>
                <a:lnTo>
                  <a:pt x="654351" y="658509"/>
                </a:lnTo>
                <a:lnTo>
                  <a:pt x="654365" y="667065"/>
                </a:lnTo>
                <a:lnTo>
                  <a:pt x="654365" y="763495"/>
                </a:lnTo>
                <a:cubicBezTo>
                  <a:pt x="654365" y="765156"/>
                  <a:pt x="655713" y="766504"/>
                  <a:pt x="657374" y="766504"/>
                </a:cubicBezTo>
                <a:lnTo>
                  <a:pt x="716218" y="766504"/>
                </a:lnTo>
                <a:cubicBezTo>
                  <a:pt x="717777" y="766504"/>
                  <a:pt x="718739" y="764803"/>
                  <a:pt x="717938" y="763468"/>
                </a:cubicBezTo>
                <a:lnTo>
                  <a:pt x="706696" y="744702"/>
                </a:lnTo>
                <a:cubicBezTo>
                  <a:pt x="706020" y="743552"/>
                  <a:pt x="705664" y="742240"/>
                  <a:pt x="705664" y="740905"/>
                </a:cubicBezTo>
                <a:lnTo>
                  <a:pt x="705618" y="497836"/>
                </a:lnTo>
                <a:cubicBezTo>
                  <a:pt x="705618" y="496175"/>
                  <a:pt x="704270" y="494827"/>
                  <a:pt x="702609" y="494827"/>
                </a:cubicBezTo>
                <a:close/>
                <a:moveTo>
                  <a:pt x="957183" y="494827"/>
                </a:moveTo>
                <a:cubicBezTo>
                  <a:pt x="955617" y="494827"/>
                  <a:pt x="954658" y="496541"/>
                  <a:pt x="955472" y="497876"/>
                </a:cubicBezTo>
                <a:lnTo>
                  <a:pt x="966718" y="516405"/>
                </a:lnTo>
                <a:cubicBezTo>
                  <a:pt x="967542" y="517730"/>
                  <a:pt x="967980" y="519256"/>
                  <a:pt x="967977" y="520815"/>
                </a:cubicBezTo>
                <a:lnTo>
                  <a:pt x="967977" y="578087"/>
                </a:lnTo>
                <a:cubicBezTo>
                  <a:pt x="967977" y="578087"/>
                  <a:pt x="967960" y="578087"/>
                  <a:pt x="967960" y="578087"/>
                </a:cubicBezTo>
                <a:lnTo>
                  <a:pt x="967960" y="740608"/>
                </a:lnTo>
                <a:cubicBezTo>
                  <a:pt x="967960" y="742167"/>
                  <a:pt x="967522" y="743693"/>
                  <a:pt x="966701" y="745018"/>
                </a:cubicBezTo>
                <a:lnTo>
                  <a:pt x="955456" y="763465"/>
                </a:lnTo>
                <a:cubicBezTo>
                  <a:pt x="954642" y="764800"/>
                  <a:pt x="955604" y="766514"/>
                  <a:pt x="957166" y="766514"/>
                </a:cubicBezTo>
                <a:lnTo>
                  <a:pt x="1029563" y="766514"/>
                </a:lnTo>
                <a:cubicBezTo>
                  <a:pt x="1031128" y="766514"/>
                  <a:pt x="1032088" y="764800"/>
                  <a:pt x="1031273" y="763465"/>
                </a:cubicBezTo>
                <a:lnTo>
                  <a:pt x="1020028" y="745018"/>
                </a:lnTo>
                <a:cubicBezTo>
                  <a:pt x="1019230" y="743733"/>
                  <a:pt x="1018802" y="742256"/>
                  <a:pt x="1018779" y="740744"/>
                </a:cubicBezTo>
                <a:cubicBezTo>
                  <a:pt x="1018759" y="698445"/>
                  <a:pt x="1018759" y="637106"/>
                  <a:pt x="1018759" y="625020"/>
                </a:cubicBezTo>
                <a:cubicBezTo>
                  <a:pt x="1018759" y="623362"/>
                  <a:pt x="1020120" y="622050"/>
                  <a:pt x="1021778" y="622050"/>
                </a:cubicBezTo>
                <a:cubicBezTo>
                  <a:pt x="1037377" y="622050"/>
                  <a:pt x="1050439" y="625395"/>
                  <a:pt x="1062063" y="630626"/>
                </a:cubicBezTo>
                <a:cubicBezTo>
                  <a:pt x="1072992" y="635543"/>
                  <a:pt x="1083213" y="641357"/>
                  <a:pt x="1089874" y="652112"/>
                </a:cubicBezTo>
                <a:cubicBezTo>
                  <a:pt x="1090029" y="652362"/>
                  <a:pt x="1090263" y="652556"/>
                  <a:pt x="1090460" y="652784"/>
                </a:cubicBezTo>
                <a:cubicBezTo>
                  <a:pt x="1091676" y="654168"/>
                  <a:pt x="1093960" y="653301"/>
                  <a:pt x="1093960" y="651459"/>
                </a:cubicBezTo>
                <a:lnTo>
                  <a:pt x="1093960" y="609470"/>
                </a:lnTo>
                <a:cubicBezTo>
                  <a:pt x="1093960" y="607809"/>
                  <a:pt x="1092616" y="606464"/>
                  <a:pt x="1090955" y="606464"/>
                </a:cubicBezTo>
                <a:lnTo>
                  <a:pt x="1082507" y="606464"/>
                </a:lnTo>
                <a:lnTo>
                  <a:pt x="1082507" y="606461"/>
                </a:lnTo>
                <a:lnTo>
                  <a:pt x="1020839" y="606461"/>
                </a:lnTo>
                <a:cubicBezTo>
                  <a:pt x="1019731" y="606461"/>
                  <a:pt x="1018835" y="605564"/>
                  <a:pt x="1018835" y="604457"/>
                </a:cubicBezTo>
                <a:lnTo>
                  <a:pt x="1018835" y="512582"/>
                </a:lnTo>
                <a:cubicBezTo>
                  <a:pt x="1018835" y="511481"/>
                  <a:pt x="1019715" y="510588"/>
                  <a:pt x="1020816" y="510578"/>
                </a:cubicBezTo>
                <a:cubicBezTo>
                  <a:pt x="1027104" y="510525"/>
                  <a:pt x="1046207" y="510423"/>
                  <a:pt x="1046441" y="510430"/>
                </a:cubicBezTo>
                <a:cubicBezTo>
                  <a:pt x="1058787" y="510647"/>
                  <a:pt x="1071104" y="511323"/>
                  <a:pt x="1083302" y="513396"/>
                </a:cubicBezTo>
                <a:cubicBezTo>
                  <a:pt x="1096149" y="515578"/>
                  <a:pt x="1108357" y="521415"/>
                  <a:pt x="1119658" y="527983"/>
                </a:cubicBezTo>
                <a:cubicBezTo>
                  <a:pt x="1130175" y="534094"/>
                  <a:pt x="1139143" y="539763"/>
                  <a:pt x="1147482" y="548526"/>
                </a:cubicBezTo>
                <a:cubicBezTo>
                  <a:pt x="1147950" y="549014"/>
                  <a:pt x="1148414" y="549508"/>
                  <a:pt x="1148886" y="550009"/>
                </a:cubicBezTo>
                <a:cubicBezTo>
                  <a:pt x="1150132" y="551334"/>
                  <a:pt x="1152353" y="550458"/>
                  <a:pt x="1152353" y="548642"/>
                </a:cubicBezTo>
                <a:lnTo>
                  <a:pt x="1152353" y="497843"/>
                </a:lnTo>
                <a:cubicBezTo>
                  <a:pt x="1152353" y="496182"/>
                  <a:pt x="1151008" y="494837"/>
                  <a:pt x="1149347" y="494837"/>
                </a:cubicBezTo>
                <a:close/>
                <a:moveTo>
                  <a:pt x="2878302" y="242468"/>
                </a:moveTo>
                <a:cubicBezTo>
                  <a:pt x="2858896" y="242416"/>
                  <a:pt x="2839491" y="247766"/>
                  <a:pt x="2822499" y="258467"/>
                </a:cubicBezTo>
                <a:cubicBezTo>
                  <a:pt x="2158299" y="678888"/>
                  <a:pt x="679694" y="1621684"/>
                  <a:pt x="331864" y="1843230"/>
                </a:cubicBezTo>
                <a:cubicBezTo>
                  <a:pt x="286126" y="1872178"/>
                  <a:pt x="255916" y="1922104"/>
                  <a:pt x="255077" y="1976234"/>
                </a:cubicBezTo>
                <a:lnTo>
                  <a:pt x="255077" y="2256091"/>
                </a:lnTo>
                <a:lnTo>
                  <a:pt x="255916" y="2664764"/>
                </a:lnTo>
                <a:cubicBezTo>
                  <a:pt x="255916" y="4367432"/>
                  <a:pt x="255916" y="4694699"/>
                  <a:pt x="258018" y="6440581"/>
                </a:cubicBezTo>
                <a:cubicBezTo>
                  <a:pt x="258018" y="6529116"/>
                  <a:pt x="331025" y="6602123"/>
                  <a:pt x="419553" y="6602123"/>
                </a:cubicBezTo>
                <a:lnTo>
                  <a:pt x="4723620" y="6602123"/>
                </a:lnTo>
                <a:lnTo>
                  <a:pt x="4723204" y="6602539"/>
                </a:lnTo>
                <a:lnTo>
                  <a:pt x="5319849" y="6602539"/>
                </a:lnTo>
                <a:cubicBezTo>
                  <a:pt x="5408800" y="6602539"/>
                  <a:pt x="5480968" y="6530371"/>
                  <a:pt x="5480968" y="6441420"/>
                </a:cubicBezTo>
                <a:lnTo>
                  <a:pt x="5480968" y="2650504"/>
                </a:lnTo>
                <a:cubicBezTo>
                  <a:pt x="5480968" y="2650504"/>
                  <a:pt x="5480129" y="2192315"/>
                  <a:pt x="5480129" y="2192315"/>
                </a:cubicBezTo>
                <a:lnTo>
                  <a:pt x="5480129" y="1969104"/>
                </a:lnTo>
                <a:cubicBezTo>
                  <a:pt x="5476350" y="1919171"/>
                  <a:pt x="5450335" y="1872594"/>
                  <a:pt x="5407538" y="1845324"/>
                </a:cubicBezTo>
                <a:lnTo>
                  <a:pt x="2934108" y="258890"/>
                </a:lnTo>
                <a:cubicBezTo>
                  <a:pt x="2917114" y="247978"/>
                  <a:pt x="2897707" y="242521"/>
                  <a:pt x="2878302" y="242468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96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Pattern-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352C3B98-E4D1-46FD-39A7-0B7A4898A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15114"/>
            <a:ext cx="12192000" cy="685800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61232F8C-0A94-89C7-1814-69A7D866E5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165" y="2371238"/>
            <a:ext cx="11701669" cy="719689"/>
          </a:xfrm>
        </p:spPr>
        <p:txBody>
          <a:bodyPr anchor="t">
            <a:noAutofit/>
          </a:bodyPr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9767688-C852-D333-E5EC-16E66FB6C4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195226"/>
            <a:ext cx="9144000" cy="528002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tx1"/>
                </a:solidFill>
                <a:latin typeface="Bagoss Standard" panose="020B0504060102020204" pitchFamily="34" charset="77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8F7BCF30-0139-7CEC-645D-D03EF1B61D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3185" y="494837"/>
            <a:ext cx="1057081" cy="269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08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7B391E72-B244-844B-CF12-6F946AC8A21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" y="0"/>
            <a:ext cx="12191999" cy="6858000"/>
          </a:xfrm>
          <a:custGeom>
            <a:avLst/>
            <a:gdLst>
              <a:gd name="connsiteX0" fmla="*/ 851787 w 12191999"/>
              <a:gd name="connsiteY0" fmla="*/ 622268 h 6858000"/>
              <a:gd name="connsiteX1" fmla="*/ 879625 w 12191999"/>
              <a:gd name="connsiteY1" fmla="*/ 637883 h 6858000"/>
              <a:gd name="connsiteX2" fmla="*/ 893277 w 12191999"/>
              <a:gd name="connsiteY2" fmla="*/ 667955 h 6858000"/>
              <a:gd name="connsiteX3" fmla="*/ 891586 w 12191999"/>
              <a:gd name="connsiteY3" fmla="*/ 699793 h 6858000"/>
              <a:gd name="connsiteX4" fmla="*/ 891582 w 12191999"/>
              <a:gd name="connsiteY4" fmla="*/ 699793 h 6858000"/>
              <a:gd name="connsiteX5" fmla="*/ 867360 w 12191999"/>
              <a:gd name="connsiteY5" fmla="*/ 738114 h 6858000"/>
              <a:gd name="connsiteX6" fmla="*/ 838249 w 12191999"/>
              <a:gd name="connsiteY6" fmla="*/ 747879 h 6858000"/>
              <a:gd name="connsiteX7" fmla="*/ 790819 w 12191999"/>
              <a:gd name="connsiteY7" fmla="*/ 747843 h 6858000"/>
              <a:gd name="connsiteX8" fmla="*/ 788827 w 12191999"/>
              <a:gd name="connsiteY8" fmla="*/ 745852 h 6858000"/>
              <a:gd name="connsiteX9" fmla="*/ 788792 w 12191999"/>
              <a:gd name="connsiteY9" fmla="*/ 641512 h 6858000"/>
              <a:gd name="connsiteX10" fmla="*/ 790641 w 12191999"/>
              <a:gd name="connsiteY10" fmla="*/ 638773 h 6858000"/>
              <a:gd name="connsiteX11" fmla="*/ 847764 w 12191999"/>
              <a:gd name="connsiteY11" fmla="*/ 622386 h 6858000"/>
              <a:gd name="connsiteX12" fmla="*/ 851787 w 12191999"/>
              <a:gd name="connsiteY12" fmla="*/ 622268 h 6858000"/>
              <a:gd name="connsiteX13" fmla="*/ 790947 w 12191999"/>
              <a:gd name="connsiteY13" fmla="*/ 510426 h 6858000"/>
              <a:gd name="connsiteX14" fmla="*/ 798959 w 12191999"/>
              <a:gd name="connsiteY14" fmla="*/ 510426 h 6858000"/>
              <a:gd name="connsiteX15" fmla="*/ 831973 w 12191999"/>
              <a:gd name="connsiteY15" fmla="*/ 510776 h 6858000"/>
              <a:gd name="connsiteX16" fmla="*/ 859857 w 12191999"/>
              <a:gd name="connsiteY16" fmla="*/ 516527 h 6858000"/>
              <a:gd name="connsiteX17" fmla="*/ 880607 w 12191999"/>
              <a:gd name="connsiteY17" fmla="*/ 542333 h 6858000"/>
              <a:gd name="connsiteX18" fmla="*/ 874177 w 12191999"/>
              <a:gd name="connsiteY18" fmla="*/ 574580 h 6858000"/>
              <a:gd name="connsiteX19" fmla="*/ 806873 w 12191999"/>
              <a:gd name="connsiteY19" fmla="*/ 616032 h 6858000"/>
              <a:gd name="connsiteX20" fmla="*/ 791537 w 12191999"/>
              <a:gd name="connsiteY20" fmla="*/ 621918 h 6858000"/>
              <a:gd name="connsiteX21" fmla="*/ 788817 w 12191999"/>
              <a:gd name="connsiteY21" fmla="*/ 620056 h 6858000"/>
              <a:gd name="connsiteX22" fmla="*/ 788940 w 12191999"/>
              <a:gd name="connsiteY22" fmla="*/ 538418 h 6858000"/>
              <a:gd name="connsiteX23" fmla="*/ 788942 w 12191999"/>
              <a:gd name="connsiteY23" fmla="*/ 538421 h 6858000"/>
              <a:gd name="connsiteX24" fmla="*/ 788942 w 12191999"/>
              <a:gd name="connsiteY24" fmla="*/ 512430 h 6858000"/>
              <a:gd name="connsiteX25" fmla="*/ 790947 w 12191999"/>
              <a:gd name="connsiteY25" fmla="*/ 510426 h 6858000"/>
              <a:gd name="connsiteX26" fmla="*/ 727176 w 12191999"/>
              <a:gd name="connsiteY26" fmla="*/ 494837 h 6858000"/>
              <a:gd name="connsiteX27" fmla="*/ 725465 w 12191999"/>
              <a:gd name="connsiteY27" fmla="*/ 497886 h 6858000"/>
              <a:gd name="connsiteX28" fmla="*/ 736711 w 12191999"/>
              <a:gd name="connsiteY28" fmla="*/ 516333 h 6858000"/>
              <a:gd name="connsiteX29" fmla="*/ 737970 w 12191999"/>
              <a:gd name="connsiteY29" fmla="*/ 520742 h 6858000"/>
              <a:gd name="connsiteX30" fmla="*/ 737970 w 12191999"/>
              <a:gd name="connsiteY30" fmla="*/ 520667 h 6858000"/>
              <a:gd name="connsiteX31" fmla="*/ 737970 w 12191999"/>
              <a:gd name="connsiteY31" fmla="*/ 763525 h 6858000"/>
              <a:gd name="connsiteX32" fmla="*/ 740984 w 12191999"/>
              <a:gd name="connsiteY32" fmla="*/ 766514 h 6858000"/>
              <a:gd name="connsiteX33" fmla="*/ 850684 w 12191999"/>
              <a:gd name="connsiteY33" fmla="*/ 766514 h 6858000"/>
              <a:gd name="connsiteX34" fmla="*/ 884846 w 12191999"/>
              <a:gd name="connsiteY34" fmla="*/ 761544 h 6858000"/>
              <a:gd name="connsiteX35" fmla="*/ 925849 w 12191999"/>
              <a:gd name="connsiteY35" fmla="*/ 737695 h 6858000"/>
              <a:gd name="connsiteX36" fmla="*/ 947658 w 12191999"/>
              <a:gd name="connsiteY36" fmla="*/ 689922 h 6858000"/>
              <a:gd name="connsiteX37" fmla="*/ 938934 w 12191999"/>
              <a:gd name="connsiteY37" fmla="*/ 643977 h 6858000"/>
              <a:gd name="connsiteX38" fmla="*/ 938937 w 12191999"/>
              <a:gd name="connsiteY38" fmla="*/ 643974 h 6858000"/>
              <a:gd name="connsiteX39" fmla="*/ 893188 w 12191999"/>
              <a:gd name="connsiteY39" fmla="*/ 609239 h 6858000"/>
              <a:gd name="connsiteX40" fmla="*/ 879862 w 12191999"/>
              <a:gd name="connsiteY40" fmla="*/ 607328 h 6858000"/>
              <a:gd name="connsiteX41" fmla="*/ 879615 w 12191999"/>
              <a:gd name="connsiteY41" fmla="*/ 605966 h 6858000"/>
              <a:gd name="connsiteX42" fmla="*/ 911160 w 12191999"/>
              <a:gd name="connsiteY42" fmla="*/ 585634 h 6858000"/>
              <a:gd name="connsiteX43" fmla="*/ 930810 w 12191999"/>
              <a:gd name="connsiteY43" fmla="*/ 543378 h 6858000"/>
              <a:gd name="connsiteX44" fmla="*/ 914761 w 12191999"/>
              <a:gd name="connsiteY44" fmla="*/ 509606 h 6858000"/>
              <a:gd name="connsiteX45" fmla="*/ 889088 w 12191999"/>
              <a:gd name="connsiteY45" fmla="*/ 498265 h 6858000"/>
              <a:gd name="connsiteX46" fmla="*/ 855459 w 12191999"/>
              <a:gd name="connsiteY46" fmla="*/ 494857 h 6858000"/>
              <a:gd name="connsiteX47" fmla="*/ 737970 w 12191999"/>
              <a:gd name="connsiteY47" fmla="*/ 494837 h 6858000"/>
              <a:gd name="connsiteX48" fmla="*/ 643630 w 12191999"/>
              <a:gd name="connsiteY48" fmla="*/ 494827 h 6858000"/>
              <a:gd name="connsiteX49" fmla="*/ 641910 w 12191999"/>
              <a:gd name="connsiteY49" fmla="*/ 497862 h 6858000"/>
              <a:gd name="connsiteX50" fmla="*/ 653396 w 12191999"/>
              <a:gd name="connsiteY50" fmla="*/ 517034 h 6858000"/>
              <a:gd name="connsiteX51" fmla="*/ 654256 w 12191999"/>
              <a:gd name="connsiteY51" fmla="*/ 520169 h 6858000"/>
              <a:gd name="connsiteX52" fmla="*/ 654292 w 12191999"/>
              <a:gd name="connsiteY52" fmla="*/ 571083 h 6858000"/>
              <a:gd name="connsiteX53" fmla="*/ 654295 w 12191999"/>
              <a:gd name="connsiteY53" fmla="*/ 620214 h 6858000"/>
              <a:gd name="connsiteX54" fmla="*/ 651580 w 12191999"/>
              <a:gd name="connsiteY54" fmla="*/ 621908 h 6858000"/>
              <a:gd name="connsiteX55" fmla="*/ 606908 w 12191999"/>
              <a:gd name="connsiteY55" fmla="*/ 606246 h 6858000"/>
              <a:gd name="connsiteX56" fmla="*/ 604719 w 12191999"/>
              <a:gd name="connsiteY56" fmla="*/ 606243 h 6858000"/>
              <a:gd name="connsiteX57" fmla="*/ 559494 w 12191999"/>
              <a:gd name="connsiteY57" fmla="*/ 621955 h 6858000"/>
              <a:gd name="connsiteX58" fmla="*/ 556715 w 12191999"/>
              <a:gd name="connsiteY58" fmla="*/ 621955 h 6858000"/>
              <a:gd name="connsiteX59" fmla="*/ 556712 w 12191999"/>
              <a:gd name="connsiteY59" fmla="*/ 620185 h 6858000"/>
              <a:gd name="connsiteX60" fmla="*/ 556712 w 12191999"/>
              <a:gd name="connsiteY60" fmla="*/ 497846 h 6858000"/>
              <a:gd name="connsiteX61" fmla="*/ 553703 w 12191999"/>
              <a:gd name="connsiteY61" fmla="*/ 494837 h 6858000"/>
              <a:gd name="connsiteX62" fmla="*/ 495212 w 12191999"/>
              <a:gd name="connsiteY62" fmla="*/ 494837 h 6858000"/>
              <a:gd name="connsiteX63" fmla="*/ 493501 w 12191999"/>
              <a:gd name="connsiteY63" fmla="*/ 497886 h 6858000"/>
              <a:gd name="connsiteX64" fmla="*/ 504750 w 12191999"/>
              <a:gd name="connsiteY64" fmla="*/ 516412 h 6858000"/>
              <a:gd name="connsiteX65" fmla="*/ 506009 w 12191999"/>
              <a:gd name="connsiteY65" fmla="*/ 520821 h 6858000"/>
              <a:gd name="connsiteX66" fmla="*/ 506012 w 12191999"/>
              <a:gd name="connsiteY66" fmla="*/ 740605 h 6858000"/>
              <a:gd name="connsiteX67" fmla="*/ 504816 w 12191999"/>
              <a:gd name="connsiteY67" fmla="*/ 744797 h 6858000"/>
              <a:gd name="connsiteX68" fmla="*/ 493478 w 12191999"/>
              <a:gd name="connsiteY68" fmla="*/ 763465 h 6858000"/>
              <a:gd name="connsiteX69" fmla="*/ 495192 w 12191999"/>
              <a:gd name="connsiteY69" fmla="*/ 766514 h 6858000"/>
              <a:gd name="connsiteX70" fmla="*/ 567499 w 12191999"/>
              <a:gd name="connsiteY70" fmla="*/ 766514 h 6858000"/>
              <a:gd name="connsiteX71" fmla="*/ 569220 w 12191999"/>
              <a:gd name="connsiteY71" fmla="*/ 763475 h 6858000"/>
              <a:gd name="connsiteX72" fmla="*/ 557800 w 12191999"/>
              <a:gd name="connsiteY72" fmla="*/ 744441 h 6858000"/>
              <a:gd name="connsiteX73" fmla="*/ 556824 w 12191999"/>
              <a:gd name="connsiteY73" fmla="*/ 740865 h 6858000"/>
              <a:gd name="connsiteX74" fmla="*/ 556785 w 12191999"/>
              <a:gd name="connsiteY74" fmla="*/ 667328 h 6858000"/>
              <a:gd name="connsiteX75" fmla="*/ 556771 w 12191999"/>
              <a:gd name="connsiteY75" fmla="*/ 659699 h 6858000"/>
              <a:gd name="connsiteX76" fmla="*/ 556765 w 12191999"/>
              <a:gd name="connsiteY76" fmla="*/ 654475 h 6858000"/>
              <a:gd name="connsiteX77" fmla="*/ 558202 w 12191999"/>
              <a:gd name="connsiteY77" fmla="*/ 651986 h 6858000"/>
              <a:gd name="connsiteX78" fmla="*/ 604713 w 12191999"/>
              <a:gd name="connsiteY78" fmla="*/ 622393 h 6858000"/>
              <a:gd name="connsiteX79" fmla="*/ 606799 w 12191999"/>
              <a:gd name="connsiteY79" fmla="*/ 622399 h 6858000"/>
              <a:gd name="connsiteX80" fmla="*/ 652987 w 12191999"/>
              <a:gd name="connsiteY80" fmla="*/ 652023 h 6858000"/>
              <a:gd name="connsiteX81" fmla="*/ 654345 w 12191999"/>
              <a:gd name="connsiteY81" fmla="*/ 654336 h 6858000"/>
              <a:gd name="connsiteX82" fmla="*/ 654351 w 12191999"/>
              <a:gd name="connsiteY82" fmla="*/ 658509 h 6858000"/>
              <a:gd name="connsiteX83" fmla="*/ 654365 w 12191999"/>
              <a:gd name="connsiteY83" fmla="*/ 667065 h 6858000"/>
              <a:gd name="connsiteX84" fmla="*/ 654365 w 12191999"/>
              <a:gd name="connsiteY84" fmla="*/ 763495 h 6858000"/>
              <a:gd name="connsiteX85" fmla="*/ 657374 w 12191999"/>
              <a:gd name="connsiteY85" fmla="*/ 766504 h 6858000"/>
              <a:gd name="connsiteX86" fmla="*/ 716218 w 12191999"/>
              <a:gd name="connsiteY86" fmla="*/ 766504 h 6858000"/>
              <a:gd name="connsiteX87" fmla="*/ 717938 w 12191999"/>
              <a:gd name="connsiteY87" fmla="*/ 763468 h 6858000"/>
              <a:gd name="connsiteX88" fmla="*/ 706696 w 12191999"/>
              <a:gd name="connsiteY88" fmla="*/ 744702 h 6858000"/>
              <a:gd name="connsiteX89" fmla="*/ 705664 w 12191999"/>
              <a:gd name="connsiteY89" fmla="*/ 740905 h 6858000"/>
              <a:gd name="connsiteX90" fmla="*/ 705618 w 12191999"/>
              <a:gd name="connsiteY90" fmla="*/ 497836 h 6858000"/>
              <a:gd name="connsiteX91" fmla="*/ 702609 w 12191999"/>
              <a:gd name="connsiteY91" fmla="*/ 494827 h 6858000"/>
              <a:gd name="connsiteX92" fmla="*/ 957183 w 12191999"/>
              <a:gd name="connsiteY92" fmla="*/ 494827 h 6858000"/>
              <a:gd name="connsiteX93" fmla="*/ 955472 w 12191999"/>
              <a:gd name="connsiteY93" fmla="*/ 497876 h 6858000"/>
              <a:gd name="connsiteX94" fmla="*/ 966718 w 12191999"/>
              <a:gd name="connsiteY94" fmla="*/ 516405 h 6858000"/>
              <a:gd name="connsiteX95" fmla="*/ 967977 w 12191999"/>
              <a:gd name="connsiteY95" fmla="*/ 520815 h 6858000"/>
              <a:gd name="connsiteX96" fmla="*/ 967977 w 12191999"/>
              <a:gd name="connsiteY96" fmla="*/ 578087 h 6858000"/>
              <a:gd name="connsiteX97" fmla="*/ 967960 w 12191999"/>
              <a:gd name="connsiteY97" fmla="*/ 578087 h 6858000"/>
              <a:gd name="connsiteX98" fmla="*/ 967960 w 12191999"/>
              <a:gd name="connsiteY98" fmla="*/ 740608 h 6858000"/>
              <a:gd name="connsiteX99" fmla="*/ 966701 w 12191999"/>
              <a:gd name="connsiteY99" fmla="*/ 745018 h 6858000"/>
              <a:gd name="connsiteX100" fmla="*/ 955456 w 12191999"/>
              <a:gd name="connsiteY100" fmla="*/ 763465 h 6858000"/>
              <a:gd name="connsiteX101" fmla="*/ 957166 w 12191999"/>
              <a:gd name="connsiteY101" fmla="*/ 766514 h 6858000"/>
              <a:gd name="connsiteX102" fmla="*/ 1029563 w 12191999"/>
              <a:gd name="connsiteY102" fmla="*/ 766514 h 6858000"/>
              <a:gd name="connsiteX103" fmla="*/ 1031273 w 12191999"/>
              <a:gd name="connsiteY103" fmla="*/ 763465 h 6858000"/>
              <a:gd name="connsiteX104" fmla="*/ 1020028 w 12191999"/>
              <a:gd name="connsiteY104" fmla="*/ 745018 h 6858000"/>
              <a:gd name="connsiteX105" fmla="*/ 1018779 w 12191999"/>
              <a:gd name="connsiteY105" fmla="*/ 740744 h 6858000"/>
              <a:gd name="connsiteX106" fmla="*/ 1018759 w 12191999"/>
              <a:gd name="connsiteY106" fmla="*/ 625020 h 6858000"/>
              <a:gd name="connsiteX107" fmla="*/ 1021778 w 12191999"/>
              <a:gd name="connsiteY107" fmla="*/ 622050 h 6858000"/>
              <a:gd name="connsiteX108" fmla="*/ 1062063 w 12191999"/>
              <a:gd name="connsiteY108" fmla="*/ 630626 h 6858000"/>
              <a:gd name="connsiteX109" fmla="*/ 1089874 w 12191999"/>
              <a:gd name="connsiteY109" fmla="*/ 652112 h 6858000"/>
              <a:gd name="connsiteX110" fmla="*/ 1090460 w 12191999"/>
              <a:gd name="connsiteY110" fmla="*/ 652784 h 6858000"/>
              <a:gd name="connsiteX111" fmla="*/ 1093960 w 12191999"/>
              <a:gd name="connsiteY111" fmla="*/ 651459 h 6858000"/>
              <a:gd name="connsiteX112" fmla="*/ 1093960 w 12191999"/>
              <a:gd name="connsiteY112" fmla="*/ 609470 h 6858000"/>
              <a:gd name="connsiteX113" fmla="*/ 1090955 w 12191999"/>
              <a:gd name="connsiteY113" fmla="*/ 606464 h 6858000"/>
              <a:gd name="connsiteX114" fmla="*/ 1082507 w 12191999"/>
              <a:gd name="connsiteY114" fmla="*/ 606464 h 6858000"/>
              <a:gd name="connsiteX115" fmla="*/ 1082507 w 12191999"/>
              <a:gd name="connsiteY115" fmla="*/ 606461 h 6858000"/>
              <a:gd name="connsiteX116" fmla="*/ 1020839 w 12191999"/>
              <a:gd name="connsiteY116" fmla="*/ 606461 h 6858000"/>
              <a:gd name="connsiteX117" fmla="*/ 1018835 w 12191999"/>
              <a:gd name="connsiteY117" fmla="*/ 604457 h 6858000"/>
              <a:gd name="connsiteX118" fmla="*/ 1018835 w 12191999"/>
              <a:gd name="connsiteY118" fmla="*/ 512582 h 6858000"/>
              <a:gd name="connsiteX119" fmla="*/ 1020816 w 12191999"/>
              <a:gd name="connsiteY119" fmla="*/ 510578 h 6858000"/>
              <a:gd name="connsiteX120" fmla="*/ 1046441 w 12191999"/>
              <a:gd name="connsiteY120" fmla="*/ 510430 h 6858000"/>
              <a:gd name="connsiteX121" fmla="*/ 1083302 w 12191999"/>
              <a:gd name="connsiteY121" fmla="*/ 513396 h 6858000"/>
              <a:gd name="connsiteX122" fmla="*/ 1119658 w 12191999"/>
              <a:gd name="connsiteY122" fmla="*/ 527983 h 6858000"/>
              <a:gd name="connsiteX123" fmla="*/ 1147482 w 12191999"/>
              <a:gd name="connsiteY123" fmla="*/ 548526 h 6858000"/>
              <a:gd name="connsiteX124" fmla="*/ 1148886 w 12191999"/>
              <a:gd name="connsiteY124" fmla="*/ 550009 h 6858000"/>
              <a:gd name="connsiteX125" fmla="*/ 1152353 w 12191999"/>
              <a:gd name="connsiteY125" fmla="*/ 548642 h 6858000"/>
              <a:gd name="connsiteX126" fmla="*/ 1152353 w 12191999"/>
              <a:gd name="connsiteY126" fmla="*/ 497843 h 6858000"/>
              <a:gd name="connsiteX127" fmla="*/ 1149347 w 12191999"/>
              <a:gd name="connsiteY127" fmla="*/ 494837 h 6858000"/>
              <a:gd name="connsiteX128" fmla="*/ 9334256 w 12191999"/>
              <a:gd name="connsiteY128" fmla="*/ 242472 h 6858000"/>
              <a:gd name="connsiteX129" fmla="*/ 9278452 w 12191999"/>
              <a:gd name="connsiteY129" fmla="*/ 258471 h 6858000"/>
              <a:gd name="connsiteX130" fmla="*/ 6787817 w 12191999"/>
              <a:gd name="connsiteY130" fmla="*/ 1843233 h 6858000"/>
              <a:gd name="connsiteX131" fmla="*/ 6711037 w 12191999"/>
              <a:gd name="connsiteY131" fmla="*/ 1976237 h 6858000"/>
              <a:gd name="connsiteX132" fmla="*/ 6711037 w 12191999"/>
              <a:gd name="connsiteY132" fmla="*/ 2256094 h 6858000"/>
              <a:gd name="connsiteX133" fmla="*/ 6711876 w 12191999"/>
              <a:gd name="connsiteY133" fmla="*/ 2664766 h 6858000"/>
              <a:gd name="connsiteX134" fmla="*/ 6713971 w 12191999"/>
              <a:gd name="connsiteY134" fmla="*/ 6440582 h 6858000"/>
              <a:gd name="connsiteX135" fmla="*/ 6875513 w 12191999"/>
              <a:gd name="connsiteY135" fmla="*/ 6602124 h 6858000"/>
              <a:gd name="connsiteX136" fmla="*/ 11179155 w 12191999"/>
              <a:gd name="connsiteY136" fmla="*/ 6602124 h 6858000"/>
              <a:gd name="connsiteX137" fmla="*/ 11179155 w 12191999"/>
              <a:gd name="connsiteY137" fmla="*/ 6602540 h 6858000"/>
              <a:gd name="connsiteX138" fmla="*/ 11775800 w 12191999"/>
              <a:gd name="connsiteY138" fmla="*/ 6602540 h 6858000"/>
              <a:gd name="connsiteX139" fmla="*/ 11936919 w 12191999"/>
              <a:gd name="connsiteY139" fmla="*/ 6441421 h 6858000"/>
              <a:gd name="connsiteX140" fmla="*/ 11936919 w 12191999"/>
              <a:gd name="connsiteY140" fmla="*/ 2650507 h 6858000"/>
              <a:gd name="connsiteX141" fmla="*/ 11936087 w 12191999"/>
              <a:gd name="connsiteY141" fmla="*/ 2192318 h 6858000"/>
              <a:gd name="connsiteX142" fmla="*/ 11936087 w 12191999"/>
              <a:gd name="connsiteY142" fmla="*/ 1969107 h 6858000"/>
              <a:gd name="connsiteX143" fmla="*/ 11863495 w 12191999"/>
              <a:gd name="connsiteY143" fmla="*/ 1845328 h 6858000"/>
              <a:gd name="connsiteX144" fmla="*/ 9390061 w 12191999"/>
              <a:gd name="connsiteY144" fmla="*/ 258894 h 6858000"/>
              <a:gd name="connsiteX145" fmla="*/ 9334256 w 12191999"/>
              <a:gd name="connsiteY145" fmla="*/ 242472 h 6858000"/>
              <a:gd name="connsiteX146" fmla="*/ 0 w 12191999"/>
              <a:gd name="connsiteY146" fmla="*/ 0 h 6858000"/>
              <a:gd name="connsiteX147" fmla="*/ 12191999 w 12191999"/>
              <a:gd name="connsiteY147" fmla="*/ 0 h 6858000"/>
              <a:gd name="connsiteX148" fmla="*/ 12191999 w 12191999"/>
              <a:gd name="connsiteY148" fmla="*/ 6858000 h 6858000"/>
              <a:gd name="connsiteX149" fmla="*/ 0 w 12191999"/>
              <a:gd name="connsiteY14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</a:cxnLst>
            <a:rect l="l" t="t" r="r" b="b"/>
            <a:pathLst>
              <a:path w="12191999" h="6858000">
                <a:moveTo>
                  <a:pt x="851787" y="622268"/>
                </a:moveTo>
                <a:cubicBezTo>
                  <a:pt x="862651" y="624621"/>
                  <a:pt x="872127" y="629538"/>
                  <a:pt x="879625" y="637883"/>
                </a:cubicBezTo>
                <a:cubicBezTo>
                  <a:pt x="887334" y="646463"/>
                  <a:pt x="891497" y="656693"/>
                  <a:pt x="893277" y="667955"/>
                </a:cubicBezTo>
                <a:cubicBezTo>
                  <a:pt x="894971" y="678673"/>
                  <a:pt x="894364" y="689328"/>
                  <a:pt x="891586" y="699793"/>
                </a:cubicBezTo>
                <a:lnTo>
                  <a:pt x="891582" y="699793"/>
                </a:lnTo>
                <a:cubicBezTo>
                  <a:pt x="887529" y="715076"/>
                  <a:pt x="880205" y="728387"/>
                  <a:pt x="867360" y="738114"/>
                </a:cubicBezTo>
                <a:cubicBezTo>
                  <a:pt x="859000" y="744445"/>
                  <a:pt x="848737" y="747807"/>
                  <a:pt x="838249" y="747879"/>
                </a:cubicBezTo>
                <a:cubicBezTo>
                  <a:pt x="824466" y="747978"/>
                  <a:pt x="798238" y="747892"/>
                  <a:pt x="790819" y="747843"/>
                </a:cubicBezTo>
                <a:cubicBezTo>
                  <a:pt x="789718" y="747836"/>
                  <a:pt x="788827" y="746953"/>
                  <a:pt x="788827" y="745852"/>
                </a:cubicBezTo>
                <a:cubicBezTo>
                  <a:pt x="788827" y="734732"/>
                  <a:pt x="788835" y="671765"/>
                  <a:pt x="788792" y="641512"/>
                </a:cubicBezTo>
                <a:cubicBezTo>
                  <a:pt x="788792" y="640306"/>
                  <a:pt x="789519" y="639228"/>
                  <a:pt x="790641" y="638773"/>
                </a:cubicBezTo>
                <a:lnTo>
                  <a:pt x="847764" y="622386"/>
                </a:lnTo>
                <a:cubicBezTo>
                  <a:pt x="848951" y="621928"/>
                  <a:pt x="850502" y="621988"/>
                  <a:pt x="851787" y="622268"/>
                </a:cubicBezTo>
                <a:close/>
                <a:moveTo>
                  <a:pt x="790947" y="510426"/>
                </a:moveTo>
                <a:lnTo>
                  <a:pt x="798959" y="510426"/>
                </a:lnTo>
                <a:cubicBezTo>
                  <a:pt x="809967" y="510473"/>
                  <a:pt x="820978" y="510351"/>
                  <a:pt x="831973" y="510776"/>
                </a:cubicBezTo>
                <a:cubicBezTo>
                  <a:pt x="841534" y="511145"/>
                  <a:pt x="850968" y="512644"/>
                  <a:pt x="859857" y="516527"/>
                </a:cubicBezTo>
                <a:cubicBezTo>
                  <a:pt x="870572" y="521210"/>
                  <a:pt x="878033" y="530637"/>
                  <a:pt x="880607" y="542333"/>
                </a:cubicBezTo>
                <a:cubicBezTo>
                  <a:pt x="883171" y="553994"/>
                  <a:pt x="880779" y="564725"/>
                  <a:pt x="874177" y="574580"/>
                </a:cubicBezTo>
                <a:cubicBezTo>
                  <a:pt x="858370" y="598188"/>
                  <a:pt x="832135" y="605693"/>
                  <a:pt x="806873" y="616032"/>
                </a:cubicBezTo>
                <a:cubicBezTo>
                  <a:pt x="801872" y="618079"/>
                  <a:pt x="796796" y="619938"/>
                  <a:pt x="791537" y="621918"/>
                </a:cubicBezTo>
                <a:cubicBezTo>
                  <a:pt x="790229" y="622413"/>
                  <a:pt x="788821" y="621457"/>
                  <a:pt x="788817" y="620056"/>
                </a:cubicBezTo>
                <a:cubicBezTo>
                  <a:pt x="788807" y="607736"/>
                  <a:pt x="788785" y="563981"/>
                  <a:pt x="788940" y="538418"/>
                </a:cubicBezTo>
                <a:lnTo>
                  <a:pt x="788942" y="538421"/>
                </a:lnTo>
                <a:lnTo>
                  <a:pt x="788942" y="512430"/>
                </a:lnTo>
                <a:cubicBezTo>
                  <a:pt x="788942" y="511323"/>
                  <a:pt x="789840" y="510426"/>
                  <a:pt x="790947" y="510426"/>
                </a:cubicBezTo>
                <a:close/>
                <a:moveTo>
                  <a:pt x="727176" y="494837"/>
                </a:moveTo>
                <a:cubicBezTo>
                  <a:pt x="725610" y="494837"/>
                  <a:pt x="724651" y="496551"/>
                  <a:pt x="725465" y="497886"/>
                </a:cubicBezTo>
                <a:lnTo>
                  <a:pt x="736711" y="516333"/>
                </a:lnTo>
                <a:cubicBezTo>
                  <a:pt x="737534" y="517657"/>
                  <a:pt x="737972" y="519183"/>
                  <a:pt x="737970" y="520742"/>
                </a:cubicBezTo>
                <a:lnTo>
                  <a:pt x="737970" y="520667"/>
                </a:lnTo>
                <a:cubicBezTo>
                  <a:pt x="738003" y="593010"/>
                  <a:pt x="738003" y="690495"/>
                  <a:pt x="737970" y="763525"/>
                </a:cubicBezTo>
                <a:cubicBezTo>
                  <a:pt x="737970" y="765189"/>
                  <a:pt x="739321" y="766520"/>
                  <a:pt x="740984" y="766514"/>
                </a:cubicBezTo>
                <a:lnTo>
                  <a:pt x="850684" y="766514"/>
                </a:lnTo>
                <a:cubicBezTo>
                  <a:pt x="862258" y="766471"/>
                  <a:pt x="873685" y="764691"/>
                  <a:pt x="884846" y="761544"/>
                </a:cubicBezTo>
                <a:cubicBezTo>
                  <a:pt x="900550" y="757117"/>
                  <a:pt x="914548" y="749613"/>
                  <a:pt x="925849" y="737695"/>
                </a:cubicBezTo>
                <a:cubicBezTo>
                  <a:pt x="938525" y="724327"/>
                  <a:pt x="945786" y="708362"/>
                  <a:pt x="947658" y="689922"/>
                </a:cubicBezTo>
                <a:cubicBezTo>
                  <a:pt x="949266" y="674046"/>
                  <a:pt x="946419" y="658071"/>
                  <a:pt x="938934" y="643977"/>
                </a:cubicBezTo>
                <a:lnTo>
                  <a:pt x="938937" y="643974"/>
                </a:lnTo>
                <a:cubicBezTo>
                  <a:pt x="929201" y="625636"/>
                  <a:pt x="914004" y="613857"/>
                  <a:pt x="893188" y="609239"/>
                </a:cubicBezTo>
                <a:cubicBezTo>
                  <a:pt x="888800" y="608267"/>
                  <a:pt x="884285" y="607862"/>
                  <a:pt x="879862" y="607328"/>
                </a:cubicBezTo>
                <a:cubicBezTo>
                  <a:pt x="879154" y="607242"/>
                  <a:pt x="878983" y="606293"/>
                  <a:pt x="879615" y="605966"/>
                </a:cubicBezTo>
                <a:cubicBezTo>
                  <a:pt x="885749" y="602826"/>
                  <a:pt x="903576" y="593297"/>
                  <a:pt x="911160" y="585634"/>
                </a:cubicBezTo>
                <a:cubicBezTo>
                  <a:pt x="922738" y="573934"/>
                  <a:pt x="930500" y="560332"/>
                  <a:pt x="930810" y="543378"/>
                </a:cubicBezTo>
                <a:cubicBezTo>
                  <a:pt x="931063" y="529499"/>
                  <a:pt x="925872" y="518099"/>
                  <a:pt x="914761" y="509606"/>
                </a:cubicBezTo>
                <a:cubicBezTo>
                  <a:pt x="907131" y="503772"/>
                  <a:pt x="898365" y="500397"/>
                  <a:pt x="889088" y="498265"/>
                </a:cubicBezTo>
                <a:cubicBezTo>
                  <a:pt x="878030" y="495720"/>
                  <a:pt x="866767" y="494873"/>
                  <a:pt x="855459" y="494857"/>
                </a:cubicBezTo>
                <a:lnTo>
                  <a:pt x="737970" y="494837"/>
                </a:lnTo>
                <a:close/>
                <a:moveTo>
                  <a:pt x="643630" y="494827"/>
                </a:moveTo>
                <a:cubicBezTo>
                  <a:pt x="642071" y="494827"/>
                  <a:pt x="641109" y="496528"/>
                  <a:pt x="641910" y="497862"/>
                </a:cubicBezTo>
                <a:lnTo>
                  <a:pt x="653396" y="517034"/>
                </a:lnTo>
                <a:cubicBezTo>
                  <a:pt x="653956" y="517984"/>
                  <a:pt x="654253" y="519065"/>
                  <a:pt x="654256" y="520169"/>
                </a:cubicBezTo>
                <a:cubicBezTo>
                  <a:pt x="654279" y="534982"/>
                  <a:pt x="654288" y="553033"/>
                  <a:pt x="654292" y="571083"/>
                </a:cubicBezTo>
                <a:lnTo>
                  <a:pt x="654295" y="620214"/>
                </a:lnTo>
                <a:lnTo>
                  <a:pt x="651580" y="621908"/>
                </a:lnTo>
                <a:lnTo>
                  <a:pt x="606908" y="606246"/>
                </a:lnTo>
                <a:cubicBezTo>
                  <a:pt x="606206" y="605970"/>
                  <a:pt x="605425" y="605970"/>
                  <a:pt x="604719" y="606243"/>
                </a:cubicBezTo>
                <a:lnTo>
                  <a:pt x="559494" y="621955"/>
                </a:lnTo>
                <a:cubicBezTo>
                  <a:pt x="558179" y="622465"/>
                  <a:pt x="556715" y="623362"/>
                  <a:pt x="556715" y="621955"/>
                </a:cubicBezTo>
                <a:lnTo>
                  <a:pt x="556712" y="620185"/>
                </a:lnTo>
                <a:lnTo>
                  <a:pt x="556712" y="497846"/>
                </a:lnTo>
                <a:cubicBezTo>
                  <a:pt x="556712" y="496185"/>
                  <a:pt x="555364" y="494837"/>
                  <a:pt x="553703" y="494837"/>
                </a:cubicBezTo>
                <a:lnTo>
                  <a:pt x="495212" y="494837"/>
                </a:lnTo>
                <a:cubicBezTo>
                  <a:pt x="493649" y="494837"/>
                  <a:pt x="492687" y="496551"/>
                  <a:pt x="493501" y="497886"/>
                </a:cubicBezTo>
                <a:lnTo>
                  <a:pt x="504750" y="516412"/>
                </a:lnTo>
                <a:cubicBezTo>
                  <a:pt x="505574" y="517736"/>
                  <a:pt x="506012" y="519262"/>
                  <a:pt x="506009" y="520821"/>
                </a:cubicBezTo>
                <a:cubicBezTo>
                  <a:pt x="505982" y="594082"/>
                  <a:pt x="505982" y="667342"/>
                  <a:pt x="506012" y="740605"/>
                </a:cubicBezTo>
                <a:cubicBezTo>
                  <a:pt x="506012" y="742088"/>
                  <a:pt x="505597" y="743538"/>
                  <a:pt x="504816" y="744797"/>
                </a:cubicBezTo>
                <a:lnTo>
                  <a:pt x="493478" y="763465"/>
                </a:lnTo>
                <a:cubicBezTo>
                  <a:pt x="492667" y="764803"/>
                  <a:pt x="493630" y="766514"/>
                  <a:pt x="495192" y="766514"/>
                </a:cubicBezTo>
                <a:lnTo>
                  <a:pt x="567499" y="766514"/>
                </a:lnTo>
                <a:cubicBezTo>
                  <a:pt x="569058" y="766514"/>
                  <a:pt x="570021" y="764813"/>
                  <a:pt x="569220" y="763475"/>
                </a:cubicBezTo>
                <a:lnTo>
                  <a:pt x="557800" y="744441"/>
                </a:lnTo>
                <a:cubicBezTo>
                  <a:pt x="557164" y="743364"/>
                  <a:pt x="556827" y="742118"/>
                  <a:pt x="556824" y="740865"/>
                </a:cubicBezTo>
                <a:cubicBezTo>
                  <a:pt x="556778" y="705587"/>
                  <a:pt x="556781" y="700086"/>
                  <a:pt x="556785" y="667328"/>
                </a:cubicBezTo>
                <a:lnTo>
                  <a:pt x="556771" y="659699"/>
                </a:lnTo>
                <a:lnTo>
                  <a:pt x="556765" y="654475"/>
                </a:lnTo>
                <a:cubicBezTo>
                  <a:pt x="556785" y="653466"/>
                  <a:pt x="557351" y="652530"/>
                  <a:pt x="558202" y="651986"/>
                </a:cubicBezTo>
                <a:cubicBezTo>
                  <a:pt x="564695" y="647847"/>
                  <a:pt x="592301" y="630244"/>
                  <a:pt x="604713" y="622393"/>
                </a:cubicBezTo>
                <a:cubicBezTo>
                  <a:pt x="605352" y="621991"/>
                  <a:pt x="606163" y="621991"/>
                  <a:pt x="606799" y="622399"/>
                </a:cubicBezTo>
                <a:lnTo>
                  <a:pt x="652987" y="652023"/>
                </a:lnTo>
                <a:cubicBezTo>
                  <a:pt x="653788" y="652537"/>
                  <a:pt x="654276" y="653397"/>
                  <a:pt x="654345" y="654336"/>
                </a:cubicBezTo>
                <a:lnTo>
                  <a:pt x="654351" y="658509"/>
                </a:lnTo>
                <a:lnTo>
                  <a:pt x="654365" y="667065"/>
                </a:lnTo>
                <a:lnTo>
                  <a:pt x="654365" y="763495"/>
                </a:lnTo>
                <a:cubicBezTo>
                  <a:pt x="654365" y="765156"/>
                  <a:pt x="655713" y="766504"/>
                  <a:pt x="657374" y="766504"/>
                </a:cubicBezTo>
                <a:lnTo>
                  <a:pt x="716218" y="766504"/>
                </a:lnTo>
                <a:cubicBezTo>
                  <a:pt x="717777" y="766504"/>
                  <a:pt x="718739" y="764803"/>
                  <a:pt x="717938" y="763468"/>
                </a:cubicBezTo>
                <a:lnTo>
                  <a:pt x="706696" y="744702"/>
                </a:lnTo>
                <a:cubicBezTo>
                  <a:pt x="706020" y="743552"/>
                  <a:pt x="705664" y="742240"/>
                  <a:pt x="705664" y="740905"/>
                </a:cubicBezTo>
                <a:lnTo>
                  <a:pt x="705618" y="497836"/>
                </a:lnTo>
                <a:cubicBezTo>
                  <a:pt x="705618" y="496175"/>
                  <a:pt x="704270" y="494827"/>
                  <a:pt x="702609" y="494827"/>
                </a:cubicBezTo>
                <a:close/>
                <a:moveTo>
                  <a:pt x="957183" y="494827"/>
                </a:moveTo>
                <a:cubicBezTo>
                  <a:pt x="955617" y="494827"/>
                  <a:pt x="954658" y="496541"/>
                  <a:pt x="955472" y="497876"/>
                </a:cubicBezTo>
                <a:lnTo>
                  <a:pt x="966718" y="516405"/>
                </a:lnTo>
                <a:cubicBezTo>
                  <a:pt x="967542" y="517730"/>
                  <a:pt x="967980" y="519256"/>
                  <a:pt x="967977" y="520815"/>
                </a:cubicBezTo>
                <a:lnTo>
                  <a:pt x="967977" y="578087"/>
                </a:lnTo>
                <a:cubicBezTo>
                  <a:pt x="967977" y="578087"/>
                  <a:pt x="967960" y="578087"/>
                  <a:pt x="967960" y="578087"/>
                </a:cubicBezTo>
                <a:lnTo>
                  <a:pt x="967960" y="740608"/>
                </a:lnTo>
                <a:cubicBezTo>
                  <a:pt x="967960" y="742167"/>
                  <a:pt x="967522" y="743693"/>
                  <a:pt x="966701" y="745018"/>
                </a:cubicBezTo>
                <a:lnTo>
                  <a:pt x="955456" y="763465"/>
                </a:lnTo>
                <a:cubicBezTo>
                  <a:pt x="954642" y="764800"/>
                  <a:pt x="955604" y="766514"/>
                  <a:pt x="957166" y="766514"/>
                </a:cubicBezTo>
                <a:lnTo>
                  <a:pt x="1029563" y="766514"/>
                </a:lnTo>
                <a:cubicBezTo>
                  <a:pt x="1031128" y="766514"/>
                  <a:pt x="1032088" y="764800"/>
                  <a:pt x="1031273" y="763465"/>
                </a:cubicBezTo>
                <a:lnTo>
                  <a:pt x="1020028" y="745018"/>
                </a:lnTo>
                <a:cubicBezTo>
                  <a:pt x="1019230" y="743733"/>
                  <a:pt x="1018802" y="742256"/>
                  <a:pt x="1018779" y="740744"/>
                </a:cubicBezTo>
                <a:cubicBezTo>
                  <a:pt x="1018759" y="698445"/>
                  <a:pt x="1018759" y="637106"/>
                  <a:pt x="1018759" y="625020"/>
                </a:cubicBezTo>
                <a:cubicBezTo>
                  <a:pt x="1018759" y="623362"/>
                  <a:pt x="1020120" y="622050"/>
                  <a:pt x="1021778" y="622050"/>
                </a:cubicBezTo>
                <a:cubicBezTo>
                  <a:pt x="1037377" y="622050"/>
                  <a:pt x="1050439" y="625395"/>
                  <a:pt x="1062063" y="630626"/>
                </a:cubicBezTo>
                <a:cubicBezTo>
                  <a:pt x="1072992" y="635543"/>
                  <a:pt x="1083213" y="641357"/>
                  <a:pt x="1089874" y="652112"/>
                </a:cubicBezTo>
                <a:cubicBezTo>
                  <a:pt x="1090029" y="652362"/>
                  <a:pt x="1090263" y="652556"/>
                  <a:pt x="1090460" y="652784"/>
                </a:cubicBezTo>
                <a:cubicBezTo>
                  <a:pt x="1091676" y="654168"/>
                  <a:pt x="1093960" y="653301"/>
                  <a:pt x="1093960" y="651459"/>
                </a:cubicBezTo>
                <a:lnTo>
                  <a:pt x="1093960" y="609470"/>
                </a:lnTo>
                <a:cubicBezTo>
                  <a:pt x="1093960" y="607809"/>
                  <a:pt x="1092616" y="606464"/>
                  <a:pt x="1090955" y="606464"/>
                </a:cubicBezTo>
                <a:lnTo>
                  <a:pt x="1082507" y="606464"/>
                </a:lnTo>
                <a:lnTo>
                  <a:pt x="1082507" y="606461"/>
                </a:lnTo>
                <a:lnTo>
                  <a:pt x="1020839" y="606461"/>
                </a:lnTo>
                <a:cubicBezTo>
                  <a:pt x="1019731" y="606461"/>
                  <a:pt x="1018835" y="605564"/>
                  <a:pt x="1018835" y="604457"/>
                </a:cubicBezTo>
                <a:lnTo>
                  <a:pt x="1018835" y="512582"/>
                </a:lnTo>
                <a:cubicBezTo>
                  <a:pt x="1018835" y="511481"/>
                  <a:pt x="1019715" y="510588"/>
                  <a:pt x="1020816" y="510578"/>
                </a:cubicBezTo>
                <a:cubicBezTo>
                  <a:pt x="1027104" y="510525"/>
                  <a:pt x="1046207" y="510423"/>
                  <a:pt x="1046441" y="510430"/>
                </a:cubicBezTo>
                <a:cubicBezTo>
                  <a:pt x="1058787" y="510647"/>
                  <a:pt x="1071104" y="511323"/>
                  <a:pt x="1083302" y="513396"/>
                </a:cubicBezTo>
                <a:cubicBezTo>
                  <a:pt x="1096149" y="515578"/>
                  <a:pt x="1108357" y="521415"/>
                  <a:pt x="1119658" y="527983"/>
                </a:cubicBezTo>
                <a:cubicBezTo>
                  <a:pt x="1130175" y="534094"/>
                  <a:pt x="1139143" y="539763"/>
                  <a:pt x="1147482" y="548526"/>
                </a:cubicBezTo>
                <a:cubicBezTo>
                  <a:pt x="1147950" y="549014"/>
                  <a:pt x="1148414" y="549508"/>
                  <a:pt x="1148886" y="550009"/>
                </a:cubicBezTo>
                <a:cubicBezTo>
                  <a:pt x="1150132" y="551334"/>
                  <a:pt x="1152353" y="550458"/>
                  <a:pt x="1152353" y="548642"/>
                </a:cubicBezTo>
                <a:lnTo>
                  <a:pt x="1152353" y="497843"/>
                </a:lnTo>
                <a:cubicBezTo>
                  <a:pt x="1152353" y="496182"/>
                  <a:pt x="1151008" y="494837"/>
                  <a:pt x="1149347" y="494837"/>
                </a:cubicBezTo>
                <a:close/>
                <a:moveTo>
                  <a:pt x="9334256" y="242472"/>
                </a:moveTo>
                <a:cubicBezTo>
                  <a:pt x="9314851" y="242420"/>
                  <a:pt x="9295447" y="247770"/>
                  <a:pt x="9278452" y="258471"/>
                </a:cubicBezTo>
                <a:cubicBezTo>
                  <a:pt x="8614258" y="678891"/>
                  <a:pt x="7135654" y="1621687"/>
                  <a:pt x="6787817" y="1843233"/>
                </a:cubicBezTo>
                <a:cubicBezTo>
                  <a:pt x="6742086" y="1872181"/>
                  <a:pt x="6711876" y="1922108"/>
                  <a:pt x="6711037" y="1976237"/>
                </a:cubicBezTo>
                <a:lnTo>
                  <a:pt x="6711037" y="2256094"/>
                </a:lnTo>
                <a:lnTo>
                  <a:pt x="6711876" y="2664766"/>
                </a:lnTo>
                <a:cubicBezTo>
                  <a:pt x="6711876" y="4367434"/>
                  <a:pt x="6711876" y="4694701"/>
                  <a:pt x="6713971" y="6440582"/>
                </a:cubicBezTo>
                <a:cubicBezTo>
                  <a:pt x="6713971" y="6529117"/>
                  <a:pt x="6786978" y="6602124"/>
                  <a:pt x="6875513" y="6602124"/>
                </a:cubicBezTo>
                <a:lnTo>
                  <a:pt x="11179155" y="6602124"/>
                </a:lnTo>
                <a:lnTo>
                  <a:pt x="11179155" y="6602540"/>
                </a:lnTo>
                <a:lnTo>
                  <a:pt x="11775800" y="6602540"/>
                </a:lnTo>
                <a:cubicBezTo>
                  <a:pt x="11864751" y="6602540"/>
                  <a:pt x="11936919" y="6530372"/>
                  <a:pt x="11936919" y="6441421"/>
                </a:cubicBezTo>
                <a:lnTo>
                  <a:pt x="11936919" y="2650507"/>
                </a:lnTo>
                <a:cubicBezTo>
                  <a:pt x="11936919" y="2650507"/>
                  <a:pt x="11936087" y="2192318"/>
                  <a:pt x="11936087" y="2192318"/>
                </a:cubicBezTo>
                <a:lnTo>
                  <a:pt x="11936087" y="1969107"/>
                </a:lnTo>
                <a:cubicBezTo>
                  <a:pt x="11932307" y="1919174"/>
                  <a:pt x="11906293" y="1872597"/>
                  <a:pt x="11863495" y="1845328"/>
                </a:cubicBezTo>
                <a:lnTo>
                  <a:pt x="9390061" y="258894"/>
                </a:lnTo>
                <a:cubicBezTo>
                  <a:pt x="9373066" y="247982"/>
                  <a:pt x="9353661" y="242525"/>
                  <a:pt x="9334256" y="242472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" name="Content Placeholder 19">
            <a:extLst>
              <a:ext uri="{FF2B5EF4-FFF2-40B4-BE49-F238E27FC236}">
                <a16:creationId xmlns:a16="http://schemas.microsoft.com/office/drawing/2014/main" id="{DB8CC4C8-3B72-4BEB-8B27-6BDD97BBD8F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7073459" y="3366448"/>
            <a:ext cx="4540469" cy="290633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CA795-1E23-C08F-05C7-56648C289D06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7073459" y="2913375"/>
            <a:ext cx="4540469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FFD0D-5E9B-DFDD-88FF-738094E68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73459" y="2402355"/>
            <a:ext cx="4540470" cy="541204"/>
          </a:xfrm>
        </p:spPr>
        <p:txBody>
          <a:bodyPr anchor="t">
            <a:no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4222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26926471-0C29-A746-6CA0-5327A71104F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45165" y="255460"/>
            <a:ext cx="5225882" cy="6360069"/>
          </a:xfrm>
          <a:custGeom>
            <a:avLst/>
            <a:gdLst>
              <a:gd name="connsiteX0" fmla="*/ 606623 w 5225882"/>
              <a:gd name="connsiteY0" fmla="*/ 366808 h 6360069"/>
              <a:gd name="connsiteX1" fmla="*/ 634460 w 5225882"/>
              <a:gd name="connsiteY1" fmla="*/ 382423 h 6360069"/>
              <a:gd name="connsiteX2" fmla="*/ 648112 w 5225882"/>
              <a:gd name="connsiteY2" fmla="*/ 412495 h 6360069"/>
              <a:gd name="connsiteX3" fmla="*/ 646421 w 5225882"/>
              <a:gd name="connsiteY3" fmla="*/ 444333 h 6360069"/>
              <a:gd name="connsiteX4" fmla="*/ 646418 w 5225882"/>
              <a:gd name="connsiteY4" fmla="*/ 444333 h 6360069"/>
              <a:gd name="connsiteX5" fmla="*/ 622196 w 5225882"/>
              <a:gd name="connsiteY5" fmla="*/ 482654 h 6360069"/>
              <a:gd name="connsiteX6" fmla="*/ 593084 w 5225882"/>
              <a:gd name="connsiteY6" fmla="*/ 492419 h 6360069"/>
              <a:gd name="connsiteX7" fmla="*/ 545654 w 5225882"/>
              <a:gd name="connsiteY7" fmla="*/ 492383 h 6360069"/>
              <a:gd name="connsiteX8" fmla="*/ 543663 w 5225882"/>
              <a:gd name="connsiteY8" fmla="*/ 490392 h 6360069"/>
              <a:gd name="connsiteX9" fmla="*/ 543627 w 5225882"/>
              <a:gd name="connsiteY9" fmla="*/ 386052 h 6360069"/>
              <a:gd name="connsiteX10" fmla="*/ 545476 w 5225882"/>
              <a:gd name="connsiteY10" fmla="*/ 383313 h 6360069"/>
              <a:gd name="connsiteX11" fmla="*/ 602599 w 5225882"/>
              <a:gd name="connsiteY11" fmla="*/ 366926 h 6360069"/>
              <a:gd name="connsiteX12" fmla="*/ 606623 w 5225882"/>
              <a:gd name="connsiteY12" fmla="*/ 366808 h 6360069"/>
              <a:gd name="connsiteX13" fmla="*/ 409130 w 5225882"/>
              <a:gd name="connsiteY13" fmla="*/ 364754 h 6360069"/>
              <a:gd name="connsiteX14" fmla="*/ 409130 w 5225882"/>
              <a:gd name="connsiteY14" fmla="*/ 366537 h 6360069"/>
              <a:gd name="connsiteX15" fmla="*/ 409130 w 5225882"/>
              <a:gd name="connsiteY15" fmla="*/ 364754 h 6360069"/>
              <a:gd name="connsiteX16" fmla="*/ 545782 w 5225882"/>
              <a:gd name="connsiteY16" fmla="*/ 254966 h 6360069"/>
              <a:gd name="connsiteX17" fmla="*/ 553794 w 5225882"/>
              <a:gd name="connsiteY17" fmla="*/ 254966 h 6360069"/>
              <a:gd name="connsiteX18" fmla="*/ 586809 w 5225882"/>
              <a:gd name="connsiteY18" fmla="*/ 255316 h 6360069"/>
              <a:gd name="connsiteX19" fmla="*/ 614692 w 5225882"/>
              <a:gd name="connsiteY19" fmla="*/ 261067 h 6360069"/>
              <a:gd name="connsiteX20" fmla="*/ 635442 w 5225882"/>
              <a:gd name="connsiteY20" fmla="*/ 286873 h 6360069"/>
              <a:gd name="connsiteX21" fmla="*/ 629012 w 5225882"/>
              <a:gd name="connsiteY21" fmla="*/ 319120 h 6360069"/>
              <a:gd name="connsiteX22" fmla="*/ 561708 w 5225882"/>
              <a:gd name="connsiteY22" fmla="*/ 360572 h 6360069"/>
              <a:gd name="connsiteX23" fmla="*/ 546372 w 5225882"/>
              <a:gd name="connsiteY23" fmla="*/ 366458 h 6360069"/>
              <a:gd name="connsiteX24" fmla="*/ 543653 w 5225882"/>
              <a:gd name="connsiteY24" fmla="*/ 364596 h 6360069"/>
              <a:gd name="connsiteX25" fmla="*/ 543775 w 5225882"/>
              <a:gd name="connsiteY25" fmla="*/ 282958 h 6360069"/>
              <a:gd name="connsiteX26" fmla="*/ 543778 w 5225882"/>
              <a:gd name="connsiteY26" fmla="*/ 282961 h 6360069"/>
              <a:gd name="connsiteX27" fmla="*/ 543778 w 5225882"/>
              <a:gd name="connsiteY27" fmla="*/ 256970 h 6360069"/>
              <a:gd name="connsiteX28" fmla="*/ 545782 w 5225882"/>
              <a:gd name="connsiteY28" fmla="*/ 254966 h 6360069"/>
              <a:gd name="connsiteX29" fmla="*/ 482011 w 5225882"/>
              <a:gd name="connsiteY29" fmla="*/ 239377 h 6360069"/>
              <a:gd name="connsiteX30" fmla="*/ 480300 w 5225882"/>
              <a:gd name="connsiteY30" fmla="*/ 242426 h 6360069"/>
              <a:gd name="connsiteX31" fmla="*/ 491546 w 5225882"/>
              <a:gd name="connsiteY31" fmla="*/ 260873 h 6360069"/>
              <a:gd name="connsiteX32" fmla="*/ 492805 w 5225882"/>
              <a:gd name="connsiteY32" fmla="*/ 265282 h 6360069"/>
              <a:gd name="connsiteX33" fmla="*/ 492805 w 5225882"/>
              <a:gd name="connsiteY33" fmla="*/ 265207 h 6360069"/>
              <a:gd name="connsiteX34" fmla="*/ 492805 w 5225882"/>
              <a:gd name="connsiteY34" fmla="*/ 508065 h 6360069"/>
              <a:gd name="connsiteX35" fmla="*/ 495820 w 5225882"/>
              <a:gd name="connsiteY35" fmla="*/ 511054 h 6360069"/>
              <a:gd name="connsiteX36" fmla="*/ 605519 w 5225882"/>
              <a:gd name="connsiteY36" fmla="*/ 511054 h 6360069"/>
              <a:gd name="connsiteX37" fmla="*/ 639681 w 5225882"/>
              <a:gd name="connsiteY37" fmla="*/ 506084 h 6360069"/>
              <a:gd name="connsiteX38" fmla="*/ 680684 w 5225882"/>
              <a:gd name="connsiteY38" fmla="*/ 482235 h 6360069"/>
              <a:gd name="connsiteX39" fmla="*/ 702493 w 5225882"/>
              <a:gd name="connsiteY39" fmla="*/ 434462 h 6360069"/>
              <a:gd name="connsiteX40" fmla="*/ 693769 w 5225882"/>
              <a:gd name="connsiteY40" fmla="*/ 388517 h 6360069"/>
              <a:gd name="connsiteX41" fmla="*/ 693772 w 5225882"/>
              <a:gd name="connsiteY41" fmla="*/ 388514 h 6360069"/>
              <a:gd name="connsiteX42" fmla="*/ 648023 w 5225882"/>
              <a:gd name="connsiteY42" fmla="*/ 353779 h 6360069"/>
              <a:gd name="connsiteX43" fmla="*/ 634697 w 5225882"/>
              <a:gd name="connsiteY43" fmla="*/ 351868 h 6360069"/>
              <a:gd name="connsiteX44" fmla="*/ 634450 w 5225882"/>
              <a:gd name="connsiteY44" fmla="*/ 350506 h 6360069"/>
              <a:gd name="connsiteX45" fmla="*/ 665995 w 5225882"/>
              <a:gd name="connsiteY45" fmla="*/ 330174 h 6360069"/>
              <a:gd name="connsiteX46" fmla="*/ 685645 w 5225882"/>
              <a:gd name="connsiteY46" fmla="*/ 287918 h 6360069"/>
              <a:gd name="connsiteX47" fmla="*/ 669597 w 5225882"/>
              <a:gd name="connsiteY47" fmla="*/ 254146 h 6360069"/>
              <a:gd name="connsiteX48" fmla="*/ 643923 w 5225882"/>
              <a:gd name="connsiteY48" fmla="*/ 242805 h 6360069"/>
              <a:gd name="connsiteX49" fmla="*/ 610295 w 5225882"/>
              <a:gd name="connsiteY49" fmla="*/ 239397 h 6360069"/>
              <a:gd name="connsiteX50" fmla="*/ 492805 w 5225882"/>
              <a:gd name="connsiteY50" fmla="*/ 239377 h 6360069"/>
              <a:gd name="connsiteX51" fmla="*/ 398465 w 5225882"/>
              <a:gd name="connsiteY51" fmla="*/ 239367 h 6360069"/>
              <a:gd name="connsiteX52" fmla="*/ 396745 w 5225882"/>
              <a:gd name="connsiteY52" fmla="*/ 242402 h 6360069"/>
              <a:gd name="connsiteX53" fmla="*/ 408231 w 5225882"/>
              <a:gd name="connsiteY53" fmla="*/ 261574 h 6360069"/>
              <a:gd name="connsiteX54" fmla="*/ 409091 w 5225882"/>
              <a:gd name="connsiteY54" fmla="*/ 264709 h 6360069"/>
              <a:gd name="connsiteX55" fmla="*/ 409128 w 5225882"/>
              <a:gd name="connsiteY55" fmla="*/ 315623 h 6360069"/>
              <a:gd name="connsiteX56" fmla="*/ 409130 w 5225882"/>
              <a:gd name="connsiteY56" fmla="*/ 364754 h 6360069"/>
              <a:gd name="connsiteX57" fmla="*/ 406415 w 5225882"/>
              <a:gd name="connsiteY57" fmla="*/ 366448 h 6360069"/>
              <a:gd name="connsiteX58" fmla="*/ 361743 w 5225882"/>
              <a:gd name="connsiteY58" fmla="*/ 350786 h 6360069"/>
              <a:gd name="connsiteX59" fmla="*/ 359554 w 5225882"/>
              <a:gd name="connsiteY59" fmla="*/ 350783 h 6360069"/>
              <a:gd name="connsiteX60" fmla="*/ 314329 w 5225882"/>
              <a:gd name="connsiteY60" fmla="*/ 366495 h 6360069"/>
              <a:gd name="connsiteX61" fmla="*/ 311550 w 5225882"/>
              <a:gd name="connsiteY61" fmla="*/ 366495 h 6360069"/>
              <a:gd name="connsiteX62" fmla="*/ 311547 w 5225882"/>
              <a:gd name="connsiteY62" fmla="*/ 364725 h 6360069"/>
              <a:gd name="connsiteX63" fmla="*/ 311547 w 5225882"/>
              <a:gd name="connsiteY63" fmla="*/ 242386 h 6360069"/>
              <a:gd name="connsiteX64" fmla="*/ 308538 w 5225882"/>
              <a:gd name="connsiteY64" fmla="*/ 239377 h 6360069"/>
              <a:gd name="connsiteX65" fmla="*/ 250047 w 5225882"/>
              <a:gd name="connsiteY65" fmla="*/ 239377 h 6360069"/>
              <a:gd name="connsiteX66" fmla="*/ 248336 w 5225882"/>
              <a:gd name="connsiteY66" fmla="*/ 242426 h 6360069"/>
              <a:gd name="connsiteX67" fmla="*/ 259585 w 5225882"/>
              <a:gd name="connsiteY67" fmla="*/ 260952 h 6360069"/>
              <a:gd name="connsiteX68" fmla="*/ 260844 w 5225882"/>
              <a:gd name="connsiteY68" fmla="*/ 265361 h 6360069"/>
              <a:gd name="connsiteX69" fmla="*/ 260847 w 5225882"/>
              <a:gd name="connsiteY69" fmla="*/ 485145 h 6360069"/>
              <a:gd name="connsiteX70" fmla="*/ 259651 w 5225882"/>
              <a:gd name="connsiteY70" fmla="*/ 489337 h 6360069"/>
              <a:gd name="connsiteX71" fmla="*/ 248313 w 5225882"/>
              <a:gd name="connsiteY71" fmla="*/ 508005 h 6360069"/>
              <a:gd name="connsiteX72" fmla="*/ 250027 w 5225882"/>
              <a:gd name="connsiteY72" fmla="*/ 511054 h 6360069"/>
              <a:gd name="connsiteX73" fmla="*/ 322334 w 5225882"/>
              <a:gd name="connsiteY73" fmla="*/ 511054 h 6360069"/>
              <a:gd name="connsiteX74" fmla="*/ 324055 w 5225882"/>
              <a:gd name="connsiteY74" fmla="*/ 508015 h 6360069"/>
              <a:gd name="connsiteX75" fmla="*/ 312635 w 5225882"/>
              <a:gd name="connsiteY75" fmla="*/ 488981 h 6360069"/>
              <a:gd name="connsiteX76" fmla="*/ 311659 w 5225882"/>
              <a:gd name="connsiteY76" fmla="*/ 485405 h 6360069"/>
              <a:gd name="connsiteX77" fmla="*/ 311620 w 5225882"/>
              <a:gd name="connsiteY77" fmla="*/ 411868 h 6360069"/>
              <a:gd name="connsiteX78" fmla="*/ 311606 w 5225882"/>
              <a:gd name="connsiteY78" fmla="*/ 404239 h 6360069"/>
              <a:gd name="connsiteX79" fmla="*/ 311600 w 5225882"/>
              <a:gd name="connsiteY79" fmla="*/ 399015 h 6360069"/>
              <a:gd name="connsiteX80" fmla="*/ 313037 w 5225882"/>
              <a:gd name="connsiteY80" fmla="*/ 396526 h 6360069"/>
              <a:gd name="connsiteX81" fmla="*/ 359548 w 5225882"/>
              <a:gd name="connsiteY81" fmla="*/ 366933 h 6360069"/>
              <a:gd name="connsiteX82" fmla="*/ 361634 w 5225882"/>
              <a:gd name="connsiteY82" fmla="*/ 366939 h 6360069"/>
              <a:gd name="connsiteX83" fmla="*/ 407822 w 5225882"/>
              <a:gd name="connsiteY83" fmla="*/ 396563 h 6360069"/>
              <a:gd name="connsiteX84" fmla="*/ 409180 w 5225882"/>
              <a:gd name="connsiteY84" fmla="*/ 398876 h 6360069"/>
              <a:gd name="connsiteX85" fmla="*/ 409186 w 5225882"/>
              <a:gd name="connsiteY85" fmla="*/ 403049 h 6360069"/>
              <a:gd name="connsiteX86" fmla="*/ 409200 w 5225882"/>
              <a:gd name="connsiteY86" fmla="*/ 411605 h 6360069"/>
              <a:gd name="connsiteX87" fmla="*/ 409200 w 5225882"/>
              <a:gd name="connsiteY87" fmla="*/ 508035 h 6360069"/>
              <a:gd name="connsiteX88" fmla="*/ 412209 w 5225882"/>
              <a:gd name="connsiteY88" fmla="*/ 511044 h 6360069"/>
              <a:gd name="connsiteX89" fmla="*/ 471053 w 5225882"/>
              <a:gd name="connsiteY89" fmla="*/ 511044 h 6360069"/>
              <a:gd name="connsiteX90" fmla="*/ 472773 w 5225882"/>
              <a:gd name="connsiteY90" fmla="*/ 508008 h 6360069"/>
              <a:gd name="connsiteX91" fmla="*/ 461531 w 5225882"/>
              <a:gd name="connsiteY91" fmla="*/ 489242 h 6360069"/>
              <a:gd name="connsiteX92" fmla="*/ 460499 w 5225882"/>
              <a:gd name="connsiteY92" fmla="*/ 485445 h 6360069"/>
              <a:gd name="connsiteX93" fmla="*/ 460453 w 5225882"/>
              <a:gd name="connsiteY93" fmla="*/ 242376 h 6360069"/>
              <a:gd name="connsiteX94" fmla="*/ 457444 w 5225882"/>
              <a:gd name="connsiteY94" fmla="*/ 239367 h 6360069"/>
              <a:gd name="connsiteX95" fmla="*/ 712019 w 5225882"/>
              <a:gd name="connsiteY95" fmla="*/ 239367 h 6360069"/>
              <a:gd name="connsiteX96" fmla="*/ 710308 w 5225882"/>
              <a:gd name="connsiteY96" fmla="*/ 242416 h 6360069"/>
              <a:gd name="connsiteX97" fmla="*/ 721554 w 5225882"/>
              <a:gd name="connsiteY97" fmla="*/ 260945 h 6360069"/>
              <a:gd name="connsiteX98" fmla="*/ 722813 w 5225882"/>
              <a:gd name="connsiteY98" fmla="*/ 265355 h 6360069"/>
              <a:gd name="connsiteX99" fmla="*/ 722813 w 5225882"/>
              <a:gd name="connsiteY99" fmla="*/ 322627 h 6360069"/>
              <a:gd name="connsiteX100" fmla="*/ 722796 w 5225882"/>
              <a:gd name="connsiteY100" fmla="*/ 322627 h 6360069"/>
              <a:gd name="connsiteX101" fmla="*/ 722796 w 5225882"/>
              <a:gd name="connsiteY101" fmla="*/ 485148 h 6360069"/>
              <a:gd name="connsiteX102" fmla="*/ 721537 w 5225882"/>
              <a:gd name="connsiteY102" fmla="*/ 489558 h 6360069"/>
              <a:gd name="connsiteX103" fmla="*/ 710292 w 5225882"/>
              <a:gd name="connsiteY103" fmla="*/ 508005 h 6360069"/>
              <a:gd name="connsiteX104" fmla="*/ 712002 w 5225882"/>
              <a:gd name="connsiteY104" fmla="*/ 511054 h 6360069"/>
              <a:gd name="connsiteX105" fmla="*/ 784399 w 5225882"/>
              <a:gd name="connsiteY105" fmla="*/ 511054 h 6360069"/>
              <a:gd name="connsiteX106" fmla="*/ 786109 w 5225882"/>
              <a:gd name="connsiteY106" fmla="*/ 508005 h 6360069"/>
              <a:gd name="connsiteX107" fmla="*/ 774864 w 5225882"/>
              <a:gd name="connsiteY107" fmla="*/ 489558 h 6360069"/>
              <a:gd name="connsiteX108" fmla="*/ 773615 w 5225882"/>
              <a:gd name="connsiteY108" fmla="*/ 485284 h 6360069"/>
              <a:gd name="connsiteX109" fmla="*/ 773595 w 5225882"/>
              <a:gd name="connsiteY109" fmla="*/ 369560 h 6360069"/>
              <a:gd name="connsiteX110" fmla="*/ 776614 w 5225882"/>
              <a:gd name="connsiteY110" fmla="*/ 366590 h 6360069"/>
              <a:gd name="connsiteX111" fmla="*/ 816899 w 5225882"/>
              <a:gd name="connsiteY111" fmla="*/ 375166 h 6360069"/>
              <a:gd name="connsiteX112" fmla="*/ 844710 w 5225882"/>
              <a:gd name="connsiteY112" fmla="*/ 396652 h 6360069"/>
              <a:gd name="connsiteX113" fmla="*/ 845296 w 5225882"/>
              <a:gd name="connsiteY113" fmla="*/ 397324 h 6360069"/>
              <a:gd name="connsiteX114" fmla="*/ 848796 w 5225882"/>
              <a:gd name="connsiteY114" fmla="*/ 395999 h 6360069"/>
              <a:gd name="connsiteX115" fmla="*/ 848796 w 5225882"/>
              <a:gd name="connsiteY115" fmla="*/ 354010 h 6360069"/>
              <a:gd name="connsiteX116" fmla="*/ 845791 w 5225882"/>
              <a:gd name="connsiteY116" fmla="*/ 351004 h 6360069"/>
              <a:gd name="connsiteX117" fmla="*/ 837343 w 5225882"/>
              <a:gd name="connsiteY117" fmla="*/ 351004 h 6360069"/>
              <a:gd name="connsiteX118" fmla="*/ 837343 w 5225882"/>
              <a:gd name="connsiteY118" fmla="*/ 351001 h 6360069"/>
              <a:gd name="connsiteX119" fmla="*/ 775675 w 5225882"/>
              <a:gd name="connsiteY119" fmla="*/ 351001 h 6360069"/>
              <a:gd name="connsiteX120" fmla="*/ 773671 w 5225882"/>
              <a:gd name="connsiteY120" fmla="*/ 348997 h 6360069"/>
              <a:gd name="connsiteX121" fmla="*/ 773671 w 5225882"/>
              <a:gd name="connsiteY121" fmla="*/ 257122 h 6360069"/>
              <a:gd name="connsiteX122" fmla="*/ 775652 w 5225882"/>
              <a:gd name="connsiteY122" fmla="*/ 255118 h 6360069"/>
              <a:gd name="connsiteX123" fmla="*/ 801277 w 5225882"/>
              <a:gd name="connsiteY123" fmla="*/ 254970 h 6360069"/>
              <a:gd name="connsiteX124" fmla="*/ 838138 w 5225882"/>
              <a:gd name="connsiteY124" fmla="*/ 257936 h 6360069"/>
              <a:gd name="connsiteX125" fmla="*/ 874494 w 5225882"/>
              <a:gd name="connsiteY125" fmla="*/ 272523 h 6360069"/>
              <a:gd name="connsiteX126" fmla="*/ 902318 w 5225882"/>
              <a:gd name="connsiteY126" fmla="*/ 293066 h 6360069"/>
              <a:gd name="connsiteX127" fmla="*/ 903722 w 5225882"/>
              <a:gd name="connsiteY127" fmla="*/ 294549 h 6360069"/>
              <a:gd name="connsiteX128" fmla="*/ 907189 w 5225882"/>
              <a:gd name="connsiteY128" fmla="*/ 293182 h 6360069"/>
              <a:gd name="connsiteX129" fmla="*/ 907189 w 5225882"/>
              <a:gd name="connsiteY129" fmla="*/ 242383 h 6360069"/>
              <a:gd name="connsiteX130" fmla="*/ 904183 w 5225882"/>
              <a:gd name="connsiteY130" fmla="*/ 239377 h 6360069"/>
              <a:gd name="connsiteX131" fmla="*/ 0 w 5225882"/>
              <a:gd name="connsiteY131" fmla="*/ 0 h 6360069"/>
              <a:gd name="connsiteX132" fmla="*/ 5225882 w 5225882"/>
              <a:gd name="connsiteY132" fmla="*/ 0 h 6360069"/>
              <a:gd name="connsiteX133" fmla="*/ 5225882 w 5225882"/>
              <a:gd name="connsiteY133" fmla="*/ 6360069 h 6360069"/>
              <a:gd name="connsiteX134" fmla="*/ 0 w 5225882"/>
              <a:gd name="connsiteY134" fmla="*/ 6360069 h 6360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</a:cxnLst>
            <a:rect l="l" t="t" r="r" b="b"/>
            <a:pathLst>
              <a:path w="5225882" h="6360069">
                <a:moveTo>
                  <a:pt x="606623" y="366808"/>
                </a:moveTo>
                <a:cubicBezTo>
                  <a:pt x="617487" y="369161"/>
                  <a:pt x="626962" y="374078"/>
                  <a:pt x="634460" y="382423"/>
                </a:cubicBezTo>
                <a:cubicBezTo>
                  <a:pt x="642169" y="391003"/>
                  <a:pt x="646332" y="401233"/>
                  <a:pt x="648112" y="412495"/>
                </a:cubicBezTo>
                <a:cubicBezTo>
                  <a:pt x="649806" y="423213"/>
                  <a:pt x="649199" y="433868"/>
                  <a:pt x="646421" y="444333"/>
                </a:cubicBezTo>
                <a:lnTo>
                  <a:pt x="646418" y="444333"/>
                </a:lnTo>
                <a:cubicBezTo>
                  <a:pt x="642364" y="459616"/>
                  <a:pt x="635040" y="472927"/>
                  <a:pt x="622196" y="482654"/>
                </a:cubicBezTo>
                <a:cubicBezTo>
                  <a:pt x="613835" y="488985"/>
                  <a:pt x="603572" y="492347"/>
                  <a:pt x="593084" y="492419"/>
                </a:cubicBezTo>
                <a:cubicBezTo>
                  <a:pt x="579301" y="492518"/>
                  <a:pt x="553073" y="492432"/>
                  <a:pt x="545654" y="492383"/>
                </a:cubicBezTo>
                <a:cubicBezTo>
                  <a:pt x="544553" y="492376"/>
                  <a:pt x="543663" y="491493"/>
                  <a:pt x="543663" y="490392"/>
                </a:cubicBezTo>
                <a:cubicBezTo>
                  <a:pt x="543663" y="479272"/>
                  <a:pt x="543670" y="416305"/>
                  <a:pt x="543627" y="386052"/>
                </a:cubicBezTo>
                <a:cubicBezTo>
                  <a:pt x="543627" y="384846"/>
                  <a:pt x="544355" y="383768"/>
                  <a:pt x="545476" y="383313"/>
                </a:cubicBezTo>
                <a:lnTo>
                  <a:pt x="602599" y="366926"/>
                </a:lnTo>
                <a:cubicBezTo>
                  <a:pt x="603786" y="366468"/>
                  <a:pt x="605338" y="366528"/>
                  <a:pt x="606623" y="366808"/>
                </a:cubicBezTo>
                <a:close/>
                <a:moveTo>
                  <a:pt x="409130" y="364754"/>
                </a:moveTo>
                <a:lnTo>
                  <a:pt x="409130" y="366537"/>
                </a:lnTo>
                <a:lnTo>
                  <a:pt x="409130" y="364754"/>
                </a:lnTo>
                <a:close/>
                <a:moveTo>
                  <a:pt x="545782" y="254966"/>
                </a:moveTo>
                <a:lnTo>
                  <a:pt x="553794" y="254966"/>
                </a:lnTo>
                <a:cubicBezTo>
                  <a:pt x="564802" y="255013"/>
                  <a:pt x="575814" y="254891"/>
                  <a:pt x="586809" y="255316"/>
                </a:cubicBezTo>
                <a:cubicBezTo>
                  <a:pt x="596370" y="255685"/>
                  <a:pt x="605803" y="257184"/>
                  <a:pt x="614692" y="261067"/>
                </a:cubicBezTo>
                <a:cubicBezTo>
                  <a:pt x="625407" y="265750"/>
                  <a:pt x="632868" y="275177"/>
                  <a:pt x="635442" y="286873"/>
                </a:cubicBezTo>
                <a:cubicBezTo>
                  <a:pt x="638007" y="298534"/>
                  <a:pt x="635614" y="309265"/>
                  <a:pt x="629012" y="319120"/>
                </a:cubicBezTo>
                <a:cubicBezTo>
                  <a:pt x="613205" y="342728"/>
                  <a:pt x="586970" y="350233"/>
                  <a:pt x="561708" y="360572"/>
                </a:cubicBezTo>
                <a:cubicBezTo>
                  <a:pt x="556708" y="362619"/>
                  <a:pt x="551632" y="364478"/>
                  <a:pt x="546372" y="366458"/>
                </a:cubicBezTo>
                <a:cubicBezTo>
                  <a:pt x="545064" y="366953"/>
                  <a:pt x="543656" y="365997"/>
                  <a:pt x="543653" y="364596"/>
                </a:cubicBezTo>
                <a:cubicBezTo>
                  <a:pt x="543643" y="352276"/>
                  <a:pt x="543620" y="308521"/>
                  <a:pt x="543775" y="282958"/>
                </a:cubicBezTo>
                <a:lnTo>
                  <a:pt x="543778" y="282961"/>
                </a:lnTo>
                <a:lnTo>
                  <a:pt x="543778" y="256970"/>
                </a:lnTo>
                <a:cubicBezTo>
                  <a:pt x="543778" y="255863"/>
                  <a:pt x="544675" y="254966"/>
                  <a:pt x="545782" y="254966"/>
                </a:cubicBezTo>
                <a:close/>
                <a:moveTo>
                  <a:pt x="482011" y="239377"/>
                </a:moveTo>
                <a:cubicBezTo>
                  <a:pt x="480445" y="239377"/>
                  <a:pt x="479486" y="241091"/>
                  <a:pt x="480300" y="242426"/>
                </a:cubicBezTo>
                <a:lnTo>
                  <a:pt x="491546" y="260873"/>
                </a:lnTo>
                <a:cubicBezTo>
                  <a:pt x="492370" y="262197"/>
                  <a:pt x="492808" y="263723"/>
                  <a:pt x="492805" y="265282"/>
                </a:cubicBezTo>
                <a:lnTo>
                  <a:pt x="492805" y="265207"/>
                </a:lnTo>
                <a:cubicBezTo>
                  <a:pt x="492838" y="337550"/>
                  <a:pt x="492838" y="435035"/>
                  <a:pt x="492805" y="508065"/>
                </a:cubicBezTo>
                <a:cubicBezTo>
                  <a:pt x="492805" y="509729"/>
                  <a:pt x="494156" y="511060"/>
                  <a:pt x="495820" y="511054"/>
                </a:cubicBezTo>
                <a:lnTo>
                  <a:pt x="605519" y="511054"/>
                </a:lnTo>
                <a:cubicBezTo>
                  <a:pt x="617094" y="511011"/>
                  <a:pt x="628521" y="509231"/>
                  <a:pt x="639681" y="506084"/>
                </a:cubicBezTo>
                <a:cubicBezTo>
                  <a:pt x="655385" y="501657"/>
                  <a:pt x="669383" y="494153"/>
                  <a:pt x="680684" y="482235"/>
                </a:cubicBezTo>
                <a:cubicBezTo>
                  <a:pt x="693360" y="468867"/>
                  <a:pt x="700621" y="452902"/>
                  <a:pt x="702493" y="434462"/>
                </a:cubicBezTo>
                <a:cubicBezTo>
                  <a:pt x="704101" y="418586"/>
                  <a:pt x="701254" y="402611"/>
                  <a:pt x="693769" y="388517"/>
                </a:cubicBezTo>
                <a:lnTo>
                  <a:pt x="693772" y="388514"/>
                </a:lnTo>
                <a:cubicBezTo>
                  <a:pt x="684036" y="370176"/>
                  <a:pt x="668839" y="358397"/>
                  <a:pt x="648023" y="353779"/>
                </a:cubicBezTo>
                <a:cubicBezTo>
                  <a:pt x="643636" y="352807"/>
                  <a:pt x="639121" y="352402"/>
                  <a:pt x="634697" y="351868"/>
                </a:cubicBezTo>
                <a:cubicBezTo>
                  <a:pt x="633989" y="351782"/>
                  <a:pt x="633818" y="350833"/>
                  <a:pt x="634450" y="350506"/>
                </a:cubicBezTo>
                <a:cubicBezTo>
                  <a:pt x="640584" y="347366"/>
                  <a:pt x="658411" y="337837"/>
                  <a:pt x="665995" y="330174"/>
                </a:cubicBezTo>
                <a:cubicBezTo>
                  <a:pt x="677573" y="318474"/>
                  <a:pt x="685335" y="304872"/>
                  <a:pt x="685645" y="287918"/>
                </a:cubicBezTo>
                <a:cubicBezTo>
                  <a:pt x="685898" y="274039"/>
                  <a:pt x="680707" y="262639"/>
                  <a:pt x="669597" y="254146"/>
                </a:cubicBezTo>
                <a:cubicBezTo>
                  <a:pt x="661967" y="248312"/>
                  <a:pt x="653200" y="244937"/>
                  <a:pt x="643923" y="242805"/>
                </a:cubicBezTo>
                <a:cubicBezTo>
                  <a:pt x="632865" y="240260"/>
                  <a:pt x="621603" y="239413"/>
                  <a:pt x="610295" y="239397"/>
                </a:cubicBezTo>
                <a:lnTo>
                  <a:pt x="492805" y="239377"/>
                </a:lnTo>
                <a:close/>
                <a:moveTo>
                  <a:pt x="398465" y="239367"/>
                </a:moveTo>
                <a:cubicBezTo>
                  <a:pt x="396906" y="239367"/>
                  <a:pt x="395944" y="241068"/>
                  <a:pt x="396745" y="242402"/>
                </a:cubicBezTo>
                <a:lnTo>
                  <a:pt x="408231" y="261574"/>
                </a:lnTo>
                <a:cubicBezTo>
                  <a:pt x="408791" y="262524"/>
                  <a:pt x="409088" y="263605"/>
                  <a:pt x="409091" y="264709"/>
                </a:cubicBezTo>
                <a:cubicBezTo>
                  <a:pt x="409114" y="279522"/>
                  <a:pt x="409124" y="297573"/>
                  <a:pt x="409128" y="315623"/>
                </a:cubicBezTo>
                <a:lnTo>
                  <a:pt x="409130" y="364754"/>
                </a:lnTo>
                <a:lnTo>
                  <a:pt x="406415" y="366448"/>
                </a:lnTo>
                <a:lnTo>
                  <a:pt x="361743" y="350786"/>
                </a:lnTo>
                <a:cubicBezTo>
                  <a:pt x="361041" y="350510"/>
                  <a:pt x="360260" y="350510"/>
                  <a:pt x="359554" y="350783"/>
                </a:cubicBezTo>
                <a:lnTo>
                  <a:pt x="314329" y="366495"/>
                </a:lnTo>
                <a:cubicBezTo>
                  <a:pt x="313014" y="367005"/>
                  <a:pt x="311550" y="367902"/>
                  <a:pt x="311550" y="366495"/>
                </a:cubicBezTo>
                <a:lnTo>
                  <a:pt x="311547" y="364725"/>
                </a:lnTo>
                <a:lnTo>
                  <a:pt x="311547" y="242386"/>
                </a:lnTo>
                <a:cubicBezTo>
                  <a:pt x="311547" y="240725"/>
                  <a:pt x="310199" y="239377"/>
                  <a:pt x="308538" y="239377"/>
                </a:cubicBezTo>
                <a:lnTo>
                  <a:pt x="250047" y="239377"/>
                </a:lnTo>
                <a:cubicBezTo>
                  <a:pt x="248484" y="239377"/>
                  <a:pt x="247522" y="241091"/>
                  <a:pt x="248336" y="242426"/>
                </a:cubicBezTo>
                <a:lnTo>
                  <a:pt x="259585" y="260952"/>
                </a:lnTo>
                <a:cubicBezTo>
                  <a:pt x="260409" y="262276"/>
                  <a:pt x="260847" y="263802"/>
                  <a:pt x="260844" y="265361"/>
                </a:cubicBezTo>
                <a:cubicBezTo>
                  <a:pt x="260817" y="338622"/>
                  <a:pt x="260817" y="411882"/>
                  <a:pt x="260847" y="485145"/>
                </a:cubicBezTo>
                <a:cubicBezTo>
                  <a:pt x="260847" y="486628"/>
                  <a:pt x="260432" y="488078"/>
                  <a:pt x="259651" y="489337"/>
                </a:cubicBezTo>
                <a:lnTo>
                  <a:pt x="248313" y="508005"/>
                </a:lnTo>
                <a:cubicBezTo>
                  <a:pt x="247502" y="509343"/>
                  <a:pt x="248465" y="511054"/>
                  <a:pt x="250027" y="511054"/>
                </a:cubicBezTo>
                <a:lnTo>
                  <a:pt x="322334" y="511054"/>
                </a:lnTo>
                <a:cubicBezTo>
                  <a:pt x="323893" y="511054"/>
                  <a:pt x="324856" y="509353"/>
                  <a:pt x="324055" y="508015"/>
                </a:cubicBezTo>
                <a:lnTo>
                  <a:pt x="312635" y="488981"/>
                </a:lnTo>
                <a:cubicBezTo>
                  <a:pt x="311999" y="487904"/>
                  <a:pt x="311662" y="486658"/>
                  <a:pt x="311659" y="485405"/>
                </a:cubicBezTo>
                <a:cubicBezTo>
                  <a:pt x="311613" y="450127"/>
                  <a:pt x="311616" y="444626"/>
                  <a:pt x="311620" y="411868"/>
                </a:cubicBezTo>
                <a:lnTo>
                  <a:pt x="311606" y="404239"/>
                </a:lnTo>
                <a:lnTo>
                  <a:pt x="311600" y="399015"/>
                </a:lnTo>
                <a:cubicBezTo>
                  <a:pt x="311620" y="398006"/>
                  <a:pt x="312186" y="397070"/>
                  <a:pt x="313037" y="396526"/>
                </a:cubicBezTo>
                <a:cubicBezTo>
                  <a:pt x="319530" y="392387"/>
                  <a:pt x="347136" y="374784"/>
                  <a:pt x="359548" y="366933"/>
                </a:cubicBezTo>
                <a:cubicBezTo>
                  <a:pt x="360187" y="366531"/>
                  <a:pt x="360998" y="366531"/>
                  <a:pt x="361634" y="366939"/>
                </a:cubicBezTo>
                <a:lnTo>
                  <a:pt x="407822" y="396563"/>
                </a:lnTo>
                <a:cubicBezTo>
                  <a:pt x="408623" y="397077"/>
                  <a:pt x="409111" y="397937"/>
                  <a:pt x="409180" y="398876"/>
                </a:cubicBezTo>
                <a:lnTo>
                  <a:pt x="409186" y="403049"/>
                </a:lnTo>
                <a:lnTo>
                  <a:pt x="409200" y="411605"/>
                </a:lnTo>
                <a:lnTo>
                  <a:pt x="409200" y="508035"/>
                </a:lnTo>
                <a:cubicBezTo>
                  <a:pt x="409200" y="509696"/>
                  <a:pt x="410548" y="511044"/>
                  <a:pt x="412209" y="511044"/>
                </a:cubicBezTo>
                <a:lnTo>
                  <a:pt x="471053" y="511044"/>
                </a:lnTo>
                <a:cubicBezTo>
                  <a:pt x="472612" y="511044"/>
                  <a:pt x="473574" y="509343"/>
                  <a:pt x="472773" y="508008"/>
                </a:cubicBezTo>
                <a:lnTo>
                  <a:pt x="461531" y="489242"/>
                </a:lnTo>
                <a:cubicBezTo>
                  <a:pt x="460855" y="488092"/>
                  <a:pt x="460499" y="486780"/>
                  <a:pt x="460499" y="485445"/>
                </a:cubicBezTo>
                <a:lnTo>
                  <a:pt x="460453" y="242376"/>
                </a:lnTo>
                <a:cubicBezTo>
                  <a:pt x="460453" y="240715"/>
                  <a:pt x="459105" y="239367"/>
                  <a:pt x="457444" y="239367"/>
                </a:cubicBezTo>
                <a:close/>
                <a:moveTo>
                  <a:pt x="712019" y="239367"/>
                </a:moveTo>
                <a:cubicBezTo>
                  <a:pt x="710453" y="239367"/>
                  <a:pt x="709494" y="241081"/>
                  <a:pt x="710308" y="242416"/>
                </a:cubicBezTo>
                <a:lnTo>
                  <a:pt x="721554" y="260945"/>
                </a:lnTo>
                <a:cubicBezTo>
                  <a:pt x="722378" y="262270"/>
                  <a:pt x="722816" y="263796"/>
                  <a:pt x="722813" y="265355"/>
                </a:cubicBezTo>
                <a:lnTo>
                  <a:pt x="722813" y="322627"/>
                </a:lnTo>
                <a:cubicBezTo>
                  <a:pt x="722813" y="322627"/>
                  <a:pt x="722796" y="322627"/>
                  <a:pt x="722796" y="322627"/>
                </a:cubicBezTo>
                <a:lnTo>
                  <a:pt x="722796" y="485148"/>
                </a:lnTo>
                <a:cubicBezTo>
                  <a:pt x="722796" y="486707"/>
                  <a:pt x="722358" y="488233"/>
                  <a:pt x="721537" y="489558"/>
                </a:cubicBezTo>
                <a:lnTo>
                  <a:pt x="710292" y="508005"/>
                </a:lnTo>
                <a:cubicBezTo>
                  <a:pt x="709478" y="509340"/>
                  <a:pt x="710440" y="511054"/>
                  <a:pt x="712002" y="511054"/>
                </a:cubicBezTo>
                <a:lnTo>
                  <a:pt x="784399" y="511054"/>
                </a:lnTo>
                <a:cubicBezTo>
                  <a:pt x="785964" y="511054"/>
                  <a:pt x="786924" y="509340"/>
                  <a:pt x="786109" y="508005"/>
                </a:cubicBezTo>
                <a:lnTo>
                  <a:pt x="774864" y="489558"/>
                </a:lnTo>
                <a:cubicBezTo>
                  <a:pt x="774066" y="488273"/>
                  <a:pt x="773638" y="486796"/>
                  <a:pt x="773615" y="485284"/>
                </a:cubicBezTo>
                <a:cubicBezTo>
                  <a:pt x="773595" y="442985"/>
                  <a:pt x="773595" y="381646"/>
                  <a:pt x="773595" y="369560"/>
                </a:cubicBezTo>
                <a:cubicBezTo>
                  <a:pt x="773595" y="367902"/>
                  <a:pt x="774956" y="366590"/>
                  <a:pt x="776614" y="366590"/>
                </a:cubicBezTo>
                <a:cubicBezTo>
                  <a:pt x="792213" y="366590"/>
                  <a:pt x="805275" y="369935"/>
                  <a:pt x="816899" y="375166"/>
                </a:cubicBezTo>
                <a:cubicBezTo>
                  <a:pt x="827828" y="380083"/>
                  <a:pt x="838049" y="385897"/>
                  <a:pt x="844710" y="396652"/>
                </a:cubicBezTo>
                <a:cubicBezTo>
                  <a:pt x="844865" y="396902"/>
                  <a:pt x="845099" y="397096"/>
                  <a:pt x="845296" y="397324"/>
                </a:cubicBezTo>
                <a:cubicBezTo>
                  <a:pt x="846512" y="398708"/>
                  <a:pt x="848796" y="397841"/>
                  <a:pt x="848796" y="395999"/>
                </a:cubicBezTo>
                <a:lnTo>
                  <a:pt x="848796" y="354010"/>
                </a:lnTo>
                <a:cubicBezTo>
                  <a:pt x="848796" y="352349"/>
                  <a:pt x="847452" y="351004"/>
                  <a:pt x="845791" y="351004"/>
                </a:cubicBezTo>
                <a:lnTo>
                  <a:pt x="837343" y="351004"/>
                </a:lnTo>
                <a:lnTo>
                  <a:pt x="837343" y="351001"/>
                </a:lnTo>
                <a:lnTo>
                  <a:pt x="775675" y="351001"/>
                </a:lnTo>
                <a:cubicBezTo>
                  <a:pt x="774567" y="351001"/>
                  <a:pt x="773671" y="350104"/>
                  <a:pt x="773671" y="348997"/>
                </a:cubicBezTo>
                <a:lnTo>
                  <a:pt x="773671" y="257122"/>
                </a:lnTo>
                <a:cubicBezTo>
                  <a:pt x="773671" y="256021"/>
                  <a:pt x="774551" y="255128"/>
                  <a:pt x="775652" y="255118"/>
                </a:cubicBezTo>
                <a:cubicBezTo>
                  <a:pt x="781940" y="255065"/>
                  <a:pt x="801043" y="254963"/>
                  <a:pt x="801277" y="254970"/>
                </a:cubicBezTo>
                <a:cubicBezTo>
                  <a:pt x="813623" y="255187"/>
                  <a:pt x="825940" y="255863"/>
                  <a:pt x="838138" y="257936"/>
                </a:cubicBezTo>
                <a:cubicBezTo>
                  <a:pt x="850985" y="260118"/>
                  <a:pt x="863193" y="265955"/>
                  <a:pt x="874494" y="272523"/>
                </a:cubicBezTo>
                <a:cubicBezTo>
                  <a:pt x="885011" y="278634"/>
                  <a:pt x="893979" y="284303"/>
                  <a:pt x="902318" y="293066"/>
                </a:cubicBezTo>
                <a:cubicBezTo>
                  <a:pt x="902786" y="293554"/>
                  <a:pt x="903250" y="294048"/>
                  <a:pt x="903722" y="294549"/>
                </a:cubicBezTo>
                <a:cubicBezTo>
                  <a:pt x="904968" y="295874"/>
                  <a:pt x="907189" y="294998"/>
                  <a:pt x="907189" y="293182"/>
                </a:cubicBezTo>
                <a:lnTo>
                  <a:pt x="907189" y="242383"/>
                </a:lnTo>
                <a:cubicBezTo>
                  <a:pt x="907189" y="240722"/>
                  <a:pt x="905844" y="239377"/>
                  <a:pt x="904183" y="239377"/>
                </a:cubicBezTo>
                <a:close/>
                <a:moveTo>
                  <a:pt x="0" y="0"/>
                </a:moveTo>
                <a:lnTo>
                  <a:pt x="5225882" y="0"/>
                </a:lnTo>
                <a:lnTo>
                  <a:pt x="5225882" y="6360069"/>
                </a:lnTo>
                <a:lnTo>
                  <a:pt x="0" y="636006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" name="Content Placeholder 19">
            <a:extLst>
              <a:ext uri="{FF2B5EF4-FFF2-40B4-BE49-F238E27FC236}">
                <a16:creationId xmlns:a16="http://schemas.microsoft.com/office/drawing/2014/main" id="{2F1A7663-97B9-C66F-16AC-7F1779EBFCC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096000" y="2017643"/>
            <a:ext cx="4922923" cy="414229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05983023-795A-8A1D-C3B5-0BD867ED3564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6096000" y="1564570"/>
            <a:ext cx="4922923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9B0DC42-C642-14F8-769C-343DD13CAA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053550"/>
            <a:ext cx="4922923" cy="541204"/>
          </a:xfrm>
        </p:spPr>
        <p:txBody>
          <a:bodyPr anchor="t">
            <a:no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3749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617D95FA-5117-BE51-2B4C-1179F740B88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11037" y="255460"/>
            <a:ext cx="5225881" cy="6360068"/>
          </a:xfrm>
        </p:spPr>
        <p:txBody>
          <a:bodyPr/>
          <a:lstStyle/>
          <a:p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EDB98AB-16B7-E917-5EDB-4A1BEF364F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37643"/>
          <a:stretch/>
        </p:blipFill>
        <p:spPr>
          <a:xfrm>
            <a:off x="493185" y="494837"/>
            <a:ext cx="659169" cy="2699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1844A3A-D774-693F-966C-B86D438BF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2353" y="1053550"/>
            <a:ext cx="4922923" cy="541204"/>
          </a:xfrm>
        </p:spPr>
        <p:txBody>
          <a:bodyPr anchor="t">
            <a:no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19">
            <a:extLst>
              <a:ext uri="{FF2B5EF4-FFF2-40B4-BE49-F238E27FC236}">
                <a16:creationId xmlns:a16="http://schemas.microsoft.com/office/drawing/2014/main" id="{BDEDBC45-BAA6-EE43-EF3B-7DE6BAF8241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152354" y="2017643"/>
            <a:ext cx="4922923" cy="414229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3C8B27-EACC-0993-C5EC-7BE4D2C9F7FC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1152354" y="1564570"/>
            <a:ext cx="4922923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04754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-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FE1ABC8E-BB98-C919-E6BC-AA7B39186957}"/>
              </a:ext>
            </a:extLst>
          </p:cNvPr>
          <p:cNvSpPr/>
          <p:nvPr userDrawn="1"/>
        </p:nvSpPr>
        <p:spPr>
          <a:xfrm>
            <a:off x="-1" y="-1"/>
            <a:ext cx="12192000" cy="6858000"/>
          </a:xfrm>
          <a:custGeom>
            <a:avLst/>
            <a:gdLst>
              <a:gd name="connsiteX0" fmla="*/ 245165 w 12192000"/>
              <a:gd name="connsiteY0" fmla="*/ 242472 h 6858000"/>
              <a:gd name="connsiteX1" fmla="*/ 245165 w 12192000"/>
              <a:gd name="connsiteY1" fmla="*/ 6615528 h 6858000"/>
              <a:gd name="connsiteX2" fmla="*/ 11470341 w 12192000"/>
              <a:gd name="connsiteY2" fmla="*/ 6615528 h 6858000"/>
              <a:gd name="connsiteX3" fmla="*/ 11470341 w 12192000"/>
              <a:gd name="connsiteY3" fmla="*/ 6212541 h 6858000"/>
              <a:gd name="connsiteX4" fmla="*/ 11936921 w 12192000"/>
              <a:gd name="connsiteY4" fmla="*/ 6212541 h 6858000"/>
              <a:gd name="connsiteX5" fmla="*/ 11936921 w 12192000"/>
              <a:gd name="connsiteY5" fmla="*/ 242472 h 6858000"/>
              <a:gd name="connsiteX6" fmla="*/ 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6212541 h 6858000"/>
              <a:gd name="connsiteX9" fmla="*/ 12192000 w 12192000"/>
              <a:gd name="connsiteY9" fmla="*/ 6858000 h 6858000"/>
              <a:gd name="connsiteX10" fmla="*/ 11470341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245165" y="242472"/>
                </a:moveTo>
                <a:lnTo>
                  <a:pt x="245165" y="6615528"/>
                </a:lnTo>
                <a:lnTo>
                  <a:pt x="11470341" y="6615528"/>
                </a:lnTo>
                <a:lnTo>
                  <a:pt x="11470341" y="6212541"/>
                </a:lnTo>
                <a:lnTo>
                  <a:pt x="11936921" y="6212541"/>
                </a:lnTo>
                <a:lnTo>
                  <a:pt x="11936921" y="242472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212541"/>
                </a:lnTo>
                <a:lnTo>
                  <a:pt x="12192000" y="6858000"/>
                </a:lnTo>
                <a:lnTo>
                  <a:pt x="1147034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97317161-2CD7-7DFA-011F-A55C360C705F}"/>
              </a:ext>
            </a:extLst>
          </p:cNvPr>
          <p:cNvSpPr/>
          <p:nvPr userDrawn="1"/>
        </p:nvSpPr>
        <p:spPr>
          <a:xfrm>
            <a:off x="8917401" y="2940388"/>
            <a:ext cx="3019519" cy="3674852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2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B69031D-7D53-4A65-BB56-533F4995BC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7995" y="1581309"/>
            <a:ext cx="1984906" cy="50681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108A9F2-83BF-6256-A4A9-DD003AC98DF9}"/>
              </a:ext>
            </a:extLst>
          </p:cNvPr>
          <p:cNvSpPr txBox="1"/>
          <p:nvPr userDrawn="1"/>
        </p:nvSpPr>
        <p:spPr>
          <a:xfrm>
            <a:off x="897993" y="2632637"/>
            <a:ext cx="594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0" dirty="0">
                <a:solidFill>
                  <a:schemeClr val="bg1"/>
                </a:solidFill>
                <a:latin typeface="Helvetica" pitchFamily="2" charset="0"/>
                <a:ea typeface="Bagoss Condensed SemiBold" panose="020B0806060102020204" pitchFamily="34" charset="77"/>
                <a:cs typeface="Bagoss Condensed SemiBold" panose="020B0806060102020204" pitchFamily="34" charset="77"/>
              </a:rPr>
              <a:t>The voice of the home building industry.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C14A7A-2F44-BDF7-B5B4-111E150CB493}"/>
              </a:ext>
            </a:extLst>
          </p:cNvPr>
          <p:cNvSpPr txBox="1"/>
          <p:nvPr userDrawn="1"/>
        </p:nvSpPr>
        <p:spPr>
          <a:xfrm>
            <a:off x="897993" y="4422214"/>
            <a:ext cx="594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0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www.hbf.co.uk</a:t>
            </a:r>
            <a:r>
              <a:rPr lang="en-GB" sz="2000" b="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| 0207 960 1600 | @</a:t>
            </a:r>
            <a:r>
              <a:rPr lang="en-GB" sz="2000" b="0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homebuildersfed</a:t>
            </a:r>
            <a:endParaRPr lang="en-GB" sz="2000" b="0" i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6177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-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FE1ABC8E-BB98-C919-E6BC-AA7B39186957}"/>
              </a:ext>
            </a:extLst>
          </p:cNvPr>
          <p:cNvSpPr/>
          <p:nvPr userDrawn="1"/>
        </p:nvSpPr>
        <p:spPr>
          <a:xfrm>
            <a:off x="-1" y="-1"/>
            <a:ext cx="12192000" cy="6858000"/>
          </a:xfrm>
          <a:custGeom>
            <a:avLst/>
            <a:gdLst>
              <a:gd name="connsiteX0" fmla="*/ 245165 w 12192000"/>
              <a:gd name="connsiteY0" fmla="*/ 242472 h 6858000"/>
              <a:gd name="connsiteX1" fmla="*/ 245165 w 12192000"/>
              <a:gd name="connsiteY1" fmla="*/ 6615528 h 6858000"/>
              <a:gd name="connsiteX2" fmla="*/ 11470341 w 12192000"/>
              <a:gd name="connsiteY2" fmla="*/ 6615528 h 6858000"/>
              <a:gd name="connsiteX3" fmla="*/ 11470341 w 12192000"/>
              <a:gd name="connsiteY3" fmla="*/ 6212541 h 6858000"/>
              <a:gd name="connsiteX4" fmla="*/ 11936921 w 12192000"/>
              <a:gd name="connsiteY4" fmla="*/ 6212541 h 6858000"/>
              <a:gd name="connsiteX5" fmla="*/ 11936921 w 12192000"/>
              <a:gd name="connsiteY5" fmla="*/ 242472 h 6858000"/>
              <a:gd name="connsiteX6" fmla="*/ 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6212541 h 6858000"/>
              <a:gd name="connsiteX9" fmla="*/ 12192000 w 12192000"/>
              <a:gd name="connsiteY9" fmla="*/ 6858000 h 6858000"/>
              <a:gd name="connsiteX10" fmla="*/ 11470341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245165" y="242472"/>
                </a:moveTo>
                <a:lnTo>
                  <a:pt x="245165" y="6615528"/>
                </a:lnTo>
                <a:lnTo>
                  <a:pt x="11470341" y="6615528"/>
                </a:lnTo>
                <a:lnTo>
                  <a:pt x="11470341" y="6212541"/>
                </a:lnTo>
                <a:lnTo>
                  <a:pt x="11936921" y="6212541"/>
                </a:lnTo>
                <a:lnTo>
                  <a:pt x="11936921" y="242472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212541"/>
                </a:lnTo>
                <a:lnTo>
                  <a:pt x="12192000" y="6858000"/>
                </a:lnTo>
                <a:lnTo>
                  <a:pt x="1147034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97317161-2CD7-7DFA-011F-A55C360C705F}"/>
              </a:ext>
            </a:extLst>
          </p:cNvPr>
          <p:cNvSpPr/>
          <p:nvPr userDrawn="1"/>
        </p:nvSpPr>
        <p:spPr>
          <a:xfrm>
            <a:off x="8917401" y="2940388"/>
            <a:ext cx="3019519" cy="3674852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3BDA9D2C-B719-C1DA-683D-8957B74BDD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7995" y="1581309"/>
            <a:ext cx="1984906" cy="50681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92F513-228E-8AA3-D1FE-E5324CDA8C8A}"/>
              </a:ext>
            </a:extLst>
          </p:cNvPr>
          <p:cNvSpPr txBox="1"/>
          <p:nvPr userDrawn="1"/>
        </p:nvSpPr>
        <p:spPr>
          <a:xfrm>
            <a:off x="897993" y="2632637"/>
            <a:ext cx="594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0" dirty="0">
                <a:solidFill>
                  <a:schemeClr val="tx1"/>
                </a:solidFill>
                <a:latin typeface="Helvetica" pitchFamily="2" charset="0"/>
                <a:ea typeface="Bagoss Condensed SemiBold" panose="020B0806060102020204" pitchFamily="34" charset="77"/>
                <a:cs typeface="Bagoss Condensed SemiBold" panose="020B0806060102020204" pitchFamily="34" charset="77"/>
              </a:rPr>
              <a:t>The voice of the home building industry.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24FD5E-847E-DDAA-BD93-F17ABB19451F}"/>
              </a:ext>
            </a:extLst>
          </p:cNvPr>
          <p:cNvSpPr txBox="1"/>
          <p:nvPr userDrawn="1"/>
        </p:nvSpPr>
        <p:spPr>
          <a:xfrm>
            <a:off x="897993" y="4422214"/>
            <a:ext cx="594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0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www.hbf.co.uk</a:t>
            </a:r>
            <a:r>
              <a:rPr lang="en-GB" sz="2000" b="0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| 0207 960 1600 | @</a:t>
            </a:r>
            <a:r>
              <a:rPr lang="en-GB" sz="2000" b="0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homebuildersfed</a:t>
            </a:r>
            <a:endParaRPr lang="en-GB" sz="2000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0650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-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FE1ABC8E-BB98-C919-E6BC-AA7B39186957}"/>
              </a:ext>
            </a:extLst>
          </p:cNvPr>
          <p:cNvSpPr/>
          <p:nvPr userDrawn="1"/>
        </p:nvSpPr>
        <p:spPr>
          <a:xfrm>
            <a:off x="-1" y="-1"/>
            <a:ext cx="12192000" cy="6858000"/>
          </a:xfrm>
          <a:custGeom>
            <a:avLst/>
            <a:gdLst>
              <a:gd name="connsiteX0" fmla="*/ 245165 w 12192000"/>
              <a:gd name="connsiteY0" fmla="*/ 242472 h 6858000"/>
              <a:gd name="connsiteX1" fmla="*/ 245165 w 12192000"/>
              <a:gd name="connsiteY1" fmla="*/ 6615528 h 6858000"/>
              <a:gd name="connsiteX2" fmla="*/ 11470341 w 12192000"/>
              <a:gd name="connsiteY2" fmla="*/ 6615528 h 6858000"/>
              <a:gd name="connsiteX3" fmla="*/ 11470341 w 12192000"/>
              <a:gd name="connsiteY3" fmla="*/ 6212541 h 6858000"/>
              <a:gd name="connsiteX4" fmla="*/ 11936921 w 12192000"/>
              <a:gd name="connsiteY4" fmla="*/ 6212541 h 6858000"/>
              <a:gd name="connsiteX5" fmla="*/ 11936921 w 12192000"/>
              <a:gd name="connsiteY5" fmla="*/ 242472 h 6858000"/>
              <a:gd name="connsiteX6" fmla="*/ 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6212541 h 6858000"/>
              <a:gd name="connsiteX9" fmla="*/ 12192000 w 12192000"/>
              <a:gd name="connsiteY9" fmla="*/ 6858000 h 6858000"/>
              <a:gd name="connsiteX10" fmla="*/ 11470341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245165" y="242472"/>
                </a:moveTo>
                <a:lnTo>
                  <a:pt x="245165" y="6615528"/>
                </a:lnTo>
                <a:lnTo>
                  <a:pt x="11470341" y="6615528"/>
                </a:lnTo>
                <a:lnTo>
                  <a:pt x="11470341" y="6212541"/>
                </a:lnTo>
                <a:lnTo>
                  <a:pt x="11936921" y="6212541"/>
                </a:lnTo>
                <a:lnTo>
                  <a:pt x="11936921" y="242472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212541"/>
                </a:lnTo>
                <a:lnTo>
                  <a:pt x="12192000" y="6858000"/>
                </a:lnTo>
                <a:lnTo>
                  <a:pt x="1147034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97317161-2CD7-7DFA-011F-A55C360C705F}"/>
              </a:ext>
            </a:extLst>
          </p:cNvPr>
          <p:cNvSpPr/>
          <p:nvPr userDrawn="1"/>
        </p:nvSpPr>
        <p:spPr>
          <a:xfrm>
            <a:off x="8917401" y="2940388"/>
            <a:ext cx="3019519" cy="3674852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98D7026A-5658-F334-AF9D-441CE29AE5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7995" y="1581309"/>
            <a:ext cx="1984906" cy="50681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1D8510D-B258-C6BE-43B9-36346902CEAC}"/>
              </a:ext>
            </a:extLst>
          </p:cNvPr>
          <p:cNvSpPr txBox="1"/>
          <p:nvPr userDrawn="1"/>
        </p:nvSpPr>
        <p:spPr>
          <a:xfrm>
            <a:off x="897993" y="2632637"/>
            <a:ext cx="594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0" dirty="0">
                <a:solidFill>
                  <a:schemeClr val="tx1"/>
                </a:solidFill>
                <a:latin typeface="Helvetica" pitchFamily="2" charset="0"/>
                <a:ea typeface="Bagoss Condensed SemiBold" panose="020B0806060102020204" pitchFamily="34" charset="77"/>
                <a:cs typeface="Bagoss Condensed SemiBold" panose="020B0806060102020204" pitchFamily="34" charset="77"/>
              </a:rPr>
              <a:t>The voice of the home building industry.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3D4ACE-9872-256F-3FE6-81B36D83CC87}"/>
              </a:ext>
            </a:extLst>
          </p:cNvPr>
          <p:cNvSpPr txBox="1"/>
          <p:nvPr userDrawn="1"/>
        </p:nvSpPr>
        <p:spPr>
          <a:xfrm>
            <a:off x="897993" y="4422214"/>
            <a:ext cx="594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0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www.hbf.co.uk</a:t>
            </a:r>
            <a:r>
              <a:rPr lang="en-GB" sz="2000" b="0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| 0207 960 1600 | @</a:t>
            </a:r>
            <a:r>
              <a:rPr lang="en-GB" sz="2000" b="0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homebuildersfed</a:t>
            </a:r>
            <a:endParaRPr lang="en-GB" sz="2000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38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Pattern-3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153A4BC6-7E8A-809D-2D8C-B0A522E646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" y="1"/>
            <a:ext cx="12192000" cy="6858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2DF22C9-85A5-87F1-1854-5C7AE94934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165" y="2371238"/>
            <a:ext cx="11701669" cy="719689"/>
          </a:xfrm>
        </p:spPr>
        <p:txBody>
          <a:bodyPr anchor="t">
            <a:noAutofit/>
          </a:bodyPr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BC0EB8F4-E905-DB1E-41FF-5C464A677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195226"/>
            <a:ext cx="9144000" cy="528002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tx1"/>
                </a:solidFill>
                <a:latin typeface="Bagoss Standard" panose="020B0504060102020204" pitchFamily="34" charset="77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EE6ACF0D-59BF-6C9F-CB45-553000C30FD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3185" y="494837"/>
            <a:ext cx="1057081" cy="269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97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-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257373F1-71A1-3C20-DC9F-D0F32C3C6395}"/>
              </a:ext>
            </a:extLst>
          </p:cNvPr>
          <p:cNvSpPr/>
          <p:nvPr userDrawn="1"/>
        </p:nvSpPr>
        <p:spPr>
          <a:xfrm>
            <a:off x="-1" y="-1"/>
            <a:ext cx="12192000" cy="6858000"/>
          </a:xfrm>
          <a:custGeom>
            <a:avLst/>
            <a:gdLst>
              <a:gd name="connsiteX0" fmla="*/ 245165 w 12192000"/>
              <a:gd name="connsiteY0" fmla="*/ 242472 h 6858000"/>
              <a:gd name="connsiteX1" fmla="*/ 245165 w 12192000"/>
              <a:gd name="connsiteY1" fmla="*/ 6615528 h 6858000"/>
              <a:gd name="connsiteX2" fmla="*/ 11470341 w 12192000"/>
              <a:gd name="connsiteY2" fmla="*/ 6615528 h 6858000"/>
              <a:gd name="connsiteX3" fmla="*/ 11470341 w 12192000"/>
              <a:gd name="connsiteY3" fmla="*/ 6212541 h 6858000"/>
              <a:gd name="connsiteX4" fmla="*/ 11936921 w 12192000"/>
              <a:gd name="connsiteY4" fmla="*/ 6212541 h 6858000"/>
              <a:gd name="connsiteX5" fmla="*/ 11936921 w 12192000"/>
              <a:gd name="connsiteY5" fmla="*/ 242472 h 6858000"/>
              <a:gd name="connsiteX6" fmla="*/ 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6212541 h 6858000"/>
              <a:gd name="connsiteX9" fmla="*/ 12192000 w 12192000"/>
              <a:gd name="connsiteY9" fmla="*/ 6858000 h 6858000"/>
              <a:gd name="connsiteX10" fmla="*/ 11470341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245165" y="242472"/>
                </a:moveTo>
                <a:lnTo>
                  <a:pt x="245165" y="6615528"/>
                </a:lnTo>
                <a:lnTo>
                  <a:pt x="11470341" y="6615528"/>
                </a:lnTo>
                <a:lnTo>
                  <a:pt x="11470341" y="6212541"/>
                </a:lnTo>
                <a:lnTo>
                  <a:pt x="11936921" y="6212541"/>
                </a:lnTo>
                <a:lnTo>
                  <a:pt x="11936921" y="242472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212541"/>
                </a:lnTo>
                <a:lnTo>
                  <a:pt x="12192000" y="6858000"/>
                </a:lnTo>
                <a:lnTo>
                  <a:pt x="1147034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1707C3-36C6-85F1-B8F0-A727941005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994" y="2825912"/>
            <a:ext cx="6764047" cy="719689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B0A9B6-7FC8-EC63-8387-6FD7B4ED4A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7994" y="3549139"/>
            <a:ext cx="6764047" cy="528002"/>
          </a:xfrm>
        </p:spPr>
        <p:txBody>
          <a:bodyPr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97317161-2CD7-7DFA-011F-A55C360C705F}"/>
              </a:ext>
            </a:extLst>
          </p:cNvPr>
          <p:cNvSpPr/>
          <p:nvPr userDrawn="1"/>
        </p:nvSpPr>
        <p:spPr>
          <a:xfrm>
            <a:off x="8917401" y="2927688"/>
            <a:ext cx="3019519" cy="3674852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2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71121384-5404-9BD4-A1C5-81AF41B1D2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3185" y="494837"/>
            <a:ext cx="1057081" cy="269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610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-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257373F1-71A1-3C20-DC9F-D0F32C3C6395}"/>
              </a:ext>
            </a:extLst>
          </p:cNvPr>
          <p:cNvSpPr/>
          <p:nvPr userDrawn="1"/>
        </p:nvSpPr>
        <p:spPr>
          <a:xfrm>
            <a:off x="-1" y="-1"/>
            <a:ext cx="12192000" cy="6858000"/>
          </a:xfrm>
          <a:custGeom>
            <a:avLst/>
            <a:gdLst>
              <a:gd name="connsiteX0" fmla="*/ 245165 w 12192000"/>
              <a:gd name="connsiteY0" fmla="*/ 242472 h 6858000"/>
              <a:gd name="connsiteX1" fmla="*/ 245165 w 12192000"/>
              <a:gd name="connsiteY1" fmla="*/ 6615528 h 6858000"/>
              <a:gd name="connsiteX2" fmla="*/ 11470341 w 12192000"/>
              <a:gd name="connsiteY2" fmla="*/ 6615528 h 6858000"/>
              <a:gd name="connsiteX3" fmla="*/ 11470341 w 12192000"/>
              <a:gd name="connsiteY3" fmla="*/ 6212541 h 6858000"/>
              <a:gd name="connsiteX4" fmla="*/ 11936921 w 12192000"/>
              <a:gd name="connsiteY4" fmla="*/ 6212541 h 6858000"/>
              <a:gd name="connsiteX5" fmla="*/ 11936921 w 12192000"/>
              <a:gd name="connsiteY5" fmla="*/ 242472 h 6858000"/>
              <a:gd name="connsiteX6" fmla="*/ 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6212541 h 6858000"/>
              <a:gd name="connsiteX9" fmla="*/ 12192000 w 12192000"/>
              <a:gd name="connsiteY9" fmla="*/ 6858000 h 6858000"/>
              <a:gd name="connsiteX10" fmla="*/ 11470341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245165" y="242472"/>
                </a:moveTo>
                <a:lnTo>
                  <a:pt x="245165" y="6615528"/>
                </a:lnTo>
                <a:lnTo>
                  <a:pt x="11470341" y="6615528"/>
                </a:lnTo>
                <a:lnTo>
                  <a:pt x="11470341" y="6212541"/>
                </a:lnTo>
                <a:lnTo>
                  <a:pt x="11936921" y="6212541"/>
                </a:lnTo>
                <a:lnTo>
                  <a:pt x="11936921" y="242472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212541"/>
                </a:lnTo>
                <a:lnTo>
                  <a:pt x="12192000" y="6858000"/>
                </a:lnTo>
                <a:lnTo>
                  <a:pt x="1147034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1707C3-36C6-85F1-B8F0-A727941005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994" y="2825912"/>
            <a:ext cx="6764047" cy="719689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B0A9B6-7FC8-EC63-8387-6FD7B4ED4A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7994" y="3549139"/>
            <a:ext cx="6764047" cy="528002"/>
          </a:xfrm>
        </p:spPr>
        <p:txBody>
          <a:bodyPr/>
          <a:lstStyle>
            <a:lvl1pPr marL="0" indent="0" algn="l">
              <a:buNone/>
              <a:defRPr sz="2400" b="0" i="0">
                <a:solidFill>
                  <a:schemeClr val="tx1"/>
                </a:solidFill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97317161-2CD7-7DFA-011F-A55C360C705F}"/>
              </a:ext>
            </a:extLst>
          </p:cNvPr>
          <p:cNvSpPr/>
          <p:nvPr userDrawn="1"/>
        </p:nvSpPr>
        <p:spPr>
          <a:xfrm>
            <a:off x="8917401" y="2927688"/>
            <a:ext cx="3019519" cy="3674852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71121384-5404-9BD4-A1C5-81AF41B1D2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3185" y="494837"/>
            <a:ext cx="1057081" cy="269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254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257373F1-71A1-3C20-DC9F-D0F32C3C6395}"/>
              </a:ext>
            </a:extLst>
          </p:cNvPr>
          <p:cNvSpPr/>
          <p:nvPr userDrawn="1"/>
        </p:nvSpPr>
        <p:spPr>
          <a:xfrm>
            <a:off x="-1" y="-1"/>
            <a:ext cx="12192000" cy="6858000"/>
          </a:xfrm>
          <a:custGeom>
            <a:avLst/>
            <a:gdLst>
              <a:gd name="connsiteX0" fmla="*/ 245165 w 12192000"/>
              <a:gd name="connsiteY0" fmla="*/ 242472 h 6858000"/>
              <a:gd name="connsiteX1" fmla="*/ 245165 w 12192000"/>
              <a:gd name="connsiteY1" fmla="*/ 6615528 h 6858000"/>
              <a:gd name="connsiteX2" fmla="*/ 11470341 w 12192000"/>
              <a:gd name="connsiteY2" fmla="*/ 6615528 h 6858000"/>
              <a:gd name="connsiteX3" fmla="*/ 11470341 w 12192000"/>
              <a:gd name="connsiteY3" fmla="*/ 6212541 h 6858000"/>
              <a:gd name="connsiteX4" fmla="*/ 11936921 w 12192000"/>
              <a:gd name="connsiteY4" fmla="*/ 6212541 h 6858000"/>
              <a:gd name="connsiteX5" fmla="*/ 11936921 w 12192000"/>
              <a:gd name="connsiteY5" fmla="*/ 242472 h 6858000"/>
              <a:gd name="connsiteX6" fmla="*/ 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6212541 h 6858000"/>
              <a:gd name="connsiteX9" fmla="*/ 12192000 w 12192000"/>
              <a:gd name="connsiteY9" fmla="*/ 6858000 h 6858000"/>
              <a:gd name="connsiteX10" fmla="*/ 11470341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245165" y="242472"/>
                </a:moveTo>
                <a:lnTo>
                  <a:pt x="245165" y="6615528"/>
                </a:lnTo>
                <a:lnTo>
                  <a:pt x="11470341" y="6615528"/>
                </a:lnTo>
                <a:lnTo>
                  <a:pt x="11470341" y="6212541"/>
                </a:lnTo>
                <a:lnTo>
                  <a:pt x="11936921" y="6212541"/>
                </a:lnTo>
                <a:lnTo>
                  <a:pt x="11936921" y="242472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212541"/>
                </a:lnTo>
                <a:lnTo>
                  <a:pt x="12192000" y="6858000"/>
                </a:lnTo>
                <a:lnTo>
                  <a:pt x="1147034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97317161-2CD7-7DFA-011F-A55C360C705F}"/>
              </a:ext>
            </a:extLst>
          </p:cNvPr>
          <p:cNvSpPr/>
          <p:nvPr userDrawn="1"/>
        </p:nvSpPr>
        <p:spPr>
          <a:xfrm>
            <a:off x="8917401" y="2927688"/>
            <a:ext cx="3019519" cy="3674852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71121384-5404-9BD4-A1C5-81AF41B1D2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3185" y="494837"/>
            <a:ext cx="1057081" cy="26990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6582EB5B-084C-DCFD-141C-6E9AF1C450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994" y="2825912"/>
            <a:ext cx="6764047" cy="719689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A1332AA-01BD-4DB9-F2AF-DD4CA84D3B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7994" y="3549139"/>
            <a:ext cx="6764047" cy="528002"/>
          </a:xfrm>
        </p:spPr>
        <p:txBody>
          <a:bodyPr/>
          <a:lstStyle>
            <a:lvl1pPr marL="0" indent="0" algn="l">
              <a:buNone/>
              <a:defRPr sz="2400" b="0" i="0">
                <a:solidFill>
                  <a:schemeClr val="tx1"/>
                </a:solidFill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106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4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>
            <a:extLst>
              <a:ext uri="{FF2B5EF4-FFF2-40B4-BE49-F238E27FC236}">
                <a16:creationId xmlns:a16="http://schemas.microsoft.com/office/drawing/2014/main" id="{1C625431-9E2B-4C54-D4A1-FBD287B9FB02}"/>
              </a:ext>
            </a:extLst>
          </p:cNvPr>
          <p:cNvSpPr/>
          <p:nvPr userDrawn="1"/>
        </p:nvSpPr>
        <p:spPr>
          <a:xfrm>
            <a:off x="-1" y="-1"/>
            <a:ext cx="12192000" cy="6858000"/>
          </a:xfrm>
          <a:custGeom>
            <a:avLst/>
            <a:gdLst>
              <a:gd name="connsiteX0" fmla="*/ 245165 w 12192000"/>
              <a:gd name="connsiteY0" fmla="*/ 242472 h 6858000"/>
              <a:gd name="connsiteX1" fmla="*/ 245165 w 12192000"/>
              <a:gd name="connsiteY1" fmla="*/ 6615528 h 6858000"/>
              <a:gd name="connsiteX2" fmla="*/ 11470341 w 12192000"/>
              <a:gd name="connsiteY2" fmla="*/ 6615528 h 6858000"/>
              <a:gd name="connsiteX3" fmla="*/ 11470341 w 12192000"/>
              <a:gd name="connsiteY3" fmla="*/ 6212541 h 6858000"/>
              <a:gd name="connsiteX4" fmla="*/ 11936921 w 12192000"/>
              <a:gd name="connsiteY4" fmla="*/ 6212541 h 6858000"/>
              <a:gd name="connsiteX5" fmla="*/ 11936921 w 12192000"/>
              <a:gd name="connsiteY5" fmla="*/ 242472 h 6858000"/>
              <a:gd name="connsiteX6" fmla="*/ 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6212541 h 6858000"/>
              <a:gd name="connsiteX9" fmla="*/ 12192000 w 12192000"/>
              <a:gd name="connsiteY9" fmla="*/ 6858000 h 6858000"/>
              <a:gd name="connsiteX10" fmla="*/ 11470341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245165" y="242472"/>
                </a:moveTo>
                <a:lnTo>
                  <a:pt x="245165" y="6615528"/>
                </a:lnTo>
                <a:lnTo>
                  <a:pt x="11470341" y="6615528"/>
                </a:lnTo>
                <a:lnTo>
                  <a:pt x="11470341" y="6212541"/>
                </a:lnTo>
                <a:lnTo>
                  <a:pt x="11936921" y="6212541"/>
                </a:lnTo>
                <a:lnTo>
                  <a:pt x="11936921" y="242472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212541"/>
                </a:lnTo>
                <a:lnTo>
                  <a:pt x="12192000" y="6858000"/>
                </a:lnTo>
                <a:lnTo>
                  <a:pt x="1147034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97317161-2CD7-7DFA-011F-A55C360C705F}"/>
              </a:ext>
            </a:extLst>
          </p:cNvPr>
          <p:cNvSpPr/>
          <p:nvPr userDrawn="1"/>
        </p:nvSpPr>
        <p:spPr>
          <a:xfrm>
            <a:off x="8917401" y="2927688"/>
            <a:ext cx="3019519" cy="3674852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7A6878F-7914-1174-72C2-CC067D5782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3185" y="494837"/>
            <a:ext cx="1057081" cy="2699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D4E06B4-BCDE-E193-5DD3-9529880AAB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994" y="2825912"/>
            <a:ext cx="6764047" cy="719689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452B0E-3B88-2456-FB13-B76AED013E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7994" y="3549139"/>
            <a:ext cx="6764047" cy="528002"/>
          </a:xfrm>
        </p:spPr>
        <p:txBody>
          <a:bodyPr/>
          <a:lstStyle>
            <a:lvl1pPr marL="0" indent="0" algn="l">
              <a:buNone/>
              <a:defRPr sz="2400" b="0" i="0">
                <a:solidFill>
                  <a:schemeClr val="tx1"/>
                </a:solidFill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229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5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>
            <a:extLst>
              <a:ext uri="{FF2B5EF4-FFF2-40B4-BE49-F238E27FC236}">
                <a16:creationId xmlns:a16="http://schemas.microsoft.com/office/drawing/2014/main" id="{27E7597D-23CD-18B4-3544-1C1373EEDDCE}"/>
              </a:ext>
            </a:extLst>
          </p:cNvPr>
          <p:cNvSpPr/>
          <p:nvPr userDrawn="1"/>
        </p:nvSpPr>
        <p:spPr>
          <a:xfrm>
            <a:off x="-1" y="-1"/>
            <a:ext cx="12192000" cy="6858000"/>
          </a:xfrm>
          <a:custGeom>
            <a:avLst/>
            <a:gdLst>
              <a:gd name="connsiteX0" fmla="*/ 245165 w 12192000"/>
              <a:gd name="connsiteY0" fmla="*/ 242472 h 6858000"/>
              <a:gd name="connsiteX1" fmla="*/ 245165 w 12192000"/>
              <a:gd name="connsiteY1" fmla="*/ 6615528 h 6858000"/>
              <a:gd name="connsiteX2" fmla="*/ 11470341 w 12192000"/>
              <a:gd name="connsiteY2" fmla="*/ 6615528 h 6858000"/>
              <a:gd name="connsiteX3" fmla="*/ 11470341 w 12192000"/>
              <a:gd name="connsiteY3" fmla="*/ 6212541 h 6858000"/>
              <a:gd name="connsiteX4" fmla="*/ 11936921 w 12192000"/>
              <a:gd name="connsiteY4" fmla="*/ 6212541 h 6858000"/>
              <a:gd name="connsiteX5" fmla="*/ 11936921 w 12192000"/>
              <a:gd name="connsiteY5" fmla="*/ 242472 h 6858000"/>
              <a:gd name="connsiteX6" fmla="*/ 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6212541 h 6858000"/>
              <a:gd name="connsiteX9" fmla="*/ 12192000 w 12192000"/>
              <a:gd name="connsiteY9" fmla="*/ 6858000 h 6858000"/>
              <a:gd name="connsiteX10" fmla="*/ 11470341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245165" y="242472"/>
                </a:moveTo>
                <a:lnTo>
                  <a:pt x="245165" y="6615528"/>
                </a:lnTo>
                <a:lnTo>
                  <a:pt x="11470341" y="6615528"/>
                </a:lnTo>
                <a:lnTo>
                  <a:pt x="11470341" y="6212541"/>
                </a:lnTo>
                <a:lnTo>
                  <a:pt x="11936921" y="6212541"/>
                </a:lnTo>
                <a:lnTo>
                  <a:pt x="11936921" y="242472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212541"/>
                </a:lnTo>
                <a:lnTo>
                  <a:pt x="12192000" y="6858000"/>
                </a:lnTo>
                <a:lnTo>
                  <a:pt x="1147034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97317161-2CD7-7DFA-011F-A55C360C705F}"/>
              </a:ext>
            </a:extLst>
          </p:cNvPr>
          <p:cNvSpPr/>
          <p:nvPr userDrawn="1"/>
        </p:nvSpPr>
        <p:spPr>
          <a:xfrm>
            <a:off x="8917401" y="2927688"/>
            <a:ext cx="3019519" cy="3674852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DA4756FD-979A-C11E-68B4-345C61D973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3185" y="494837"/>
            <a:ext cx="1057081" cy="2699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744301-57D9-3466-4667-3834E0033A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994" y="2825912"/>
            <a:ext cx="6764047" cy="719689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426F7A-6448-F101-5D11-D7E8B1B8C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7994" y="3549139"/>
            <a:ext cx="6764047" cy="528002"/>
          </a:xfrm>
        </p:spPr>
        <p:txBody>
          <a:bodyPr/>
          <a:lstStyle>
            <a:lvl1pPr marL="0" indent="0" algn="l">
              <a:buNone/>
              <a:defRPr sz="2400" b="0" i="0">
                <a:solidFill>
                  <a:schemeClr val="tx1"/>
                </a:solidFill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248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6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>
            <a:extLst>
              <a:ext uri="{FF2B5EF4-FFF2-40B4-BE49-F238E27FC236}">
                <a16:creationId xmlns:a16="http://schemas.microsoft.com/office/drawing/2014/main" id="{8B519E95-7500-BEB9-3977-17B14F3B9730}"/>
              </a:ext>
            </a:extLst>
          </p:cNvPr>
          <p:cNvSpPr/>
          <p:nvPr userDrawn="1"/>
        </p:nvSpPr>
        <p:spPr>
          <a:xfrm>
            <a:off x="-1" y="-1"/>
            <a:ext cx="12192000" cy="6858000"/>
          </a:xfrm>
          <a:custGeom>
            <a:avLst/>
            <a:gdLst>
              <a:gd name="connsiteX0" fmla="*/ 245165 w 12192000"/>
              <a:gd name="connsiteY0" fmla="*/ 242472 h 6858000"/>
              <a:gd name="connsiteX1" fmla="*/ 245165 w 12192000"/>
              <a:gd name="connsiteY1" fmla="*/ 6615528 h 6858000"/>
              <a:gd name="connsiteX2" fmla="*/ 11470341 w 12192000"/>
              <a:gd name="connsiteY2" fmla="*/ 6615528 h 6858000"/>
              <a:gd name="connsiteX3" fmla="*/ 11470341 w 12192000"/>
              <a:gd name="connsiteY3" fmla="*/ 6212541 h 6858000"/>
              <a:gd name="connsiteX4" fmla="*/ 11936921 w 12192000"/>
              <a:gd name="connsiteY4" fmla="*/ 6212541 h 6858000"/>
              <a:gd name="connsiteX5" fmla="*/ 11936921 w 12192000"/>
              <a:gd name="connsiteY5" fmla="*/ 242472 h 6858000"/>
              <a:gd name="connsiteX6" fmla="*/ 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6212541 h 6858000"/>
              <a:gd name="connsiteX9" fmla="*/ 12192000 w 12192000"/>
              <a:gd name="connsiteY9" fmla="*/ 6858000 h 6858000"/>
              <a:gd name="connsiteX10" fmla="*/ 11470341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245165" y="242472"/>
                </a:moveTo>
                <a:lnTo>
                  <a:pt x="245165" y="6615528"/>
                </a:lnTo>
                <a:lnTo>
                  <a:pt x="11470341" y="6615528"/>
                </a:lnTo>
                <a:lnTo>
                  <a:pt x="11470341" y="6212541"/>
                </a:lnTo>
                <a:lnTo>
                  <a:pt x="11936921" y="6212541"/>
                </a:lnTo>
                <a:lnTo>
                  <a:pt x="11936921" y="242472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212541"/>
                </a:lnTo>
                <a:lnTo>
                  <a:pt x="12192000" y="6858000"/>
                </a:lnTo>
                <a:lnTo>
                  <a:pt x="1147034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97317161-2CD7-7DFA-011F-A55C360C705F}"/>
              </a:ext>
            </a:extLst>
          </p:cNvPr>
          <p:cNvSpPr/>
          <p:nvPr userDrawn="1"/>
        </p:nvSpPr>
        <p:spPr>
          <a:xfrm>
            <a:off x="8917401" y="2927688"/>
            <a:ext cx="3019519" cy="3674852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471CB680-B52C-0F28-AC10-5B8D6FFC52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3185" y="494837"/>
            <a:ext cx="1057081" cy="2699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1344FC1-E56C-4BE0-52E6-B6002A5DF9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994" y="2825912"/>
            <a:ext cx="6764047" cy="719689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78B62D-4130-4E39-D84A-5586FA82F9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7994" y="3549139"/>
            <a:ext cx="6764047" cy="528002"/>
          </a:xfrm>
        </p:spPr>
        <p:txBody>
          <a:bodyPr/>
          <a:lstStyle>
            <a:lvl1pPr marL="0" indent="0" algn="l">
              <a:buNone/>
              <a:defRPr sz="2400" b="0" i="0">
                <a:solidFill>
                  <a:schemeClr val="tx1"/>
                </a:solidFill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050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CEE980-FCFE-DE05-1BFA-C0FE37C51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61D15E-4AD5-1A11-E152-EDFB21439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2312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79" r:id="rId4"/>
    <p:sldLayoutId id="2147483685" r:id="rId5"/>
    <p:sldLayoutId id="2147483684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ctr" defTabSz="914400" rtl="0" eaLnBrk="1" latinLnBrk="0" hangingPunct="1">
        <a:lnSpc>
          <a:spcPct val="10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Helvetica" pitchFamily="2" charset="0"/>
          <a:ea typeface="Bagoss Condensed SemiBold" panose="020B0806060102020204" pitchFamily="34" charset="77"/>
          <a:cs typeface="Bagoss Condensed SemiBold" panose="020B0806060102020204" pitchFamily="34" charset="77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etaSerifPro-Book" panose="020106040501010201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etaSerifPro-Book" panose="020106040501010201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200" b="0" i="0" kern="1200">
          <a:solidFill>
            <a:schemeClr val="tx1"/>
          </a:solidFill>
          <a:latin typeface="MetaSerifPro-Book" panose="020106040501010201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etaSerifPro-Book" panose="020106040501010201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CEE980-FCFE-DE05-1BFA-C0FE37C51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61D15E-4AD5-1A11-E152-EDFB21439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183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7" r:id="rId2"/>
    <p:sldLayoutId id="2147483709" r:id="rId3"/>
    <p:sldLayoutId id="2147483693" r:id="rId4"/>
    <p:sldLayoutId id="2147483694" r:id="rId5"/>
    <p:sldLayoutId id="2147483695" r:id="rId6"/>
    <p:sldLayoutId id="2147483678" r:id="rId7"/>
    <p:sldLayoutId id="2147483708" r:id="rId8"/>
    <p:sldLayoutId id="2147483690" r:id="rId9"/>
    <p:sldLayoutId id="2147483691" r:id="rId10"/>
    <p:sldLayoutId id="2147483707" r:id="rId11"/>
    <p:sldLayoutId id="2147483677" r:id="rId12"/>
  </p:sldLayoutIdLst>
  <p:txStyles>
    <p:titleStyle>
      <a:lvl1pPr algn="ctr" defTabSz="914400" rtl="0" eaLnBrk="1" latinLnBrk="0" hangingPunct="1">
        <a:lnSpc>
          <a:spcPct val="10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Helvetica" pitchFamily="2" charset="0"/>
          <a:ea typeface="Bagoss Condensed SemiBold" panose="020B0806060102020204" pitchFamily="34" charset="77"/>
          <a:cs typeface="Bagoss Condensed SemiBold" panose="020B0806060102020204" pitchFamily="34" charset="77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CEE980-FCFE-DE05-1BFA-C0FE37C51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61D15E-4AD5-1A11-E152-EDFB21439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4958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</p:sldLayoutIdLst>
  <p:txStyles>
    <p:titleStyle>
      <a:lvl1pPr algn="ctr" defTabSz="914400" rtl="0" eaLnBrk="1" latinLnBrk="0" hangingPunct="1">
        <a:lnSpc>
          <a:spcPct val="10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Helvetica" pitchFamily="2" charset="0"/>
          <a:ea typeface="Bagoss Condensed SemiBold" panose="020B0806060102020204" pitchFamily="34" charset="77"/>
          <a:cs typeface="Bagoss Condensed SemiBold" panose="020B0806060102020204" pitchFamily="34" charset="77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v.uk/government/statistics/monthly-property-transactions-completed-in-the-uk-with-value-40000-or-above/uk-monthly-property-transactions-commentary" TargetMode="External"/><Relationship Id="rId13" Type="http://schemas.openxmlformats.org/officeDocument/2006/relationships/hyperlink" Target="https://www.hbf.co.uk/news/hbf-home-building-workforce-census-2023/" TargetMode="External"/><Relationship Id="rId18" Type="http://schemas.openxmlformats.org/officeDocument/2006/relationships/hyperlink" Target="https://www.hbf.co.uk/research-insight/bid-farewell/" TargetMode="External"/><Relationship Id="rId3" Type="http://schemas.openxmlformats.org/officeDocument/2006/relationships/hyperlink" Target="https://www.hbf.co.uk/documents/13924/The_Economic_Footprint_of_Home_Building_in_England_and_Wales_report_-_September_2024.pdf" TargetMode="External"/><Relationship Id="rId7" Type="http://schemas.openxmlformats.org/officeDocument/2006/relationships/hyperlink" Target="https://www.gov.uk/government/collections/energy-performance-of-buildings-certificates" TargetMode="External"/><Relationship Id="rId12" Type="http://schemas.openxmlformats.org/officeDocument/2006/relationships/hyperlink" Target="https://www.hbf.co.uk/news/broken-ladder/" TargetMode="External"/><Relationship Id="rId17" Type="http://schemas.openxmlformats.org/officeDocument/2006/relationships/hyperlink" Target="https://www.gov.uk/government/collections/affordable-housing-supply" TargetMode="External"/><Relationship Id="rId2" Type="http://schemas.openxmlformats.org/officeDocument/2006/relationships/hyperlink" Target="https://www.gov.uk/government/statistics/housing-supply-net-additional-dwellings-england-2023-to-2024/housing-supply-net-additional-dwellings-england-2023-to-2024" TargetMode="External"/><Relationship Id="rId16" Type="http://schemas.openxmlformats.org/officeDocument/2006/relationships/hyperlink" Target="https://www.hbf.co.uk/policy/customer-satisfaction-survey/results/" TargetMode="External"/><Relationship Id="rId20" Type="http://schemas.openxmlformats.org/officeDocument/2006/relationships/hyperlink" Target="https://www.hbf.co.uk/news/nutrient-pollution-review/" TargetMode="Externa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www.hbf.co.uk/policy/wattasave/" TargetMode="External"/><Relationship Id="rId11" Type="http://schemas.openxmlformats.org/officeDocument/2006/relationships/hyperlink" Target="https://www.gov.uk/government/collections/homes-englands-annual-reports-financial-statements" TargetMode="External"/><Relationship Id="rId5" Type="http://schemas.openxmlformats.org/officeDocument/2006/relationships/hyperlink" Target="https://www.hbf.co.uk/documents/12932/International_Audit_Digital.pdf" TargetMode="External"/><Relationship Id="rId15" Type="http://schemas.openxmlformats.org/officeDocument/2006/relationships/hyperlink" Target="https://www.hbf.co.uk/news/hbf-report-state-play-challenges-and-opportunities-facing-sme-home-builders/" TargetMode="External"/><Relationship Id="rId10" Type="http://schemas.openxmlformats.org/officeDocument/2006/relationships/hyperlink" Target="https://www.gov.uk/government/statistics/help-to-buy-equity-loan-scheme-data-to-31-may-2023/help-to-buy-equity-loan-scheme-data-to-31-may-2023" TargetMode="External"/><Relationship Id="rId19" Type="http://schemas.openxmlformats.org/officeDocument/2006/relationships/hyperlink" Target="https://www.hbf.co.uk/policy/unspent-developer-contributions/" TargetMode="External"/><Relationship Id="rId4" Type="http://schemas.openxmlformats.org/officeDocument/2006/relationships/hyperlink" Target="https://www.hbf.co.uk/policy/policy-and-wider-work-program/new-housing-pipeline/" TargetMode="External"/><Relationship Id="rId9" Type="http://schemas.openxmlformats.org/officeDocument/2006/relationships/hyperlink" Target="https://www.gov.uk/government/collections/uk-house-price-index-reports#2025?utm_medium=GOV.UK&amp;utm_source=govuk&amp;utm_campaign=Open_data&amp;utm_content=UK_HPI_Press_Release_01_2025" TargetMode="External"/><Relationship Id="rId14" Type="http://schemas.openxmlformats.org/officeDocument/2006/relationships/hyperlink" Target="https://www.hbf.co.uk/home-building-skills-partnership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9E3C3-02E7-07E0-8C9E-F166FC1DD1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Home building by numbers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4DE421-41B1-053F-03DB-7BC36BA4EA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April 2025</a:t>
            </a:r>
          </a:p>
        </p:txBody>
      </p:sp>
    </p:spTree>
    <p:extLst>
      <p:ext uri="{BB962C8B-B14F-4D97-AF65-F5344CB8AC3E}">
        <p14:creationId xmlns:p14="http://schemas.microsoft.com/office/powerpoint/2010/main" val="774191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2DBA2-B209-E2DE-8221-6B049808FB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2715" y="1044496"/>
            <a:ext cx="9866569" cy="541204"/>
          </a:xfrm>
        </p:spPr>
        <p:txBody>
          <a:bodyPr/>
          <a:lstStyle/>
          <a:p>
            <a:r>
              <a:rPr lang="en-GB" dirty="0"/>
              <a:t>6) Residential property transactions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AF3CE6-1B36-96A3-AB30-573639562E9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8903" y="1757815"/>
            <a:ext cx="2858329" cy="4372827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total number of residential property transactions in England declined by 18% between the 2022/23 and 2023/24 financial years.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dirty="0">
                <a:ea typeface="Aptos" panose="020B0004020202020204" pitchFamily="34" charset="0"/>
                <a:cs typeface="Arial" panose="020B0604020202020204" pitchFamily="34" charset="0"/>
              </a:rPr>
              <a:t>However, t</a:t>
            </a:r>
            <a:r>
              <a:rPr lang="en-GB" sz="19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he provisional estimate of the number of UK residential transactions in February 2025 is around 108,000 – </a:t>
            </a:r>
            <a:r>
              <a:rPr lang="en-GB" sz="19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24% higher</a:t>
            </a:r>
            <a:r>
              <a:rPr lang="en-GB" sz="19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 than in December 2023.</a:t>
            </a:r>
          </a:p>
          <a:p>
            <a:endParaRPr lang="en-GB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4F72AA5-D032-F2A1-7F6D-BEB3C984D8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3547091"/>
              </p:ext>
            </p:extLst>
          </p:nvPr>
        </p:nvGraphicFramePr>
        <p:xfrm>
          <a:off x="3252808" y="1656781"/>
          <a:ext cx="8710289" cy="4372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84911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7324A-AD84-8031-ED5F-4A00B84F54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7) New build and wider house prices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938389-AEC5-AF2F-0B85-E51087CDD5D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The annual percentage change rate for average UK house prices was +4.9% in the year to January 2025 (the latest month for which figures are available). This was up from +4.6% in the year to December.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As of January 2025, the average property price in the UK was £269,000 - £13,000 higher than a year ago.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In England, the annual change in the year to January was +4.8% and the average property value was £291,000. The North East had the highest growth, where the annual percentage change increased by +9.1% in the 12 months to January. The lowest annual growth was in London, where prices increased by 2.3% in the year to January.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Despite some claims to the contrary, new build prices have historically tracked housing market trends and continue to do so.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279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0687F-A336-3091-B8F9-F123451BC5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7) New build and wider house prices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719587A-BC90-2629-145D-5FE69F4FA9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1900503"/>
              </p:ext>
            </p:extLst>
          </p:nvPr>
        </p:nvGraphicFramePr>
        <p:xfrm>
          <a:off x="697117" y="1895474"/>
          <a:ext cx="10900372" cy="4505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4320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BEB17-C22D-6F9F-542D-E6D7C5F558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8) Help to Buy and first-time buyers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3BC629-76EC-FF30-BBD4-3FE0994E70D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The Help to Buy equity loan scheme ended in 2023 after ten years of helping first-time buyers onto the property ladder. Since its launch in 2013, Help to Buy supported almost 400,000 households to purchase a new build home with a 5% deposit.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Most of the home purchases under the Help to Buy: Equity Loan scheme were made by first-time buyers, accounting for 328,346 (85 per cent) of total purchases.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The scheme has also generated a net return on investment of £718m for the Exchequer to date (+9% against original value of loans) – a figure that will increase over the coming years as the remaining loans are repaid.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The house price to income ratio in England is now 10 – meaning that the average property value is 10 times the average annual net salary.</a:t>
            </a:r>
          </a:p>
          <a:p>
            <a:pPr marL="342900" lvl="0" indent="-342900">
              <a:lnSpc>
                <a:spcPct val="112000"/>
              </a:lnSpc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000" dirty="0">
                <a:effectLst/>
                <a:ea typeface="Aptos" panose="020B0004020202020204" pitchFamily="34" charset="0"/>
              </a:rPr>
              <a:t>The average first-time buyer would have to save half of their earnings for almost a decade to afford a deposit.</a:t>
            </a:r>
            <a:r>
              <a:rPr lang="en-GB" sz="2000" dirty="0">
                <a:solidFill>
                  <a:srgbClr val="FFFFFF"/>
                </a:solidFill>
                <a:effectLst/>
                <a:ea typeface="Times New Roman" panose="02020603050405020304" pitchFamily="18" charset="0"/>
              </a:rPr>
              <a:t> </a:t>
            </a:r>
            <a:endParaRPr lang="en-GB" sz="2000" dirty="0">
              <a:effectLst/>
              <a:ea typeface="Aptos" panose="020B00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98051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4C9CB-ACCF-3114-93BF-2DF5533C0B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8) Help to Buy and first-time buyers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0731986-D3EC-4E73-7BD5-1818237959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8993720"/>
              </p:ext>
            </p:extLst>
          </p:nvPr>
        </p:nvGraphicFramePr>
        <p:xfrm>
          <a:off x="1152354" y="1884552"/>
          <a:ext cx="9786890" cy="3919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9209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68C4F-16E0-5D8C-7988-C6AB41A751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Aptos Display" panose="020B0004020202020204" pitchFamily="34" charset="0"/>
              </a:rPr>
              <a:t>9) The home building workforce and skills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C0ECEC-C381-9FFB-32B4-B72FA071E21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Research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undertaken by HBF’s Home Building Skills Partnership has found that for every 10,000 new homes the industry builds 30,000 new recruits are needed, including:</a:t>
            </a:r>
          </a:p>
          <a:p>
            <a:pPr marL="1028700" lvl="1" indent="-342900" algn="just"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2,500 bricklayers</a:t>
            </a:r>
          </a:p>
          <a:p>
            <a:pPr marL="1028700" lvl="1" indent="-342900" algn="just"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2,500 groundwork/plant operatives</a:t>
            </a:r>
          </a:p>
          <a:p>
            <a:pPr marL="1028700" lvl="1" indent="-342900" algn="just"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1,000 carpenters</a:t>
            </a:r>
          </a:p>
          <a:p>
            <a:pPr lvl="1" indent="0" algn="just">
              <a:spcBef>
                <a:spcPts val="0"/>
              </a:spcBef>
              <a:buNone/>
            </a:pPr>
            <a:endParaRPr lang="en-GB" sz="1800" dirty="0"/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HBF’s 2023 census of the on-site home-building workforce found that:</a:t>
            </a:r>
          </a:p>
          <a:p>
            <a:pPr marL="1028700" lvl="1" indent="-342900" algn="just">
              <a:spcBef>
                <a:spcPts val="0"/>
              </a:spcBef>
            </a:pPr>
            <a:r>
              <a:rPr lang="en-GB" sz="1800" dirty="0"/>
              <a:t>19.6% of workers on house building sites across the country were from overseas. </a:t>
            </a:r>
          </a:p>
          <a:p>
            <a:pPr marL="1028700" lvl="1" indent="-342900" algn="just">
              <a:spcBef>
                <a:spcPts val="0"/>
              </a:spcBef>
            </a:pPr>
            <a:r>
              <a:rPr lang="en-GB" sz="1800" dirty="0"/>
              <a:t>The workforce is overwhelmingly male, with 96.1% of respondents identifying as male – although female respondents tended to be more senior.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2283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E929D1-FC88-110C-2FC1-12E6854F21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469B5-34AA-9806-B29C-6C26E1385B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Aptos Display" panose="020B0004020202020204" pitchFamily="34" charset="0"/>
              </a:rPr>
              <a:t>9) The home building workforce and skills</a:t>
            </a:r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43B8FCE-AEC3-6FDB-A3C3-D55F05F282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3357888"/>
              </p:ext>
            </p:extLst>
          </p:nvPr>
        </p:nvGraphicFramePr>
        <p:xfrm>
          <a:off x="6270453" y="2087500"/>
          <a:ext cx="5172246" cy="402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D0E42C3-DF98-B573-31C8-C65FB9E47C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8196499"/>
              </p:ext>
            </p:extLst>
          </p:nvPr>
        </p:nvGraphicFramePr>
        <p:xfrm>
          <a:off x="749301" y="2087500"/>
          <a:ext cx="5172246" cy="402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60075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5B670-F80A-020E-7741-D8F5073123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121" y="963016"/>
            <a:ext cx="9866569" cy="541204"/>
          </a:xfrm>
        </p:spPr>
        <p:txBody>
          <a:bodyPr/>
          <a:lstStyle/>
          <a:p>
            <a:r>
              <a:rPr lang="en-GB" dirty="0"/>
              <a:t>10) SMEs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A80DEA-D709-123D-CDCC-3C01A94E4C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6337" y="1855960"/>
            <a:ext cx="4173648" cy="2869949"/>
          </a:xfrm>
        </p:spPr>
        <p:txBody>
          <a:bodyPr>
            <a:normAutofit fontScale="85000" lnSpcReduction="10000"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b="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94% of SMEs say that delays in securing planning permission and the discharging of conditions are a significant barrier to growth.</a:t>
            </a:r>
            <a:endParaRPr lang="en-GB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b="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80% of SMEs identified obtaining suitable offers for Section 106 Affordable Homes to be a barrier to growth.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b="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94% of SME home builders would like the Government to do more to support them.</a:t>
            </a:r>
            <a:endParaRPr lang="en-GB" sz="2000" b="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F8E8903-63DD-0ACC-67D9-632470D050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7054835"/>
              </p:ext>
            </p:extLst>
          </p:nvPr>
        </p:nvGraphicFramePr>
        <p:xfrm>
          <a:off x="4644518" y="315229"/>
          <a:ext cx="7188361" cy="441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6253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6CA3D-778C-8B30-24DA-01429F703C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11) Build quality and customer satisfaction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DCB50E-20D7-B732-70C4-74F829878F5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94% of new home purchasers would recommend their builder to a friend, according to the latest Customer </a:t>
            </a:r>
            <a:r>
              <a:rPr lang="en-GB" dirty="0"/>
              <a:t>Satisfaction Survey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carried out by HBF</a:t>
            </a:r>
            <a:r>
              <a:rPr lang="en-GB" dirty="0"/>
              <a:t> - the fifth successive year that the industry has upheld a score of 90% or above.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latest survey year, 88% of new homebuyers were happy with the quality of their new homes.</a:t>
            </a:r>
            <a:r>
              <a:rPr lang="en-GB" dirty="0"/>
              <a:t>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survey response rate is very strong for a mixed-method survey design and compares very well with other consumer surveys.</a:t>
            </a:r>
          </a:p>
        </p:txBody>
      </p:sp>
    </p:spTree>
    <p:extLst>
      <p:ext uri="{BB962C8B-B14F-4D97-AF65-F5344CB8AC3E}">
        <p14:creationId xmlns:p14="http://schemas.microsoft.com/office/powerpoint/2010/main" val="3470590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CF414-FD36-7177-2855-D085EC436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4383" y="1080711"/>
            <a:ext cx="9866569" cy="541204"/>
          </a:xfrm>
        </p:spPr>
        <p:txBody>
          <a:bodyPr/>
          <a:lstStyle/>
          <a:p>
            <a:r>
              <a:rPr lang="en-GB" dirty="0"/>
              <a:t>12) Affordable housing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AD3C5-E439-BABA-E124-CA8BC37AF4C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Private sector housing delivery is now responsible for providing a significant proportion of all affordable homes: 44% (27, 658) of all affordable homes delivered in 2023/24 were funded through </a:t>
            </a:r>
            <a:r>
              <a:rPr lang="en-US" dirty="0"/>
              <a:t>S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ection 106 agreements.</a:t>
            </a:r>
            <a:endParaRPr lang="en-GB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GB" sz="2000" b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industry has delivered almost 140,000 new affordable homes in the past five years.</a:t>
            </a:r>
            <a:endParaRPr lang="en-GB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GB" sz="2000" b="0" i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At least 17,000 Section 106 Affordable Housing units with detailed planning permission remain uncontracted by Registered Providers (RPs).</a:t>
            </a:r>
            <a:endParaRPr lang="en-GB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8814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4CCBD2-0B1D-F367-0E72-CECB625001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74885-9B68-A67C-8F7F-EF5366C475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2715" y="1060368"/>
            <a:ext cx="9866569" cy="541204"/>
          </a:xfrm>
        </p:spPr>
        <p:txBody>
          <a:bodyPr/>
          <a:lstStyle/>
          <a:p>
            <a:r>
              <a:rPr lang="en-GB" dirty="0"/>
              <a:t>1) Housing supply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22EA35-F7EC-8F70-F015-E4389D702972}"/>
              </a:ext>
            </a:extLst>
          </p:cNvPr>
          <p:cNvSpPr txBox="1"/>
          <p:nvPr/>
        </p:nvSpPr>
        <p:spPr>
          <a:xfrm>
            <a:off x="1259145" y="1843970"/>
            <a:ext cx="9759777" cy="29392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were around 221,000 net additional dwellings in 2023/24, down 6% on 2022/23.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were around 199,000 new build completions in 2023/24 – a 7% decrease from the previous year. 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62,289 affordable homes were delivered in England in 2023/24, a 2% decrease on the previous year.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Record-breaking net supply of 320,000 homes per year – 100,000 more than current delivery – would be required for England to provide homes for its population in line with the benchmark for developed nations worldwide, the OECD.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A6F9BC9-8485-54B5-4C60-BF29B7E8677C}"/>
              </a:ext>
            </a:extLst>
          </p:cNvPr>
          <p:cNvGrpSpPr/>
          <p:nvPr/>
        </p:nvGrpSpPr>
        <p:grpSpPr>
          <a:xfrm>
            <a:off x="474169" y="4877780"/>
            <a:ext cx="8917223" cy="1568423"/>
            <a:chOff x="510383" y="3104195"/>
            <a:chExt cx="8917223" cy="1568423"/>
          </a:xfrm>
        </p:grpSpPr>
        <p:sp>
          <p:nvSpPr>
            <p:cNvPr id="4" name="Content Placeholder 4">
              <a:extLst>
                <a:ext uri="{FF2B5EF4-FFF2-40B4-BE49-F238E27FC236}">
                  <a16:creationId xmlns:a16="http://schemas.microsoft.com/office/drawing/2014/main" id="{0FD570DC-BCE7-8F9A-20D3-4F1AED5C3EE7}"/>
                </a:ext>
              </a:extLst>
            </p:cNvPr>
            <p:cNvSpPr txBox="1">
              <a:spLocks/>
            </p:cNvSpPr>
            <p:nvPr/>
          </p:nvSpPr>
          <p:spPr>
            <a:xfrm>
              <a:off x="2367522" y="3104195"/>
              <a:ext cx="1723326" cy="146464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91440" tIns="45720" rIns="91440" bIns="45720" anchor="t">
              <a:normAutofit fontScale="92500" lnSpcReduction="20000"/>
            </a:bodyPr>
            <a:lstStyle>
              <a:lvl1pPr marL="108491" indent="-108491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575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1pPr>
              <a:lvl2pPr marL="235063" indent="-90409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3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2pPr>
              <a:lvl3pPr marL="36163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2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3pPr>
              <a:lvl4pPr marL="50628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0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4pPr>
              <a:lvl5pPr marL="650943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9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5pPr>
              <a:lvl6pPr marL="79559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940250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84904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22955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None/>
              </a:pPr>
              <a:endParaRPr lang="en-GB" sz="2000" kern="0">
                <a:latin typeface="Times New Roman"/>
                <a:cs typeface="Times New Roman"/>
              </a:endParaRPr>
            </a:p>
            <a:p>
              <a:pPr marL="0" indent="0" algn="ctr">
                <a:buNone/>
              </a:pPr>
              <a:r>
                <a:rPr lang="en-GB" sz="4300" b="1" kern="0">
                  <a:latin typeface="Times New Roman"/>
                  <a:cs typeface="Times New Roman"/>
                </a:rPr>
                <a:t>4,360</a:t>
              </a:r>
            </a:p>
            <a:p>
              <a:pPr marL="0" indent="0" algn="ctr">
                <a:buNone/>
              </a:pPr>
              <a:r>
                <a:rPr lang="en-GB" sz="2000" kern="0">
                  <a:latin typeface="Times New Roman"/>
                  <a:cs typeface="Times New Roman"/>
                </a:rPr>
                <a:t>Net conversions</a:t>
              </a:r>
              <a:endParaRPr lang="en-GB" sz="2000" ker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Content Placeholder 4">
              <a:extLst>
                <a:ext uri="{FF2B5EF4-FFF2-40B4-BE49-F238E27FC236}">
                  <a16:creationId xmlns:a16="http://schemas.microsoft.com/office/drawing/2014/main" id="{3CB00433-8F63-CC08-0495-0B346949F34D}"/>
                </a:ext>
              </a:extLst>
            </p:cNvPr>
            <p:cNvSpPr txBox="1">
              <a:spLocks/>
            </p:cNvSpPr>
            <p:nvPr/>
          </p:nvSpPr>
          <p:spPr>
            <a:xfrm>
              <a:off x="510383" y="3126508"/>
              <a:ext cx="1934350" cy="146464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91440" tIns="45720" rIns="91440" bIns="45720" anchor="t">
              <a:normAutofit fontScale="92500" lnSpcReduction="20000"/>
            </a:bodyPr>
            <a:lstStyle>
              <a:lvl1pPr marL="108491" indent="-108491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575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1pPr>
              <a:lvl2pPr marL="235063" indent="-90409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3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2pPr>
              <a:lvl3pPr marL="36163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2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3pPr>
              <a:lvl4pPr marL="50628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0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4pPr>
              <a:lvl5pPr marL="650943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9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5pPr>
              <a:lvl6pPr marL="79559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940250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84904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22955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None/>
              </a:pPr>
              <a:endParaRPr lang="en-GB" sz="2000" kern="0" dirty="0">
                <a:latin typeface="Times New Roman"/>
                <a:cs typeface="Times New Roman"/>
              </a:endParaRPr>
            </a:p>
            <a:p>
              <a:pPr marL="0" indent="0" algn="ctr">
                <a:buNone/>
              </a:pPr>
              <a:r>
                <a:rPr lang="en-GB" sz="4300" b="1" kern="0" dirty="0">
                  <a:latin typeface="Times New Roman"/>
                  <a:cs typeface="Times New Roman"/>
                </a:rPr>
                <a:t>198,610</a:t>
              </a:r>
              <a:endParaRPr lang="en-GB" sz="4300" b="1" dirty="0">
                <a:latin typeface="Aptos" panose="02110004020202020204"/>
                <a:cs typeface="Times New Roman"/>
              </a:endParaRPr>
            </a:p>
            <a:p>
              <a:pPr marL="0" indent="0" algn="ctr">
                <a:buNone/>
              </a:pPr>
              <a:r>
                <a:rPr lang="en-GB" sz="2000" kern="0" dirty="0">
                  <a:latin typeface="Times New Roman"/>
                  <a:cs typeface="Times New Roman"/>
                </a:rPr>
                <a:t>New build completions</a:t>
              </a:r>
              <a:endParaRPr lang="en-GB" sz="1550" dirty="0"/>
            </a:p>
          </p:txBody>
        </p:sp>
        <p:sp>
          <p:nvSpPr>
            <p:cNvPr id="6" name="Content Placeholder 4">
              <a:extLst>
                <a:ext uri="{FF2B5EF4-FFF2-40B4-BE49-F238E27FC236}">
                  <a16:creationId xmlns:a16="http://schemas.microsoft.com/office/drawing/2014/main" id="{3F2D1DED-7D74-B069-BD63-6997EDD9111F}"/>
                </a:ext>
              </a:extLst>
            </p:cNvPr>
            <p:cNvSpPr txBox="1">
              <a:spLocks/>
            </p:cNvSpPr>
            <p:nvPr/>
          </p:nvSpPr>
          <p:spPr>
            <a:xfrm>
              <a:off x="4211519" y="3350534"/>
              <a:ext cx="1608239" cy="1322084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91440" tIns="45720" rIns="91440" bIns="45720" anchor="t">
              <a:normAutofit fontScale="92500"/>
            </a:bodyPr>
            <a:lstStyle>
              <a:lvl1pPr marL="108491" indent="-108491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575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1pPr>
              <a:lvl2pPr marL="235063" indent="-90409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3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2pPr>
              <a:lvl3pPr marL="36163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2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3pPr>
              <a:lvl4pPr marL="50628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0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4pPr>
              <a:lvl5pPr marL="650943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9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5pPr>
              <a:lvl6pPr marL="79559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940250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84904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22955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None/>
              </a:pPr>
              <a:r>
                <a:rPr lang="en-GB" sz="4300" b="1" kern="0">
                  <a:latin typeface="Times New Roman"/>
                  <a:cs typeface="Times New Roman"/>
                </a:rPr>
                <a:t>21,590</a:t>
              </a:r>
              <a:r>
                <a:rPr lang="en-GB" sz="2000" kern="0">
                  <a:latin typeface="Times New Roman"/>
                  <a:cs typeface="Times New Roman"/>
                </a:rPr>
                <a:t>Net change </a:t>
              </a:r>
              <a:br>
                <a:rPr lang="en-GB" sz="2000" kern="0">
                  <a:latin typeface="Times New Roman"/>
                  <a:cs typeface="Times New Roman"/>
                </a:rPr>
              </a:br>
              <a:r>
                <a:rPr lang="en-GB" sz="2000" kern="0">
                  <a:latin typeface="Times New Roman"/>
                  <a:cs typeface="Times New Roman"/>
                </a:rPr>
                <a:t>of use</a:t>
              </a:r>
              <a:endParaRPr lang="en-GB" sz="2000" ker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Content Placeholder 4">
              <a:extLst>
                <a:ext uri="{FF2B5EF4-FFF2-40B4-BE49-F238E27FC236}">
                  <a16:creationId xmlns:a16="http://schemas.microsoft.com/office/drawing/2014/main" id="{5E5E4129-2303-DB81-92EF-E2BE9A4C4EE8}"/>
                </a:ext>
              </a:extLst>
            </p:cNvPr>
            <p:cNvSpPr txBox="1">
              <a:spLocks/>
            </p:cNvSpPr>
            <p:nvPr/>
          </p:nvSpPr>
          <p:spPr>
            <a:xfrm>
              <a:off x="5914420" y="3412041"/>
              <a:ext cx="1723326" cy="123076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91440" tIns="45720" rIns="91440" bIns="45720" anchor="t">
              <a:normAutofit lnSpcReduction="10000"/>
            </a:bodyPr>
            <a:lstStyle>
              <a:lvl1pPr marL="108491" indent="-108491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575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1pPr>
              <a:lvl2pPr marL="235063" indent="-90409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3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2pPr>
              <a:lvl3pPr marL="36163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2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3pPr>
              <a:lvl4pPr marL="50628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0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4pPr>
              <a:lvl5pPr marL="650943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9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5pPr>
              <a:lvl6pPr marL="79559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940250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84904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22955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None/>
              </a:pPr>
              <a:r>
                <a:rPr lang="en-GB" sz="4000" b="1" kern="0">
                  <a:latin typeface="Times New Roman"/>
                  <a:cs typeface="Times New Roman"/>
                </a:rPr>
                <a:t>1,900</a:t>
              </a:r>
              <a:r>
                <a:rPr lang="en-GB" sz="4300" b="1" kern="0">
                  <a:latin typeface="Times New Roman"/>
                  <a:cs typeface="Times New Roman"/>
                </a:rPr>
                <a:t> </a:t>
              </a:r>
              <a:r>
                <a:rPr lang="en-GB" sz="1900" kern="0">
                  <a:latin typeface="Times New Roman"/>
                  <a:cs typeface="Times New Roman"/>
                </a:rPr>
                <a:t>Net other</a:t>
              </a:r>
              <a:br>
                <a:rPr lang="en-GB" sz="1900" kern="0">
                  <a:latin typeface="Times New Roman"/>
                  <a:cs typeface="Times New Roman"/>
                </a:rPr>
              </a:br>
              <a:r>
                <a:rPr lang="en-GB" sz="1900" kern="0">
                  <a:latin typeface="Times New Roman"/>
                  <a:cs typeface="Times New Roman"/>
                </a:rPr>
                <a:t>gains</a:t>
              </a:r>
              <a:endParaRPr lang="en-GB" sz="1900" ker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Content Placeholder 4">
              <a:extLst>
                <a:ext uri="{FF2B5EF4-FFF2-40B4-BE49-F238E27FC236}">
                  <a16:creationId xmlns:a16="http://schemas.microsoft.com/office/drawing/2014/main" id="{943E873D-CE0D-228A-8DCC-B8170F59BE72}"/>
                </a:ext>
              </a:extLst>
            </p:cNvPr>
            <p:cNvSpPr txBox="1">
              <a:spLocks/>
            </p:cNvSpPr>
            <p:nvPr/>
          </p:nvSpPr>
          <p:spPr>
            <a:xfrm>
              <a:off x="7439773" y="3338075"/>
              <a:ext cx="1723326" cy="123076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91440" tIns="45720" rIns="91440" bIns="45720" anchor="t">
              <a:normAutofit/>
            </a:bodyPr>
            <a:lstStyle>
              <a:lvl1pPr marL="108491" indent="-108491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575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1pPr>
              <a:lvl2pPr marL="235063" indent="-90409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3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2pPr>
              <a:lvl3pPr marL="36163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2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3pPr>
              <a:lvl4pPr marL="50628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0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4pPr>
              <a:lvl5pPr marL="650943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9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5pPr>
              <a:lvl6pPr marL="79559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940250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84904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22955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None/>
              </a:pPr>
              <a:r>
                <a:rPr lang="en-GB" sz="4000" b="1" kern="0">
                  <a:latin typeface="Times New Roman"/>
                  <a:cs typeface="Times New Roman"/>
                </a:rPr>
                <a:t>5,390</a:t>
              </a:r>
              <a:r>
                <a:rPr lang="en-GB" sz="4300" b="1" kern="0">
                  <a:latin typeface="Times New Roman"/>
                  <a:cs typeface="Times New Roman"/>
                </a:rPr>
                <a:t> </a:t>
              </a:r>
              <a:r>
                <a:rPr lang="en-GB" sz="1900" kern="0">
                  <a:latin typeface="Times New Roman"/>
                  <a:cs typeface="Times New Roman"/>
                </a:rPr>
                <a:t>Demolitions</a:t>
              </a:r>
              <a:endParaRPr lang="en-GB" sz="1900" ker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Content Placeholder 4">
              <a:extLst>
                <a:ext uri="{FF2B5EF4-FFF2-40B4-BE49-F238E27FC236}">
                  <a16:creationId xmlns:a16="http://schemas.microsoft.com/office/drawing/2014/main" id="{93198787-DC4C-D517-374A-1BF6E58830B2}"/>
                </a:ext>
              </a:extLst>
            </p:cNvPr>
            <p:cNvSpPr txBox="1">
              <a:spLocks/>
            </p:cNvSpPr>
            <p:nvPr/>
          </p:nvSpPr>
          <p:spPr>
            <a:xfrm>
              <a:off x="2261840" y="3509899"/>
              <a:ext cx="430977" cy="51757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91440" tIns="45720" rIns="91440" bIns="45720" anchor="t">
              <a:normAutofit fontScale="77500" lnSpcReduction="20000"/>
            </a:bodyPr>
            <a:lstStyle>
              <a:lvl1pPr marL="108491" indent="-108491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575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1pPr>
              <a:lvl2pPr marL="235063" indent="-90409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3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2pPr>
              <a:lvl3pPr marL="36163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2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3pPr>
              <a:lvl4pPr marL="50628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0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4pPr>
              <a:lvl5pPr marL="650943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9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5pPr>
              <a:lvl6pPr marL="79559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940250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84904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22955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None/>
              </a:pPr>
              <a:r>
                <a:rPr lang="en-GB" sz="4300" b="1" kern="0">
                  <a:latin typeface="Times New Roman"/>
                  <a:cs typeface="Times New Roman"/>
                </a:rPr>
                <a:t>+</a:t>
              </a:r>
              <a:endParaRPr lang="en-GB" sz="1550"/>
            </a:p>
          </p:txBody>
        </p:sp>
        <p:sp>
          <p:nvSpPr>
            <p:cNvPr id="11" name="Content Placeholder 4">
              <a:extLst>
                <a:ext uri="{FF2B5EF4-FFF2-40B4-BE49-F238E27FC236}">
                  <a16:creationId xmlns:a16="http://schemas.microsoft.com/office/drawing/2014/main" id="{2C53BC17-3158-3A7B-E0B5-44EE3DCCD051}"/>
                </a:ext>
              </a:extLst>
            </p:cNvPr>
            <p:cNvSpPr txBox="1">
              <a:spLocks/>
            </p:cNvSpPr>
            <p:nvPr/>
          </p:nvSpPr>
          <p:spPr>
            <a:xfrm>
              <a:off x="3833966" y="3515803"/>
              <a:ext cx="430977" cy="51757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91440" tIns="45720" rIns="91440" bIns="45720" anchor="t">
              <a:normAutofit fontScale="77500" lnSpcReduction="20000"/>
            </a:bodyPr>
            <a:lstStyle>
              <a:lvl1pPr marL="108491" indent="-108491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575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1pPr>
              <a:lvl2pPr marL="235063" indent="-90409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3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2pPr>
              <a:lvl3pPr marL="36163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2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3pPr>
              <a:lvl4pPr marL="50628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0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4pPr>
              <a:lvl5pPr marL="650943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9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5pPr>
              <a:lvl6pPr marL="79559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940250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84904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22955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None/>
              </a:pPr>
              <a:r>
                <a:rPr lang="en-GB" sz="4300" b="1" kern="0" dirty="0">
                  <a:latin typeface="Times New Roman"/>
                  <a:cs typeface="Times New Roman"/>
                </a:rPr>
                <a:t>+</a:t>
              </a:r>
              <a:endParaRPr lang="en-GB" sz="1550" dirty="0"/>
            </a:p>
          </p:txBody>
        </p:sp>
        <p:sp>
          <p:nvSpPr>
            <p:cNvPr id="12" name="Content Placeholder 4">
              <a:extLst>
                <a:ext uri="{FF2B5EF4-FFF2-40B4-BE49-F238E27FC236}">
                  <a16:creationId xmlns:a16="http://schemas.microsoft.com/office/drawing/2014/main" id="{3C15F303-73C5-5A7D-D095-3DD1E57E5CC9}"/>
                </a:ext>
              </a:extLst>
            </p:cNvPr>
            <p:cNvSpPr txBox="1">
              <a:spLocks/>
            </p:cNvSpPr>
            <p:nvPr/>
          </p:nvSpPr>
          <p:spPr>
            <a:xfrm>
              <a:off x="5745984" y="3534164"/>
              <a:ext cx="430977" cy="51757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91440" tIns="45720" rIns="91440" bIns="45720" anchor="t">
              <a:normAutofit fontScale="77500" lnSpcReduction="20000"/>
            </a:bodyPr>
            <a:lstStyle>
              <a:lvl1pPr marL="108491" indent="-108491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575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1pPr>
              <a:lvl2pPr marL="235063" indent="-90409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3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2pPr>
              <a:lvl3pPr marL="36163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2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3pPr>
              <a:lvl4pPr marL="50628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0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4pPr>
              <a:lvl5pPr marL="650943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9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5pPr>
              <a:lvl6pPr marL="79559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940250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84904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22955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None/>
              </a:pPr>
              <a:r>
                <a:rPr lang="en-GB" sz="4300" b="1" kern="0">
                  <a:latin typeface="Times New Roman"/>
                  <a:cs typeface="Times New Roman"/>
                </a:rPr>
                <a:t>+</a:t>
              </a:r>
              <a:endParaRPr lang="en-GB" sz="1550"/>
            </a:p>
          </p:txBody>
        </p:sp>
        <p:sp>
          <p:nvSpPr>
            <p:cNvPr id="13" name="Content Placeholder 4">
              <a:extLst>
                <a:ext uri="{FF2B5EF4-FFF2-40B4-BE49-F238E27FC236}">
                  <a16:creationId xmlns:a16="http://schemas.microsoft.com/office/drawing/2014/main" id="{686F0084-8B1E-E42A-DA86-F2C587A17015}"/>
                </a:ext>
              </a:extLst>
            </p:cNvPr>
            <p:cNvSpPr txBox="1">
              <a:spLocks/>
            </p:cNvSpPr>
            <p:nvPr/>
          </p:nvSpPr>
          <p:spPr>
            <a:xfrm>
              <a:off x="7302840" y="3494004"/>
              <a:ext cx="430977" cy="51757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91440" tIns="45720" rIns="91440" bIns="45720" anchor="t">
              <a:normAutofit fontScale="77500" lnSpcReduction="20000"/>
            </a:bodyPr>
            <a:lstStyle>
              <a:lvl1pPr marL="108491" indent="-108491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575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1pPr>
              <a:lvl2pPr marL="235063" indent="-90409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3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2pPr>
              <a:lvl3pPr marL="36163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2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3pPr>
              <a:lvl4pPr marL="50628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0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4pPr>
              <a:lvl5pPr marL="650943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9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5pPr>
              <a:lvl6pPr marL="79559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940250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84904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22955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None/>
              </a:pPr>
              <a:r>
                <a:rPr lang="en-GB" sz="4300" b="1" kern="0">
                  <a:latin typeface="Times New Roman"/>
                  <a:cs typeface="Times New Roman"/>
                </a:rPr>
                <a:t>-</a:t>
              </a:r>
              <a:endParaRPr lang="en-GB" sz="1550"/>
            </a:p>
          </p:txBody>
        </p:sp>
        <p:sp>
          <p:nvSpPr>
            <p:cNvPr id="14" name="Content Placeholder 4">
              <a:extLst>
                <a:ext uri="{FF2B5EF4-FFF2-40B4-BE49-F238E27FC236}">
                  <a16:creationId xmlns:a16="http://schemas.microsoft.com/office/drawing/2014/main" id="{8DCEE71E-1E7D-431A-40C7-B69989D83498}"/>
                </a:ext>
              </a:extLst>
            </p:cNvPr>
            <p:cNvSpPr txBox="1">
              <a:spLocks/>
            </p:cNvSpPr>
            <p:nvPr/>
          </p:nvSpPr>
          <p:spPr>
            <a:xfrm>
              <a:off x="8996629" y="3534164"/>
              <a:ext cx="430977" cy="52114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91440" tIns="45720" rIns="91440" bIns="45720" anchor="t">
              <a:normAutofit fontScale="77500" lnSpcReduction="20000"/>
            </a:bodyPr>
            <a:lstStyle>
              <a:lvl1pPr marL="108491" indent="-108491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575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1pPr>
              <a:lvl2pPr marL="235063" indent="-90409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3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2pPr>
              <a:lvl3pPr marL="36163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2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3pPr>
              <a:lvl4pPr marL="50628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0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4pPr>
              <a:lvl5pPr marL="650943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9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5pPr>
              <a:lvl6pPr marL="79559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940250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84904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22955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None/>
              </a:pPr>
              <a:r>
                <a:rPr lang="en-GB" sz="4300" b="1" kern="0">
                  <a:latin typeface="Times New Roman"/>
                  <a:cs typeface="Times New Roman"/>
                </a:rPr>
                <a:t>=</a:t>
              </a:r>
              <a:endParaRPr lang="en-GB" sz="1550"/>
            </a:p>
          </p:txBody>
        </p:sp>
      </p:grp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1882ECC6-50E3-8DA8-1024-AD8BEB830804}"/>
              </a:ext>
            </a:extLst>
          </p:cNvPr>
          <p:cNvSpPr txBox="1">
            <a:spLocks/>
          </p:cNvSpPr>
          <p:nvPr/>
        </p:nvSpPr>
        <p:spPr>
          <a:xfrm>
            <a:off x="9150906" y="4590119"/>
            <a:ext cx="2812587" cy="18262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91440" tIns="45720" rIns="91440" bIns="45720" anchor="t">
            <a:normAutofit/>
          </a:bodyPr>
          <a:lstStyle>
            <a:lvl1pPr marL="108491" indent="-108491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575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1pPr>
            <a:lvl2pPr marL="235063" indent="-90409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35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2pPr>
            <a:lvl3pPr marL="361635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3pPr>
            <a:lvl4pPr marL="506288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05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4pPr>
            <a:lvl5pPr marL="650943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5pPr>
            <a:lvl6pPr marL="795595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6pPr>
            <a:lvl7pPr marL="940250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7pPr>
            <a:lvl8pPr marL="1084904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8pPr>
            <a:lvl9pPr marL="1229558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endParaRPr lang="en-GB" sz="2000" kern="0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en-GB" sz="5400" b="1" kern="0" dirty="0">
                <a:solidFill>
                  <a:schemeClr val="accent1"/>
                </a:solidFill>
                <a:latin typeface="Times New Roman"/>
                <a:cs typeface="Times New Roman"/>
              </a:rPr>
              <a:t>221,070</a:t>
            </a:r>
            <a:endParaRPr lang="en-GB" sz="5400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GB" sz="2000" kern="0" dirty="0">
                <a:latin typeface="Times New Roman"/>
                <a:cs typeface="Times New Roman"/>
              </a:rPr>
              <a:t>Net Housing Supply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2361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3C6E6-CAF3-D776-C941-B2A3957911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13) Developer contributions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DC445A-EDB1-54DA-8937-DF9955EBA08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home building industry contributes over £7 billion towards affordable housing provision, infrastructure and amenity enhancements each year.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Around £8 billion in Section 106 and Community Infrastructure Levy contributions are estimated to be held unspent by councils, meaning many local communities are not experiencing the benefits of new development.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32325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31927-42BB-8540-9E66-92CB453197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14) Natural England interventions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542796-1A3A-A264-AB0B-173ED6A7D16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GB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England's nutrient neutrality advice is holding up around 160,000 homes.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GB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Occupants of new homes contribute less than 1 per cent to nutrient emissions flowing into waterways via the sewerage system each year.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GB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agricultural sector is responsible for around 70 per cent of nitrogen pollution entering waterways.</a:t>
            </a:r>
          </a:p>
        </p:txBody>
      </p:sp>
    </p:spTree>
    <p:extLst>
      <p:ext uri="{BB962C8B-B14F-4D97-AF65-F5344CB8AC3E}">
        <p14:creationId xmlns:p14="http://schemas.microsoft.com/office/powerpoint/2010/main" val="39691300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D8761-9501-CFEC-0446-75019B372C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81541F-2792-FC8B-7086-84B0033E601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52354" y="1763643"/>
            <a:ext cx="9866569" cy="4608128"/>
          </a:xfrm>
        </p:spPr>
        <p:txBody>
          <a:bodyPr>
            <a:noAutofit/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MHCLG, Housing supply: net additional dwellings, England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ＭＳ Ｐゴシック" pitchFamily="34" charset="-128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The Economic Footprint of House Building in England and Wales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ＭＳ Ｐゴシック" pitchFamily="34" charset="-128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Glenigan/HBF, New Housing Pipeline Report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ＭＳ Ｐゴシック" pitchFamily="34" charset="-128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Housing Horizons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ＭＳ Ｐゴシック" pitchFamily="34" charset="-128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Watt a Save energy efficiency data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</a:rPr>
              <a:t>and </a:t>
            </a: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MHCLG, Energy Performance of Buildings Certificates statistical release: England and Wales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ＭＳ Ｐゴシック" pitchFamily="34" charset="-128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HMRC, Monthly property transactions completed in the UK with value of £40,000 or above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ＭＳ Ｐゴシック" pitchFamily="34" charset="-128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HM Land Registry, UK House Price Index summary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ＭＳ Ｐゴシック" pitchFamily="34" charset="-128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sz="1800" u="sng" dirty="0">
                <a:solidFill>
                  <a:schemeClr val="accent1"/>
                </a:solidFill>
                <a:ea typeface="ＭＳ Ｐゴシック" pitchFamily="34" charset="-128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MHCLG</a:t>
            </a: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Help to Buy (equity loan scheme) statistics: April 2013 to 31 May 2023</a:t>
            </a:r>
            <a:r>
              <a:rPr kumimoji="0" lang="en-GB" sz="1800" b="0" i="0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</a:rPr>
              <a:t>,</a:t>
            </a:r>
            <a:r>
              <a:rPr lang="en-GB" sz="1800" dirty="0">
                <a:solidFill>
                  <a:schemeClr val="accent1"/>
                </a:solidFill>
                <a:ea typeface="ＭＳ Ｐゴシック" pitchFamily="34" charset="-128"/>
              </a:rPr>
              <a:t> </a:t>
            </a:r>
            <a:r>
              <a:rPr lang="en-GB" sz="1800" u="sng" kern="0" dirty="0">
                <a:solidFill>
                  <a:schemeClr val="accent1"/>
                </a:solidFill>
                <a:ea typeface="ＭＳ Ｐゴシック" pitchFamily="34" charset="-128"/>
              </a:rPr>
              <a:t>HBF, Road to Redemption,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Times New Roman" panose="02020603050405020304" pitchFamily="18" charset="0"/>
              </a:rPr>
              <a:t> </a:t>
            </a: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Times New Roman" panose="02020603050405020304" pitchFamily="18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Homes England, Annual Report</a:t>
            </a:r>
            <a:r>
              <a:rPr kumimoji="0" lang="en-GB" sz="1800" b="0" i="0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Times New Roman" panose="02020603050405020304" pitchFamily="18" charset="0"/>
              </a:rPr>
              <a:t> and </a:t>
            </a: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Times New Roman" panose="02020603050405020304" pitchFamily="18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Broken Ladder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ＭＳ Ｐゴシック" pitchFamily="34" charset="-128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Home Building Workforce Census</a:t>
            </a:r>
            <a:r>
              <a:rPr kumimoji="0" lang="en-GB" sz="1800" b="0" i="0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</a:rPr>
              <a:t> and </a:t>
            </a: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 Skills Team figures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ＭＳ Ｐゴシック" pitchFamily="34" charset="-128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C045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SME State of Play report 2024/25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ＭＳ Ｐゴシック" pitchFamily="34" charset="-128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HBF/NHBC, Customer Satisfaction Survey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ＭＳ Ｐゴシック" pitchFamily="34" charset="-128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MHCLG, Affordable housing supply in England</a:t>
            </a: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</a:rPr>
              <a:t> </a:t>
            </a:r>
            <a:r>
              <a:rPr kumimoji="0" lang="en-GB" sz="1800" b="0" i="0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</a:rPr>
              <a:t>and </a:t>
            </a: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Bid Farewell report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ＭＳ Ｐゴシック" pitchFamily="34" charset="-128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</a:rPr>
              <a:t>MHCLG and </a:t>
            </a:r>
            <a:r>
              <a:rPr lang="en-GB" sz="1800" dirty="0">
                <a:solidFill>
                  <a:schemeClr val="accent1"/>
                </a:solidFill>
                <a:ea typeface="ＭＳ Ｐゴシック" pitchFamily="34" charset="-128"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unspent developer contributions report</a:t>
            </a:r>
            <a:endParaRPr kumimoji="0" lang="en-GB" sz="1800" b="0" i="0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ＭＳ Ｐゴシック" pitchFamily="34" charset="-128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sz="1800" u="sng" dirty="0">
                <a:solidFill>
                  <a:schemeClr val="accent1"/>
                </a:solidFill>
                <a:ea typeface="ＭＳ Ｐゴシック" pitchFamily="34" charset="-128"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Brookbanks research report</a:t>
            </a:r>
            <a:endParaRPr lang="en-GB" sz="1800" u="sng" dirty="0">
              <a:solidFill>
                <a:schemeClr val="accent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3775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D6C62B-AC89-C2FA-2D27-3950B1FF45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96E42-E140-C06B-10FB-530FEA8CC0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1) Housing supply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EB5B0619-2BE7-079A-7560-46C81C2950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5764040"/>
              </p:ext>
            </p:extLst>
          </p:nvPr>
        </p:nvGraphicFramePr>
        <p:xfrm>
          <a:off x="1152354" y="1708696"/>
          <a:ext cx="9866568" cy="4513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3115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40F6C-81F5-F2F5-7876-CFEF9F7A91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2715" y="872480"/>
            <a:ext cx="10560675" cy="541204"/>
          </a:xfrm>
        </p:spPr>
        <p:txBody>
          <a:bodyPr/>
          <a:lstStyle/>
          <a:p>
            <a:r>
              <a:rPr lang="en-GB" dirty="0"/>
              <a:t>2) Economic contribution of the home building industry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ACA993-0B11-5221-89BA-D8B20D46860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62715" y="2426842"/>
            <a:ext cx="9866569" cy="4024685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lnSpc>
                <a:spcPct val="160000"/>
              </a:lnSpc>
              <a:buBlip>
                <a:blip r:embed="rId2"/>
              </a:buBlip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Supported around 800,000 jobs, and generated over £50 billion of economic activity</a:t>
            </a:r>
          </a:p>
          <a:p>
            <a:pPr marL="342900" indent="-342900">
              <a:lnSpc>
                <a:spcPct val="160000"/>
              </a:lnSpc>
              <a:buBlip>
                <a:blip r:embed="rId2"/>
              </a:buBlip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Generated £6 billion in tax and £455 million in council tax </a:t>
            </a:r>
          </a:p>
          <a:p>
            <a:pPr marL="342900" indent="-342900">
              <a:lnSpc>
                <a:spcPct val="160000"/>
              </a:lnSpc>
              <a:buBlip>
                <a:blip r:embed="rId2"/>
              </a:buBlip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Enabled £6.4 billion of spending in local shops </a:t>
            </a:r>
          </a:p>
          <a:p>
            <a:pPr marL="342900" indent="-342900">
              <a:lnSpc>
                <a:spcPct val="120000"/>
              </a:lnSpc>
              <a:buBlip>
                <a:blip r:embed="rId2"/>
              </a:buBlip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Led to investments of over £10 billion in affordable housing, around £200 million in open spaces and leisure facilities, and over £600 million in new and improved schools </a:t>
            </a:r>
          </a:p>
          <a:p>
            <a:pPr marL="342900" indent="-342900">
              <a:lnSpc>
                <a:spcPct val="160000"/>
              </a:lnSpc>
              <a:buBlip>
                <a:blip r:embed="rId2"/>
              </a:buBlip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Enabled a £15.6 billion spend on industry suppliers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02B6EB8-3779-B519-6701-9EC48B841B1B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1162715" y="2000249"/>
            <a:ext cx="9866569" cy="345112"/>
          </a:xfrm>
        </p:spPr>
        <p:txBody>
          <a:bodyPr/>
          <a:lstStyle/>
          <a:p>
            <a:r>
              <a:rPr lang="en-GB" sz="2400" dirty="0">
                <a:latin typeface="Aptos Display" panose="020B0004020202020204" pitchFamily="34" charset="0"/>
              </a:rPr>
              <a:t>The new homes delivered in 2023/24 in England and Wales have: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477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DD434-A3DA-B1DA-97EA-9FB4A5114D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0093" y="890163"/>
            <a:ext cx="9866569" cy="541204"/>
          </a:xfrm>
        </p:spPr>
        <p:txBody>
          <a:bodyPr/>
          <a:lstStyle/>
          <a:p>
            <a:r>
              <a:rPr lang="en-GB" dirty="0"/>
              <a:t>3) Recent planning permissions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700391-E2C0-2752-E03D-4253BD0BF94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09970" y="1918055"/>
            <a:ext cx="3619671" cy="4049782"/>
          </a:xfrm>
        </p:spPr>
        <p:txBody>
          <a:bodyPr/>
          <a:lstStyle/>
          <a:p>
            <a:pPr marL="342900" lvl="0" indent="-342900">
              <a:lnSpc>
                <a:spcPct val="112000"/>
              </a:lnSpc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The number of housing projects granted planning permission in the final quarter of 2024 was 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15% lower</a:t>
            </a:r>
            <a:r>
              <a:rPr lang="en-GB" sz="2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 than the same quarter in 2023.</a:t>
            </a:r>
          </a:p>
          <a:p>
            <a:pPr marL="342900" lvl="0" indent="-342900">
              <a:lnSpc>
                <a:spcPct val="112000"/>
              </a:lnSpc>
              <a:buFont typeface="Symbol" panose="05050102010706020507" pitchFamily="18" charset="2"/>
              <a:buChar char=""/>
            </a:pPr>
            <a:r>
              <a:rPr lang="en-US" sz="2000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In 2024, just 242,610 units received planning permission, the </a:t>
            </a:r>
            <a:r>
              <a:rPr lang="en-US" sz="2000" b="1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lowest total for any calendar year since 2014.</a:t>
            </a:r>
          </a:p>
          <a:p>
            <a:pPr marL="342900" lvl="0" indent="-342900">
              <a:lnSpc>
                <a:spcPct val="112000"/>
              </a:lnSpc>
              <a:buFont typeface="Symbol" panose="05050102010706020507" pitchFamily="18" charset="2"/>
              <a:buChar char=""/>
            </a:pPr>
            <a:endParaRPr lang="en-GB" sz="20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DDA3DEA7-8DC1-8EB6-3945-56E41CF2FC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0330113"/>
              </p:ext>
            </p:extLst>
          </p:nvPr>
        </p:nvGraphicFramePr>
        <p:xfrm>
          <a:off x="4537338" y="1431368"/>
          <a:ext cx="7654662" cy="5198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5936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BF150-259C-2E87-BE4C-DC7FAAE0F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3971" y="1053550"/>
            <a:ext cx="9866569" cy="541204"/>
          </a:xfrm>
        </p:spPr>
        <p:txBody>
          <a:bodyPr/>
          <a:lstStyle/>
          <a:p>
            <a:r>
              <a:rPr lang="en-GB" dirty="0"/>
              <a:t>4) Housing affordability and condition</a:t>
            </a:r>
          </a:p>
        </p:txBody>
      </p:sp>
      <p:graphicFrame>
        <p:nvGraphicFramePr>
          <p:cNvPr id="6" name="Content Placeholder 7">
            <a:extLst>
              <a:ext uri="{FF2B5EF4-FFF2-40B4-BE49-F238E27FC236}">
                <a16:creationId xmlns:a16="http://schemas.microsoft.com/office/drawing/2014/main" id="{5DD9DE75-4AFA-7240-5D73-BE501803E7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76310"/>
              </p:ext>
            </p:extLst>
          </p:nvPr>
        </p:nvGraphicFramePr>
        <p:xfrm>
          <a:off x="1152354" y="1937857"/>
          <a:ext cx="6531680" cy="3866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35367D8-688C-C656-9CB9-4246A5356579}"/>
              </a:ext>
            </a:extLst>
          </p:cNvPr>
          <p:cNvSpPr txBox="1"/>
          <p:nvPr/>
        </p:nvSpPr>
        <p:spPr>
          <a:xfrm>
            <a:off x="8019874" y="2305615"/>
            <a:ext cx="331061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UK has some of the oldest housing stock in the developed world with 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7% of British homes built after 2001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This is far less than other countries like Spain (18.5%) and Portugal (16%).</a:t>
            </a:r>
          </a:p>
        </p:txBody>
      </p:sp>
    </p:spTree>
    <p:extLst>
      <p:ext uri="{BB962C8B-B14F-4D97-AF65-F5344CB8AC3E}">
        <p14:creationId xmlns:p14="http://schemas.microsoft.com/office/powerpoint/2010/main" val="3974538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50CFE-416E-E662-6B18-19F5131C94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4) Housing affordability and condition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922E0F-F943-E154-F072-EEF7BE073EE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62715" y="2114071"/>
            <a:ext cx="9866569" cy="262985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England’s severe shortage of housing has made it the most difficult place in the developed world to find a home, with the 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lowest rate of available properties per member of the population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all OECD nations.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11.3 million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in England spend more than 40% of their household income on their home - the second largest number in Europe.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England has the highest proportion of inadequate housing in Europe, with 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15% of all existing homes not meeting the Decent Homes Standard.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006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1C14F-EAB7-0C93-F013-011C8AFFF0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Aptos Display" panose="020B0004020202020204" pitchFamily="34" charset="0"/>
              </a:rPr>
              <a:t>5) Carbon efficiency and energy bill savings of new homes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CB362-3135-6EA3-C2E5-25FF76D8202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52353" y="2243980"/>
            <a:ext cx="9866569" cy="414229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average new build home emits 1.22 tonnes of carbon per year, just 35% of that of the average older property - which emits an average of 3.51 tonnes per year.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build homes are increasingly more energy efficient. Less than 5% of existing older properties achieve an A or B Energy Performance Certificate rating (EPC).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average new build house owner will pay just over £800 a year for these utilities, compared to £1,789 for those in older properties. This is a yearly saving of £979 and 50% cheaper compared to average bills for an existing home.</a:t>
            </a:r>
          </a:p>
        </p:txBody>
      </p:sp>
    </p:spTree>
    <p:extLst>
      <p:ext uri="{BB962C8B-B14F-4D97-AF65-F5344CB8AC3E}">
        <p14:creationId xmlns:p14="http://schemas.microsoft.com/office/powerpoint/2010/main" val="1628516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58418-4CFB-C430-76D5-7E4BD1DF91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Aptos Display" panose="020B0004020202020204" pitchFamily="34" charset="0"/>
              </a:rPr>
              <a:t>5) Carbon efficiency and energy bill savings of new homes</a:t>
            </a:r>
            <a:endParaRPr lang="en-GB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2611044-E0B6-8441-0B49-D6326008C0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7737243"/>
              </p:ext>
            </p:extLst>
          </p:nvPr>
        </p:nvGraphicFramePr>
        <p:xfrm>
          <a:off x="923453" y="2073244"/>
          <a:ext cx="10293791" cy="4427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083150"/>
      </p:ext>
    </p:extLst>
  </p:cSld>
  <p:clrMapOvr>
    <a:masterClrMapping/>
  </p:clrMapOvr>
</p:sld>
</file>

<file path=ppt/theme/theme1.xml><?xml version="1.0" encoding="utf-8"?>
<a:theme xmlns:a="http://schemas.openxmlformats.org/drawingml/2006/main" name="Title">
  <a:themeElements>
    <a:clrScheme name="HBF">
      <a:dk1>
        <a:srgbClr val="000000"/>
      </a:dk1>
      <a:lt1>
        <a:srgbClr val="F9F3ED"/>
      </a:lt1>
      <a:dk2>
        <a:srgbClr val="000000"/>
      </a:dk2>
      <a:lt2>
        <a:srgbClr val="F9F3ED"/>
      </a:lt2>
      <a:accent1>
        <a:srgbClr val="C04500"/>
      </a:accent1>
      <a:accent2>
        <a:srgbClr val="FF884D"/>
      </a:accent2>
      <a:accent3>
        <a:srgbClr val="FFC7AB"/>
      </a:accent3>
      <a:accent4>
        <a:srgbClr val="FCEBA0"/>
      </a:accent4>
      <a:accent5>
        <a:srgbClr val="E3EF8F"/>
      </a:accent5>
      <a:accent6>
        <a:srgbClr val="CEEAE3"/>
      </a:accent6>
      <a:hlink>
        <a:srgbClr val="000000"/>
      </a:hlink>
      <a:folHlink>
        <a:srgbClr val="0000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ontent">
  <a:themeElements>
    <a:clrScheme name="HBF">
      <a:dk1>
        <a:srgbClr val="000000"/>
      </a:dk1>
      <a:lt1>
        <a:srgbClr val="F9F3ED"/>
      </a:lt1>
      <a:dk2>
        <a:srgbClr val="000000"/>
      </a:dk2>
      <a:lt2>
        <a:srgbClr val="F9F3ED"/>
      </a:lt2>
      <a:accent1>
        <a:srgbClr val="C04500"/>
      </a:accent1>
      <a:accent2>
        <a:srgbClr val="FF884D"/>
      </a:accent2>
      <a:accent3>
        <a:srgbClr val="FFC7AB"/>
      </a:accent3>
      <a:accent4>
        <a:srgbClr val="FCEBA0"/>
      </a:accent4>
      <a:accent5>
        <a:srgbClr val="E3EF8F"/>
      </a:accent5>
      <a:accent6>
        <a:srgbClr val="CEEAE3"/>
      </a:accent6>
      <a:hlink>
        <a:srgbClr val="000000"/>
      </a:hlink>
      <a:folHlink>
        <a:srgbClr val="0000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End Slide">
  <a:themeElements>
    <a:clrScheme name="HBF">
      <a:dk1>
        <a:srgbClr val="000000"/>
      </a:dk1>
      <a:lt1>
        <a:srgbClr val="F9F3ED"/>
      </a:lt1>
      <a:dk2>
        <a:srgbClr val="000000"/>
      </a:dk2>
      <a:lt2>
        <a:srgbClr val="F9F3ED"/>
      </a:lt2>
      <a:accent1>
        <a:srgbClr val="C04500"/>
      </a:accent1>
      <a:accent2>
        <a:srgbClr val="FF884D"/>
      </a:accent2>
      <a:accent3>
        <a:srgbClr val="FFC7AB"/>
      </a:accent3>
      <a:accent4>
        <a:srgbClr val="FCEBA0"/>
      </a:accent4>
      <a:accent5>
        <a:srgbClr val="E3EF8F"/>
      </a:accent5>
      <a:accent6>
        <a:srgbClr val="CEEAE3"/>
      </a:accent6>
      <a:hlink>
        <a:srgbClr val="000000"/>
      </a:hlink>
      <a:folHlink>
        <a:srgbClr val="0000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HBF">
    <a:dk1>
      <a:srgbClr val="000000"/>
    </a:dk1>
    <a:lt1>
      <a:srgbClr val="F9F3ED"/>
    </a:lt1>
    <a:dk2>
      <a:srgbClr val="000000"/>
    </a:dk2>
    <a:lt2>
      <a:srgbClr val="F9F3ED"/>
    </a:lt2>
    <a:accent1>
      <a:srgbClr val="C04500"/>
    </a:accent1>
    <a:accent2>
      <a:srgbClr val="FF884D"/>
    </a:accent2>
    <a:accent3>
      <a:srgbClr val="FFC7AB"/>
    </a:accent3>
    <a:accent4>
      <a:srgbClr val="FCEBA0"/>
    </a:accent4>
    <a:accent5>
      <a:srgbClr val="E3EF8F"/>
    </a:accent5>
    <a:accent6>
      <a:srgbClr val="CEEAE3"/>
    </a:accent6>
    <a:hlink>
      <a:srgbClr val="000000"/>
    </a:hlink>
    <a:folHlink>
      <a:srgbClr val="000000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" panose="0211000402020202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HBF">
    <a:dk1>
      <a:srgbClr val="000000"/>
    </a:dk1>
    <a:lt1>
      <a:srgbClr val="F9F3ED"/>
    </a:lt1>
    <a:dk2>
      <a:srgbClr val="000000"/>
    </a:dk2>
    <a:lt2>
      <a:srgbClr val="F9F3ED"/>
    </a:lt2>
    <a:accent1>
      <a:srgbClr val="C04500"/>
    </a:accent1>
    <a:accent2>
      <a:srgbClr val="FF884D"/>
    </a:accent2>
    <a:accent3>
      <a:srgbClr val="FFC7AB"/>
    </a:accent3>
    <a:accent4>
      <a:srgbClr val="FCEBA0"/>
    </a:accent4>
    <a:accent5>
      <a:srgbClr val="E3EF8F"/>
    </a:accent5>
    <a:accent6>
      <a:srgbClr val="CEEAE3"/>
    </a:accent6>
    <a:hlink>
      <a:srgbClr val="000000"/>
    </a:hlink>
    <a:folHlink>
      <a:srgbClr val="000000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" panose="0211000402020202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HBF">
    <a:dk1>
      <a:srgbClr val="000000"/>
    </a:dk1>
    <a:lt1>
      <a:srgbClr val="F9F3ED"/>
    </a:lt1>
    <a:dk2>
      <a:srgbClr val="000000"/>
    </a:dk2>
    <a:lt2>
      <a:srgbClr val="F9F3ED"/>
    </a:lt2>
    <a:accent1>
      <a:srgbClr val="C04500"/>
    </a:accent1>
    <a:accent2>
      <a:srgbClr val="FF884D"/>
    </a:accent2>
    <a:accent3>
      <a:srgbClr val="FFC7AB"/>
    </a:accent3>
    <a:accent4>
      <a:srgbClr val="FCEBA0"/>
    </a:accent4>
    <a:accent5>
      <a:srgbClr val="E3EF8F"/>
    </a:accent5>
    <a:accent6>
      <a:srgbClr val="CEEAE3"/>
    </a:accent6>
    <a:hlink>
      <a:srgbClr val="000000"/>
    </a:hlink>
    <a:folHlink>
      <a:srgbClr val="000000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" panose="0211000402020202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82e5495-6889-451e-8447-25219879d4f2">
      <Terms xmlns="http://schemas.microsoft.com/office/infopath/2007/PartnerControls"/>
    </lcf76f155ced4ddcb4097134ff3c332f>
    <TaxCatchAll xmlns="98c4065d-ab90-4030-91ac-239e56608fb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CEACC4E1CDCF488D376413A381FD22" ma:contentTypeVersion="19" ma:contentTypeDescription="Create a new document." ma:contentTypeScope="" ma:versionID="6c85241977880564a369d708512c296c">
  <xsd:schema xmlns:xsd="http://www.w3.org/2001/XMLSchema" xmlns:xs="http://www.w3.org/2001/XMLSchema" xmlns:p="http://schemas.microsoft.com/office/2006/metadata/properties" xmlns:ns2="382e5495-6889-451e-8447-25219879d4f2" xmlns:ns3="98c4065d-ab90-4030-91ac-239e56608fbb" targetNamespace="http://schemas.microsoft.com/office/2006/metadata/properties" ma:root="true" ma:fieldsID="e06307b2cbc9dacac657ec0bce3406b1" ns2:_="" ns3:_="">
    <xsd:import namespace="382e5495-6889-451e-8447-25219879d4f2"/>
    <xsd:import namespace="98c4065d-ab90-4030-91ac-239e56608f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2e5495-6889-451e-8447-25219879d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c48f749-fadf-4388-88e9-b8f5d78bb6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c4065d-ab90-4030-91ac-239e56608fb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ad3b124-f129-47eb-af8a-2eceb59fbcab}" ma:internalName="TaxCatchAll" ma:showField="CatchAllData" ma:web="98c4065d-ab90-4030-91ac-239e56608f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C7C528-ACA1-4D7C-B9DF-B74CC02AB5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DF499B-6142-4491-994C-1885C1B1F05B}">
  <ds:schemaRefs>
    <ds:schemaRef ds:uri="http://schemas.microsoft.com/office/2006/metadata/properties"/>
    <ds:schemaRef ds:uri="http://schemas.microsoft.com/office/infopath/2007/PartnerControls"/>
    <ds:schemaRef ds:uri="382e5495-6889-451e-8447-25219879d4f2"/>
    <ds:schemaRef ds:uri="98c4065d-ab90-4030-91ac-239e56608fbb"/>
  </ds:schemaRefs>
</ds:datastoreItem>
</file>

<file path=customXml/itemProps3.xml><?xml version="1.0" encoding="utf-8"?>
<ds:datastoreItem xmlns:ds="http://schemas.openxmlformats.org/officeDocument/2006/customXml" ds:itemID="{D70DCBF7-8F78-4916-AC51-3127ACCED9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2e5495-6889-451e-8447-25219879d4f2"/>
    <ds:schemaRef ds:uri="98c4065d-ab90-4030-91ac-239e56608f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Home Building By Numbers February 2025 v2</Template>
  <TotalTime>101</TotalTime>
  <Words>1702</Words>
  <Application>Microsoft Office PowerPoint</Application>
  <PresentationFormat>Widescreen</PresentationFormat>
  <Paragraphs>122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34" baseType="lpstr">
      <vt:lpstr>MS PGothic</vt:lpstr>
      <vt:lpstr>Aptos</vt:lpstr>
      <vt:lpstr>Aptos Display</vt:lpstr>
      <vt:lpstr>Arial</vt:lpstr>
      <vt:lpstr>Bagoss Standard</vt:lpstr>
      <vt:lpstr>Helvetica</vt:lpstr>
      <vt:lpstr>MetaSerifPro-Book</vt:lpstr>
      <vt:lpstr>Symbol</vt:lpstr>
      <vt:lpstr>Times New Roman</vt:lpstr>
      <vt:lpstr>Title</vt:lpstr>
      <vt:lpstr>Content</vt:lpstr>
      <vt:lpstr>End Slide</vt:lpstr>
      <vt:lpstr>Home building by numbers</vt:lpstr>
      <vt:lpstr>1) Housing supply</vt:lpstr>
      <vt:lpstr>1) Housing supply</vt:lpstr>
      <vt:lpstr>2) Economic contribution of the home building industry</vt:lpstr>
      <vt:lpstr>3) Recent planning permissions</vt:lpstr>
      <vt:lpstr>4) Housing affordability and condition</vt:lpstr>
      <vt:lpstr>4) Housing affordability and condition</vt:lpstr>
      <vt:lpstr>5) Carbon efficiency and energy bill savings of new homes</vt:lpstr>
      <vt:lpstr>5) Carbon efficiency and energy bill savings of new homes</vt:lpstr>
      <vt:lpstr>6) Residential property transactions </vt:lpstr>
      <vt:lpstr>7) New build and wider house prices</vt:lpstr>
      <vt:lpstr>7) New build and wider house prices</vt:lpstr>
      <vt:lpstr>8) Help to Buy and first-time buyers</vt:lpstr>
      <vt:lpstr>8) Help to Buy and first-time buyers</vt:lpstr>
      <vt:lpstr>9) The home building workforce and skills</vt:lpstr>
      <vt:lpstr>9) The home building workforce and skills</vt:lpstr>
      <vt:lpstr>10) SMEs</vt:lpstr>
      <vt:lpstr>11) Build quality and customer satisfaction</vt:lpstr>
      <vt:lpstr>12) Affordable housing</vt:lpstr>
      <vt:lpstr>13) Developer contributions</vt:lpstr>
      <vt:lpstr>14) Natural England interventions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Laurence Thompson</dc:creator>
  <cp:lastModifiedBy>Laurence Thompson</cp:lastModifiedBy>
  <cp:revision>1</cp:revision>
  <dcterms:created xsi:type="dcterms:W3CDTF">2025-04-01T08:57:22Z</dcterms:created>
  <dcterms:modified xsi:type="dcterms:W3CDTF">2025-04-01T10:39:22Z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0x0101005ACEACC4E1CDCF488D376413A381FD22</vt:lpwstr>
  </property>
  <property fmtid="{D5CDD505-2E9C-101B-9397-08002B2CF9AE}" pid="3" name="MediaServiceImageTags">
    <vt:lpwstr/>
  </property>
</Properties>
</file>