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5" r:id="rId5"/>
  </p:sldMasterIdLst>
  <p:notesMasterIdLst>
    <p:notesMasterId r:id="rId36"/>
  </p:notesMasterIdLst>
  <p:sldIdLst>
    <p:sldId id="289" r:id="rId6"/>
    <p:sldId id="260" r:id="rId7"/>
    <p:sldId id="327" r:id="rId8"/>
    <p:sldId id="329" r:id="rId9"/>
    <p:sldId id="310" r:id="rId10"/>
    <p:sldId id="319" r:id="rId11"/>
    <p:sldId id="320" r:id="rId12"/>
    <p:sldId id="321" r:id="rId13"/>
    <p:sldId id="322" r:id="rId14"/>
    <p:sldId id="323" r:id="rId15"/>
    <p:sldId id="324" r:id="rId16"/>
    <p:sldId id="332" r:id="rId17"/>
    <p:sldId id="333" r:id="rId18"/>
    <p:sldId id="325" r:id="rId19"/>
    <p:sldId id="326" r:id="rId20"/>
    <p:sldId id="334" r:id="rId21"/>
    <p:sldId id="312" r:id="rId22"/>
    <p:sldId id="314" r:id="rId23"/>
    <p:sldId id="328" r:id="rId24"/>
    <p:sldId id="335" r:id="rId25"/>
    <p:sldId id="336" r:id="rId26"/>
    <p:sldId id="337" r:id="rId27"/>
    <p:sldId id="338" r:id="rId28"/>
    <p:sldId id="339" r:id="rId29"/>
    <p:sldId id="330" r:id="rId30"/>
    <p:sldId id="306" r:id="rId31"/>
    <p:sldId id="307" r:id="rId32"/>
    <p:sldId id="331" r:id="rId33"/>
    <p:sldId id="288" r:id="rId34"/>
    <p:sldId id="284" r:id="rId35"/>
  </p:sldIdLst>
  <p:sldSz cx="12192000" cy="6858000"/>
  <p:notesSz cx="6858000" cy="9144000"/>
  <p:defaultTextStyle>
    <a:defPPr>
      <a:defRPr lang="en-GB"/>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83C2A7-E685-C7B7-F010-1E8A76EE9C86}" name="Rianna Fry" initials="RF" userId="S::rianna.fry@hbf.co.uk::00bb9d43-003d-4f81-879d-f413f70d02f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3BBCC-29A2-4176-B3AC-AB0A32C22745}" v="1" dt="2024-07-12T11:44:43.872"/>
    <p1510:client id="{4791CC6D-D484-4E80-BCAC-B212E0448C1F}" v="1" dt="2024-07-12T10:06:42.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anna Fry" userId="00bb9d43-003d-4f81-879d-f413f70d02f3" providerId="ADAL" clId="{027DA54C-32BC-4547-A9D1-015E9FE6CD28}"/>
    <pc:docChg chg="custSel delSld modSld">
      <pc:chgData name="Rianna Fry" userId="00bb9d43-003d-4f81-879d-f413f70d02f3" providerId="ADAL" clId="{027DA54C-32BC-4547-A9D1-015E9FE6CD28}" dt="2024-06-12T09:51:43.677" v="141"/>
      <pc:docMkLst>
        <pc:docMk/>
      </pc:docMkLst>
      <pc:sldChg chg="del">
        <pc:chgData name="Rianna Fry" userId="00bb9d43-003d-4f81-879d-f413f70d02f3" providerId="ADAL" clId="{027DA54C-32BC-4547-A9D1-015E9FE6CD28}" dt="2024-06-12T09:50:04.959" v="1" actId="47"/>
        <pc:sldMkLst>
          <pc:docMk/>
          <pc:sldMk cId="2207506425" sldId="256"/>
        </pc:sldMkLst>
      </pc:sldChg>
      <pc:sldChg chg="delSp modSp mod modNotesTx">
        <pc:chgData name="Rianna Fry" userId="00bb9d43-003d-4f81-879d-f413f70d02f3" providerId="ADAL" clId="{027DA54C-32BC-4547-A9D1-015E9FE6CD28}" dt="2024-06-12T09:50:35.689" v="91" actId="20577"/>
        <pc:sldMkLst>
          <pc:docMk/>
          <pc:sldMk cId="32917369" sldId="257"/>
        </pc:sldMkLst>
        <pc:spChg chg="mod">
          <ac:chgData name="Rianna Fry" userId="00bb9d43-003d-4f81-879d-f413f70d02f3" providerId="ADAL" clId="{027DA54C-32BC-4547-A9D1-015E9FE6CD28}" dt="2024-06-12T09:50:19.381" v="25" actId="5793"/>
          <ac:spMkLst>
            <pc:docMk/>
            <pc:sldMk cId="32917369" sldId="257"/>
            <ac:spMk id="2" creationId="{B732488F-E5C2-3CBD-5EA9-4F9B210CB971}"/>
          </ac:spMkLst>
        </pc:spChg>
        <pc:picChg chg="del">
          <ac:chgData name="Rianna Fry" userId="00bb9d43-003d-4f81-879d-f413f70d02f3" providerId="ADAL" clId="{027DA54C-32BC-4547-A9D1-015E9FE6CD28}" dt="2024-06-12T09:50:14.235" v="11" actId="478"/>
          <ac:picMkLst>
            <pc:docMk/>
            <pc:sldMk cId="32917369" sldId="257"/>
            <ac:picMk id="8" creationId="{07F1F03F-1D48-BC9E-43F7-8415E0B0593B}"/>
          </ac:picMkLst>
        </pc:picChg>
      </pc:sldChg>
      <pc:sldChg chg="delSp modSp mod">
        <pc:chgData name="Rianna Fry" userId="00bb9d43-003d-4f81-879d-f413f70d02f3" providerId="ADAL" clId="{027DA54C-32BC-4547-A9D1-015E9FE6CD28}" dt="2024-06-12T09:50:47.450" v="96" actId="478"/>
        <pc:sldMkLst>
          <pc:docMk/>
          <pc:sldMk cId="2573132705" sldId="260"/>
        </pc:sldMkLst>
        <pc:spChg chg="del mod">
          <ac:chgData name="Rianna Fry" userId="00bb9d43-003d-4f81-879d-f413f70d02f3" providerId="ADAL" clId="{027DA54C-32BC-4547-A9D1-015E9FE6CD28}" dt="2024-06-12T09:50:47.450" v="96" actId="478"/>
          <ac:spMkLst>
            <pc:docMk/>
            <pc:sldMk cId="2573132705" sldId="260"/>
            <ac:spMk id="2" creationId="{9D1BC2FC-F722-3493-E01D-5CA3F2D36D28}"/>
          </ac:spMkLst>
        </pc:spChg>
      </pc:sldChg>
      <pc:sldChg chg="modNotesTx">
        <pc:chgData name="Rianna Fry" userId="00bb9d43-003d-4f81-879d-f413f70d02f3" providerId="ADAL" clId="{027DA54C-32BC-4547-A9D1-015E9FE6CD28}" dt="2024-06-12T09:51:43.677" v="141"/>
        <pc:sldMkLst>
          <pc:docMk/>
          <pc:sldMk cId="2019317938" sldId="280"/>
        </pc:sldMkLst>
      </pc:sldChg>
      <pc:sldChg chg="del">
        <pc:chgData name="Rianna Fry" userId="00bb9d43-003d-4f81-879d-f413f70d02f3" providerId="ADAL" clId="{027DA54C-32BC-4547-A9D1-015E9FE6CD28}" dt="2024-06-12T09:50:53.845" v="99" actId="47"/>
        <pc:sldMkLst>
          <pc:docMk/>
          <pc:sldMk cId="2270830019" sldId="284"/>
        </pc:sldMkLst>
      </pc:sldChg>
      <pc:sldChg chg="modNotesTx">
        <pc:chgData name="Rianna Fry" userId="00bb9d43-003d-4f81-879d-f413f70d02f3" providerId="ADAL" clId="{027DA54C-32BC-4547-A9D1-015E9FE6CD28}" dt="2024-06-12T09:51:38.779" v="140" actId="20577"/>
        <pc:sldMkLst>
          <pc:docMk/>
          <pc:sldMk cId="2732047247" sldId="285"/>
        </pc:sldMkLst>
      </pc:sldChg>
      <pc:sldChg chg="del">
        <pc:chgData name="Rianna Fry" userId="00bb9d43-003d-4f81-879d-f413f70d02f3" providerId="ADAL" clId="{027DA54C-32BC-4547-A9D1-015E9FE6CD28}" dt="2024-06-12T09:50:50.128" v="97" actId="47"/>
        <pc:sldMkLst>
          <pc:docMk/>
          <pc:sldMk cId="3236037030" sldId="286"/>
        </pc:sldMkLst>
      </pc:sldChg>
      <pc:sldChg chg="del">
        <pc:chgData name="Rianna Fry" userId="00bb9d43-003d-4f81-879d-f413f70d02f3" providerId="ADAL" clId="{027DA54C-32BC-4547-A9D1-015E9FE6CD28}" dt="2024-06-12T09:50:52.959" v="98" actId="47"/>
        <pc:sldMkLst>
          <pc:docMk/>
          <pc:sldMk cId="2071251466" sldId="288"/>
        </pc:sldMkLst>
      </pc:sldChg>
      <pc:sldChg chg="del">
        <pc:chgData name="Rianna Fry" userId="00bb9d43-003d-4f81-879d-f413f70d02f3" providerId="ADAL" clId="{027DA54C-32BC-4547-A9D1-015E9FE6CD28}" dt="2024-06-12T09:50:04.182" v="0" actId="47"/>
        <pc:sldMkLst>
          <pc:docMk/>
          <pc:sldMk cId="2659173156" sldId="289"/>
        </pc:sldMkLst>
      </pc:sldChg>
      <pc:sldChg chg="addSp delSp modSp mod">
        <pc:chgData name="Rianna Fry" userId="00bb9d43-003d-4f81-879d-f413f70d02f3" providerId="ADAL" clId="{027DA54C-32BC-4547-A9D1-015E9FE6CD28}" dt="2024-06-12T09:51:22.902" v="112" actId="14100"/>
        <pc:sldMkLst>
          <pc:docMk/>
          <pc:sldMk cId="2807260603" sldId="299"/>
        </pc:sldMkLst>
        <pc:spChg chg="del">
          <ac:chgData name="Rianna Fry" userId="00bb9d43-003d-4f81-879d-f413f70d02f3" providerId="ADAL" clId="{027DA54C-32BC-4547-A9D1-015E9FE6CD28}" dt="2024-06-12T09:50:59.377" v="100" actId="478"/>
          <ac:spMkLst>
            <pc:docMk/>
            <pc:sldMk cId="2807260603" sldId="299"/>
            <ac:spMk id="2" creationId="{A19E71D8-5BF1-F837-3914-F4629E78CA73}"/>
          </ac:spMkLst>
        </pc:spChg>
        <pc:spChg chg="add mod">
          <ac:chgData name="Rianna Fry" userId="00bb9d43-003d-4f81-879d-f413f70d02f3" providerId="ADAL" clId="{027DA54C-32BC-4547-A9D1-015E9FE6CD28}" dt="2024-06-12T09:51:07.754" v="107" actId="1076"/>
          <ac:spMkLst>
            <pc:docMk/>
            <pc:sldMk cId="2807260603" sldId="299"/>
            <ac:spMk id="3" creationId="{51A09CFB-60D3-2AF5-8359-023096AF4C91}"/>
          </ac:spMkLst>
        </pc:spChg>
        <pc:spChg chg="add mod">
          <ac:chgData name="Rianna Fry" userId="00bb9d43-003d-4f81-879d-f413f70d02f3" providerId="ADAL" clId="{027DA54C-32BC-4547-A9D1-015E9FE6CD28}" dt="2024-06-12T09:51:22.902" v="112" actId="14100"/>
          <ac:spMkLst>
            <pc:docMk/>
            <pc:sldMk cId="2807260603" sldId="299"/>
            <ac:spMk id="4" creationId="{EB49630C-C488-56B5-1A4C-C5ABD6F2DFE4}"/>
          </ac:spMkLst>
        </pc:spChg>
      </pc:sldChg>
    </pc:docChg>
  </pc:docChgLst>
  <pc:docChgLst>
    <pc:chgData name="Rianna Fry" userId="S::rianna.fry@hbf.co.uk::00bb9d43-003d-4f81-879d-f413f70d02f3" providerId="AD" clId="Web-{15335FAD-18EC-69D9-C424-623C8C7342D4}"/>
    <pc:docChg chg="modSld">
      <pc:chgData name="Rianna Fry" userId="S::rianna.fry@hbf.co.uk::00bb9d43-003d-4f81-879d-f413f70d02f3" providerId="AD" clId="Web-{15335FAD-18EC-69D9-C424-623C8C7342D4}" dt="2024-07-09T14:55:01.025" v="0"/>
      <pc:docMkLst>
        <pc:docMk/>
      </pc:docMkLst>
      <pc:sldChg chg="addSp modSp">
        <pc:chgData name="Rianna Fry" userId="S::rianna.fry@hbf.co.uk::00bb9d43-003d-4f81-879d-f413f70d02f3" providerId="AD" clId="Web-{15335FAD-18EC-69D9-C424-623C8C7342D4}" dt="2024-07-09T14:55:01.025" v="0"/>
        <pc:sldMkLst>
          <pc:docMk/>
          <pc:sldMk cId="32917369" sldId="257"/>
        </pc:sldMkLst>
        <pc:picChg chg="add mod">
          <ac:chgData name="Rianna Fry" userId="S::rianna.fry@hbf.co.uk::00bb9d43-003d-4f81-879d-f413f70d02f3" providerId="AD" clId="Web-{15335FAD-18EC-69D9-C424-623C8C7342D4}" dt="2024-07-09T14:55:01.025" v="0"/>
          <ac:picMkLst>
            <pc:docMk/>
            <pc:sldMk cId="32917369" sldId="257"/>
            <ac:picMk id="3" creationId="{C7943E63-3CF8-5BF7-4501-C82E52CE23B9}"/>
          </ac:picMkLst>
        </pc:picChg>
      </pc:sldChg>
    </pc:docChg>
  </pc:docChgLst>
  <pc:docChgLst>
    <pc:chgData name="Rianna Fry" userId="00bb9d43-003d-4f81-879d-f413f70d02f3" providerId="ADAL" clId="{7B0FEC9F-C5CF-4060-9CCB-C3FE8CF11C23}"/>
    <pc:docChg chg="undo redo custSel addSld delSld modSld sldOrd addMainMaster delMainMaster modMainMaster">
      <pc:chgData name="Rianna Fry" userId="00bb9d43-003d-4f81-879d-f413f70d02f3" providerId="ADAL" clId="{7B0FEC9F-C5CF-4060-9CCB-C3FE8CF11C23}" dt="2024-02-15T09:27:05.670" v="853"/>
      <pc:docMkLst>
        <pc:docMk/>
      </pc:docMkLst>
      <pc:sldChg chg="delSp modSp new mod">
        <pc:chgData name="Rianna Fry" userId="00bb9d43-003d-4f81-879d-f413f70d02f3" providerId="ADAL" clId="{7B0FEC9F-C5CF-4060-9CCB-C3FE8CF11C23}" dt="2024-02-09T10:00:36.506" v="260" actId="478"/>
        <pc:sldMkLst>
          <pc:docMk/>
          <pc:sldMk cId="2207506425" sldId="256"/>
        </pc:sldMkLst>
        <pc:spChg chg="del mod">
          <ac:chgData name="Rianna Fry" userId="00bb9d43-003d-4f81-879d-f413f70d02f3" providerId="ADAL" clId="{7B0FEC9F-C5CF-4060-9CCB-C3FE8CF11C23}" dt="2024-02-09T10:00:34.617" v="259" actId="478"/>
          <ac:spMkLst>
            <pc:docMk/>
            <pc:sldMk cId="2207506425" sldId="256"/>
            <ac:spMk id="2" creationId="{8C60E59D-4072-F392-9573-2FD5D08D618A}"/>
          </ac:spMkLst>
        </pc:spChg>
        <pc:spChg chg="del mod">
          <ac:chgData name="Rianna Fry" userId="00bb9d43-003d-4f81-879d-f413f70d02f3" providerId="ADAL" clId="{7B0FEC9F-C5CF-4060-9CCB-C3FE8CF11C23}" dt="2024-02-09T10:00:36.506" v="260" actId="478"/>
          <ac:spMkLst>
            <pc:docMk/>
            <pc:sldMk cId="2207506425" sldId="256"/>
            <ac:spMk id="3" creationId="{F0FF1182-CFBE-2850-D374-F6787A7AE40C}"/>
          </ac:spMkLst>
        </pc:spChg>
      </pc:sldChg>
      <pc:sldChg chg="addSp delSp modSp new mod setBg">
        <pc:chgData name="Rianna Fry" userId="00bb9d43-003d-4f81-879d-f413f70d02f3" providerId="ADAL" clId="{7B0FEC9F-C5CF-4060-9CCB-C3FE8CF11C23}" dt="2024-02-09T10:13:28.329" v="758" actId="1076"/>
        <pc:sldMkLst>
          <pc:docMk/>
          <pc:sldMk cId="32917369" sldId="257"/>
        </pc:sldMkLst>
        <pc:spChg chg="del">
          <ac:chgData name="Rianna Fry" userId="00bb9d43-003d-4f81-879d-f413f70d02f3" providerId="ADAL" clId="{7B0FEC9F-C5CF-4060-9CCB-C3FE8CF11C23}" dt="2024-02-09T10:00:48.770" v="263" actId="478"/>
          <ac:spMkLst>
            <pc:docMk/>
            <pc:sldMk cId="32917369" sldId="257"/>
            <ac:spMk id="2" creationId="{9C0A7A49-2798-1701-3A1B-BF187F0F510C}"/>
          </ac:spMkLst>
        </pc:spChg>
        <pc:spChg chg="del">
          <ac:chgData name="Rianna Fry" userId="00bb9d43-003d-4f81-879d-f413f70d02f3" providerId="ADAL" clId="{7B0FEC9F-C5CF-4060-9CCB-C3FE8CF11C23}" dt="2024-02-09T10:00:47.770" v="262" actId="478"/>
          <ac:spMkLst>
            <pc:docMk/>
            <pc:sldMk cId="32917369" sldId="257"/>
            <ac:spMk id="3" creationId="{DCD24C98-EB4E-CED8-6B60-9BC0C37B6811}"/>
          </ac:spMkLst>
        </pc:spChg>
        <pc:spChg chg="add del mod">
          <ac:chgData name="Rianna Fry" userId="00bb9d43-003d-4f81-879d-f413f70d02f3" providerId="ADAL" clId="{7B0FEC9F-C5CF-4060-9CCB-C3FE8CF11C23}" dt="2024-02-09T10:04:13.201" v="362" actId="478"/>
          <ac:spMkLst>
            <pc:docMk/>
            <pc:sldMk cId="32917369" sldId="257"/>
            <ac:spMk id="4" creationId="{88DF79F5-6477-A99C-51CC-583E862D8E52}"/>
          </ac:spMkLst>
        </pc:spChg>
        <pc:spChg chg="add del mod">
          <ac:chgData name="Rianna Fry" userId="00bb9d43-003d-4f81-879d-f413f70d02f3" providerId="ADAL" clId="{7B0FEC9F-C5CF-4060-9CCB-C3FE8CF11C23}" dt="2024-02-09T10:04:14.753" v="363" actId="478"/>
          <ac:spMkLst>
            <pc:docMk/>
            <pc:sldMk cId="32917369" sldId="257"/>
            <ac:spMk id="5" creationId="{F3CB5C15-1910-EADA-1880-BE6D853DABA9}"/>
          </ac:spMkLst>
        </pc:spChg>
        <pc:spChg chg="add mod">
          <ac:chgData name="Rianna Fry" userId="00bb9d43-003d-4f81-879d-f413f70d02f3" providerId="ADAL" clId="{7B0FEC9F-C5CF-4060-9CCB-C3FE8CF11C23}" dt="2024-02-09T10:13:28.329" v="758" actId="1076"/>
          <ac:spMkLst>
            <pc:docMk/>
            <pc:sldMk cId="32917369" sldId="257"/>
            <ac:spMk id="6" creationId="{DD1BDA44-6CA1-A0D3-8DE5-C57F0759EC0A}"/>
          </ac:spMkLst>
        </pc:spChg>
        <pc:picChg chg="add mod modCrop">
          <ac:chgData name="Rianna Fry" userId="00bb9d43-003d-4f81-879d-f413f70d02f3" providerId="ADAL" clId="{7B0FEC9F-C5CF-4060-9CCB-C3FE8CF11C23}" dt="2024-02-09T10:05:35.098" v="374" actId="1076"/>
          <ac:picMkLst>
            <pc:docMk/>
            <pc:sldMk cId="32917369" sldId="257"/>
            <ac:picMk id="8" creationId="{07F1F03F-1D48-BC9E-43F7-8415E0B0593B}"/>
          </ac:picMkLst>
        </pc:picChg>
      </pc:sldChg>
      <pc:sldChg chg="addSp delSp modSp add mod">
        <pc:chgData name="Rianna Fry" userId="00bb9d43-003d-4f81-879d-f413f70d02f3" providerId="ADAL" clId="{7B0FEC9F-C5CF-4060-9CCB-C3FE8CF11C23}" dt="2024-02-09T10:09:43.440" v="489" actId="255"/>
        <pc:sldMkLst>
          <pc:docMk/>
          <pc:sldMk cId="2053363815" sldId="258"/>
        </pc:sldMkLst>
        <pc:spChg chg="add mod">
          <ac:chgData name="Rianna Fry" userId="00bb9d43-003d-4f81-879d-f413f70d02f3" providerId="ADAL" clId="{7B0FEC9F-C5CF-4060-9CCB-C3FE8CF11C23}" dt="2024-02-09T10:09:43.440" v="489" actId="255"/>
          <ac:spMkLst>
            <pc:docMk/>
            <pc:sldMk cId="2053363815" sldId="258"/>
            <ac:spMk id="2" creationId="{8329117C-1BD7-A779-1F35-4B66644F22EE}"/>
          </ac:spMkLst>
        </pc:spChg>
        <pc:spChg chg="del mod">
          <ac:chgData name="Rianna Fry" userId="00bb9d43-003d-4f81-879d-f413f70d02f3" providerId="ADAL" clId="{7B0FEC9F-C5CF-4060-9CCB-C3FE8CF11C23}" dt="2024-02-09T10:05:59.859" v="379" actId="478"/>
          <ac:spMkLst>
            <pc:docMk/>
            <pc:sldMk cId="2053363815" sldId="258"/>
            <ac:spMk id="4" creationId="{765DC275-484A-7369-6F84-2E94EB4E7E71}"/>
          </ac:spMkLst>
        </pc:spChg>
        <pc:spChg chg="del">
          <ac:chgData name="Rianna Fry" userId="00bb9d43-003d-4f81-879d-f413f70d02f3" providerId="ADAL" clId="{7B0FEC9F-C5CF-4060-9CCB-C3FE8CF11C23}" dt="2024-02-09T10:03:23.817" v="332" actId="478"/>
          <ac:spMkLst>
            <pc:docMk/>
            <pc:sldMk cId="2053363815" sldId="258"/>
            <ac:spMk id="5" creationId="{532B50D3-DA27-E273-0679-6B8CD2F8BDD6}"/>
          </ac:spMkLst>
        </pc:spChg>
      </pc:sldChg>
      <pc:sldChg chg="add del">
        <pc:chgData name="Rianna Fry" userId="00bb9d43-003d-4f81-879d-f413f70d02f3" providerId="ADAL" clId="{7B0FEC9F-C5CF-4060-9CCB-C3FE8CF11C23}" dt="2024-02-09T10:06:51.679" v="406" actId="2696"/>
        <pc:sldMkLst>
          <pc:docMk/>
          <pc:sldMk cId="2897717969" sldId="259"/>
        </pc:sldMkLst>
      </pc:sldChg>
      <pc:sldChg chg="modSp add mod ord">
        <pc:chgData name="Rianna Fry" userId="00bb9d43-003d-4f81-879d-f413f70d02f3" providerId="ADAL" clId="{7B0FEC9F-C5CF-4060-9CCB-C3FE8CF11C23}" dt="2024-02-09T10:06:54.852" v="408"/>
        <pc:sldMkLst>
          <pc:docMk/>
          <pc:sldMk cId="2573132705" sldId="260"/>
        </pc:sldMkLst>
        <pc:spChg chg="mod">
          <ac:chgData name="Rianna Fry" userId="00bb9d43-003d-4f81-879d-f413f70d02f3" providerId="ADAL" clId="{7B0FEC9F-C5CF-4060-9CCB-C3FE8CF11C23}" dt="2024-02-09T10:06:43.867" v="405" actId="1076"/>
          <ac:spMkLst>
            <pc:docMk/>
            <pc:sldMk cId="2573132705" sldId="260"/>
            <ac:spMk id="6" creationId="{638B75F7-0367-FAB6-7178-8C92E6F4D89D}"/>
          </ac:spMkLst>
        </pc:spChg>
      </pc:sldChg>
      <pc:sldChg chg="modSp add del mod">
        <pc:chgData name="Rianna Fry" userId="00bb9d43-003d-4f81-879d-f413f70d02f3" providerId="ADAL" clId="{7B0FEC9F-C5CF-4060-9CCB-C3FE8CF11C23}" dt="2024-02-09T10:08:06.727" v="433" actId="2696"/>
        <pc:sldMkLst>
          <pc:docMk/>
          <pc:sldMk cId="1337442568" sldId="276"/>
        </pc:sldMkLst>
        <pc:spChg chg="mod">
          <ac:chgData name="Rianna Fry" userId="00bb9d43-003d-4f81-879d-f413f70d02f3" providerId="ADAL" clId="{7B0FEC9F-C5CF-4060-9CCB-C3FE8CF11C23}" dt="2024-02-09T10:07:54.898" v="420" actId="20577"/>
          <ac:spMkLst>
            <pc:docMk/>
            <pc:sldMk cId="1337442568" sldId="276"/>
            <ac:spMk id="2" creationId="{63DB43BE-88F5-9967-4E72-9E449361FD37}"/>
          </ac:spMkLst>
        </pc:spChg>
      </pc:sldChg>
      <pc:sldChg chg="add del">
        <pc:chgData name="Rianna Fry" userId="00bb9d43-003d-4f81-879d-f413f70d02f3" providerId="ADAL" clId="{7B0FEC9F-C5CF-4060-9CCB-C3FE8CF11C23}" dt="2024-02-09T10:07:42.187" v="416" actId="2696"/>
        <pc:sldMkLst>
          <pc:docMk/>
          <pc:sldMk cId="2374984918" sldId="279"/>
        </pc:sldMkLst>
      </pc:sldChg>
      <pc:sldChg chg="add">
        <pc:chgData name="Rianna Fry" userId="00bb9d43-003d-4f81-879d-f413f70d02f3" providerId="ADAL" clId="{7B0FEC9F-C5CF-4060-9CCB-C3FE8CF11C23}" dt="2024-02-09T10:06:18.126" v="382"/>
        <pc:sldMkLst>
          <pc:docMk/>
          <pc:sldMk cId="2019317938" sldId="280"/>
        </pc:sldMkLst>
      </pc:sldChg>
      <pc:sldChg chg="delSp add mod">
        <pc:chgData name="Rianna Fry" userId="00bb9d43-003d-4f81-879d-f413f70d02f3" providerId="ADAL" clId="{7B0FEC9F-C5CF-4060-9CCB-C3FE8CF11C23}" dt="2024-02-09T10:07:49.665" v="418" actId="478"/>
        <pc:sldMkLst>
          <pc:docMk/>
          <pc:sldMk cId="2270830019" sldId="284"/>
        </pc:sldMkLst>
        <pc:spChg chg="del">
          <ac:chgData name="Rianna Fry" userId="00bb9d43-003d-4f81-879d-f413f70d02f3" providerId="ADAL" clId="{7B0FEC9F-C5CF-4060-9CCB-C3FE8CF11C23}" dt="2024-02-09T10:07:49.665" v="418" actId="478"/>
          <ac:spMkLst>
            <pc:docMk/>
            <pc:sldMk cId="2270830019" sldId="284"/>
            <ac:spMk id="2" creationId="{862D4048-224C-8FD6-F542-17434414C1A0}"/>
          </ac:spMkLst>
        </pc:spChg>
      </pc:sldChg>
      <pc:sldChg chg="addSp delSp modSp add mod ord">
        <pc:chgData name="Rianna Fry" userId="00bb9d43-003d-4f81-879d-f413f70d02f3" providerId="ADAL" clId="{7B0FEC9F-C5CF-4060-9CCB-C3FE8CF11C23}" dt="2024-02-09T10:07:35.891" v="415" actId="1076"/>
        <pc:sldMkLst>
          <pc:docMk/>
          <pc:sldMk cId="2732047247" sldId="285"/>
        </pc:sldMkLst>
        <pc:spChg chg="del">
          <ac:chgData name="Rianna Fry" userId="00bb9d43-003d-4f81-879d-f413f70d02f3" providerId="ADAL" clId="{7B0FEC9F-C5CF-4060-9CCB-C3FE8CF11C23}" dt="2024-02-09T10:07:30.689" v="414" actId="478"/>
          <ac:spMkLst>
            <pc:docMk/>
            <pc:sldMk cId="2732047247" sldId="285"/>
            <ac:spMk id="2" creationId="{B41CB9BF-A39B-32AC-956C-799DAE12CAB1}"/>
          </ac:spMkLst>
        </pc:spChg>
        <pc:spChg chg="add mod">
          <ac:chgData name="Rianna Fry" userId="00bb9d43-003d-4f81-879d-f413f70d02f3" providerId="ADAL" clId="{7B0FEC9F-C5CF-4060-9CCB-C3FE8CF11C23}" dt="2024-02-09T10:07:28.366" v="413" actId="207"/>
          <ac:spMkLst>
            <pc:docMk/>
            <pc:sldMk cId="2732047247" sldId="285"/>
            <ac:spMk id="3" creationId="{B4AF7599-A55B-F206-B302-7482F794772E}"/>
          </ac:spMkLst>
        </pc:spChg>
        <pc:picChg chg="add mod">
          <ac:chgData name="Rianna Fry" userId="00bb9d43-003d-4f81-879d-f413f70d02f3" providerId="ADAL" clId="{7B0FEC9F-C5CF-4060-9CCB-C3FE8CF11C23}" dt="2024-02-09T10:07:35.891" v="415" actId="1076"/>
          <ac:picMkLst>
            <pc:docMk/>
            <pc:sldMk cId="2732047247" sldId="285"/>
            <ac:picMk id="4" creationId="{835D7D24-4DEF-2058-CA24-4C7E1782BBD0}"/>
          </ac:picMkLst>
        </pc:picChg>
      </pc:sldChg>
      <pc:sldChg chg="modSp add mod ord">
        <pc:chgData name="Rianna Fry" userId="00bb9d43-003d-4f81-879d-f413f70d02f3" providerId="ADAL" clId="{7B0FEC9F-C5CF-4060-9CCB-C3FE8CF11C23}" dt="2024-02-09T10:08:04.924" v="432"/>
        <pc:sldMkLst>
          <pc:docMk/>
          <pc:sldMk cId="3236037030" sldId="286"/>
        </pc:sldMkLst>
        <pc:spChg chg="mod">
          <ac:chgData name="Rianna Fry" userId="00bb9d43-003d-4f81-879d-f413f70d02f3" providerId="ADAL" clId="{7B0FEC9F-C5CF-4060-9CCB-C3FE8CF11C23}" dt="2024-02-09T10:08:02.610" v="430" actId="20577"/>
          <ac:spMkLst>
            <pc:docMk/>
            <pc:sldMk cId="3236037030" sldId="286"/>
            <ac:spMk id="6" creationId="{BBEAD264-76F8-B069-A74B-A7A7B3C825DE}"/>
          </ac:spMkLst>
        </pc:spChg>
      </pc:sldChg>
      <pc:sldChg chg="addSp modSp add del mod">
        <pc:chgData name="Rianna Fry" userId="00bb9d43-003d-4f81-879d-f413f70d02f3" providerId="ADAL" clId="{7B0FEC9F-C5CF-4060-9CCB-C3FE8CF11C23}" dt="2024-02-09T10:13:39.191" v="759" actId="2696"/>
        <pc:sldMkLst>
          <pc:docMk/>
          <pc:sldMk cId="3464476679" sldId="287"/>
        </pc:sldMkLst>
        <pc:spChg chg="add mod">
          <ac:chgData name="Rianna Fry" userId="00bb9d43-003d-4f81-879d-f413f70d02f3" providerId="ADAL" clId="{7B0FEC9F-C5CF-4060-9CCB-C3FE8CF11C23}" dt="2024-02-09T10:09:31.001" v="487" actId="1076"/>
          <ac:spMkLst>
            <pc:docMk/>
            <pc:sldMk cId="3464476679" sldId="287"/>
            <ac:spMk id="2" creationId="{6F8B2AF3-880D-1829-E75D-824DAD04D6B6}"/>
          </ac:spMkLst>
        </pc:spChg>
        <pc:spChg chg="mod">
          <ac:chgData name="Rianna Fry" userId="00bb9d43-003d-4f81-879d-f413f70d02f3" providerId="ADAL" clId="{7B0FEC9F-C5CF-4060-9CCB-C3FE8CF11C23}" dt="2024-02-09T10:09:24.707" v="484" actId="1076"/>
          <ac:spMkLst>
            <pc:docMk/>
            <pc:sldMk cId="3464476679" sldId="287"/>
            <ac:spMk id="6" creationId="{B5656B5A-5946-35BF-6D38-46CD9EC6374B}"/>
          </ac:spMkLst>
        </pc:spChg>
      </pc:sldChg>
      <pc:sldChg chg="addSp modSp add mod">
        <pc:chgData name="Rianna Fry" userId="00bb9d43-003d-4f81-879d-f413f70d02f3" providerId="ADAL" clId="{7B0FEC9F-C5CF-4060-9CCB-C3FE8CF11C23}" dt="2024-02-09T10:13:19.425" v="757" actId="20577"/>
        <pc:sldMkLst>
          <pc:docMk/>
          <pc:sldMk cId="2071251466" sldId="288"/>
        </pc:sldMkLst>
        <pc:spChg chg="mod">
          <ac:chgData name="Rianna Fry" userId="00bb9d43-003d-4f81-879d-f413f70d02f3" providerId="ADAL" clId="{7B0FEC9F-C5CF-4060-9CCB-C3FE8CF11C23}" dt="2024-02-09T10:13:19.425" v="757" actId="20577"/>
          <ac:spMkLst>
            <pc:docMk/>
            <pc:sldMk cId="2071251466" sldId="288"/>
            <ac:spMk id="2" creationId="{22D25F99-52BE-0D73-4F9B-16571946A89D}"/>
          </ac:spMkLst>
        </pc:spChg>
        <pc:picChg chg="add mod">
          <ac:chgData name="Rianna Fry" userId="00bb9d43-003d-4f81-879d-f413f70d02f3" providerId="ADAL" clId="{7B0FEC9F-C5CF-4060-9CCB-C3FE8CF11C23}" dt="2024-02-09T10:11:25.207" v="695" actId="1076"/>
          <ac:picMkLst>
            <pc:docMk/>
            <pc:sldMk cId="2071251466" sldId="288"/>
            <ac:picMk id="4" creationId="{F964B5B7-02F1-B1D2-776A-DFFF958C5ED4}"/>
          </ac:picMkLst>
        </pc:picChg>
      </pc:sldChg>
      <pc:sldChg chg="addSp modSp add del mod">
        <pc:chgData name="Rianna Fry" userId="00bb9d43-003d-4f81-879d-f413f70d02f3" providerId="ADAL" clId="{7B0FEC9F-C5CF-4060-9CCB-C3FE8CF11C23}" dt="2024-02-15T09:27:05.670" v="853"/>
        <pc:sldMkLst>
          <pc:docMk/>
          <pc:sldMk cId="2659173156" sldId="289"/>
        </pc:sldMkLst>
        <pc:spChg chg="add mod">
          <ac:chgData name="Rianna Fry" userId="00bb9d43-003d-4f81-879d-f413f70d02f3" providerId="ADAL" clId="{7B0FEC9F-C5CF-4060-9CCB-C3FE8CF11C23}" dt="2024-02-15T09:26:38.463" v="826" actId="6549"/>
          <ac:spMkLst>
            <pc:docMk/>
            <pc:sldMk cId="2659173156" sldId="289"/>
            <ac:spMk id="2" creationId="{7BB7CF45-FC8A-C237-4471-2BA0EE32CABA}"/>
          </ac:spMkLst>
        </pc:spChg>
        <pc:spChg chg="add mod">
          <ac:chgData name="Rianna Fry" userId="00bb9d43-003d-4f81-879d-f413f70d02f3" providerId="ADAL" clId="{7B0FEC9F-C5CF-4060-9CCB-C3FE8CF11C23}" dt="2024-02-15T09:27:05.670" v="853"/>
          <ac:spMkLst>
            <pc:docMk/>
            <pc:sldMk cId="2659173156" sldId="289"/>
            <ac:spMk id="3" creationId="{1E2A437D-D797-10DA-DFCA-E0936688AA82}"/>
          </ac:spMkLst>
        </pc:spChg>
      </pc:sldChg>
      <pc:sldMasterChg chg="addSp delSp modSp mod addSldLayout delSldLayout modSldLayout">
        <pc:chgData name="Rianna Fry" userId="00bb9d43-003d-4f81-879d-f413f70d02f3" providerId="ADAL" clId="{7B0FEC9F-C5CF-4060-9CCB-C3FE8CF11C23}" dt="2024-02-15T09:26:00.941" v="788" actId="47"/>
        <pc:sldMasterMkLst>
          <pc:docMk/>
          <pc:sldMasterMk cId="2404571155" sldId="2147483660"/>
        </pc:sldMasterMkLst>
        <pc:spChg chg="add del">
          <ac:chgData name="Rianna Fry" userId="00bb9d43-003d-4f81-879d-f413f70d02f3" providerId="ADAL" clId="{7B0FEC9F-C5CF-4060-9CCB-C3FE8CF11C23}" dt="2024-02-09T09:52:49.756" v="61" actId="22"/>
          <ac:spMkLst>
            <pc:docMk/>
            <pc:sldMasterMk cId="2404571155" sldId="2147483660"/>
            <ac:spMk id="6" creationId="{E912943C-5F6E-3A2F-538E-6AC21472CCB8}"/>
          </ac:spMkLst>
        </pc:spChg>
        <pc:spChg chg="del">
          <ac:chgData name="Rianna Fry" userId="00bb9d43-003d-4f81-879d-f413f70d02f3" providerId="ADAL" clId="{7B0FEC9F-C5CF-4060-9CCB-C3FE8CF11C23}" dt="2024-02-09T09:46:24.242" v="7" actId="478"/>
          <ac:spMkLst>
            <pc:docMk/>
            <pc:sldMasterMk cId="2404571155" sldId="2147483660"/>
            <ac:spMk id="11" creationId="{00000000-0000-0000-0000-000000000000}"/>
          </ac:spMkLst>
        </pc:spChg>
        <pc:spChg chg="del">
          <ac:chgData name="Rianna Fry" userId="00bb9d43-003d-4f81-879d-f413f70d02f3" providerId="ADAL" clId="{7B0FEC9F-C5CF-4060-9CCB-C3FE8CF11C23}" dt="2024-02-09T09:46:25.466" v="8" actId="478"/>
          <ac:spMkLst>
            <pc:docMk/>
            <pc:sldMasterMk cId="2404571155" sldId="2147483660"/>
            <ac:spMk id="12" creationId="{00000000-0000-0000-0000-000000000000}"/>
          </ac:spMkLst>
        </pc:spChg>
        <pc:spChg chg="del">
          <ac:chgData name="Rianna Fry" userId="00bb9d43-003d-4f81-879d-f413f70d02f3" providerId="ADAL" clId="{7B0FEC9F-C5CF-4060-9CCB-C3FE8CF11C23}" dt="2024-02-09T09:46:26.185" v="9" actId="478"/>
          <ac:spMkLst>
            <pc:docMk/>
            <pc:sldMasterMk cId="2404571155" sldId="2147483660"/>
            <ac:spMk id="1026" creationId="{00000000-0000-0000-0000-000000000000}"/>
          </ac:spMkLst>
        </pc:spChg>
        <pc:picChg chg="del">
          <ac:chgData name="Rianna Fry" userId="00bb9d43-003d-4f81-879d-f413f70d02f3" providerId="ADAL" clId="{7B0FEC9F-C5CF-4060-9CCB-C3FE8CF11C23}" dt="2024-02-09T09:46:22.906" v="5" actId="478"/>
          <ac:picMkLst>
            <pc:docMk/>
            <pc:sldMasterMk cId="2404571155" sldId="2147483660"/>
            <ac:picMk id="2" creationId="{499BC37D-FA73-B1EB-6EF9-63D0A5990D7A}"/>
          </ac:picMkLst>
        </pc:picChg>
        <pc:picChg chg="del">
          <ac:chgData name="Rianna Fry" userId="00bb9d43-003d-4f81-879d-f413f70d02f3" providerId="ADAL" clId="{7B0FEC9F-C5CF-4060-9CCB-C3FE8CF11C23}" dt="2024-02-09T09:46:23.769" v="6" actId="478"/>
          <ac:picMkLst>
            <pc:docMk/>
            <pc:sldMasterMk cId="2404571155" sldId="2147483660"/>
            <ac:picMk id="4" creationId="{0BA47053-2F6E-ED48-72B8-75BA180F03A7}"/>
          </ac:picMkLst>
        </pc:picChg>
        <pc:picChg chg="add del mod">
          <ac:chgData name="Rianna Fry" userId="00bb9d43-003d-4f81-879d-f413f70d02f3" providerId="ADAL" clId="{7B0FEC9F-C5CF-4060-9CCB-C3FE8CF11C23}" dt="2024-02-09T09:53:34.162" v="78" actId="478"/>
          <ac:picMkLst>
            <pc:docMk/>
            <pc:sldMasterMk cId="2404571155" sldId="2147483660"/>
            <ac:picMk id="8" creationId="{A1C7F331-68FF-2B7E-DA19-D8C899B199E3}"/>
          </ac:picMkLst>
        </pc:picChg>
        <pc:picChg chg="add del mod">
          <ac:chgData name="Rianna Fry" userId="00bb9d43-003d-4f81-879d-f413f70d02f3" providerId="ADAL" clId="{7B0FEC9F-C5CF-4060-9CCB-C3FE8CF11C23}" dt="2024-02-09T09:53:41.562" v="82" actId="478"/>
          <ac:picMkLst>
            <pc:docMk/>
            <pc:sldMasterMk cId="2404571155" sldId="2147483660"/>
            <ac:picMk id="10" creationId="{FF1E55CC-9481-73EE-66CB-E1E3482DFCDE}"/>
          </ac:picMkLst>
        </pc:picChg>
        <pc:picChg chg="add mod">
          <ac:chgData name="Rianna Fry" userId="00bb9d43-003d-4f81-879d-f413f70d02f3" providerId="ADAL" clId="{7B0FEC9F-C5CF-4060-9CCB-C3FE8CF11C23}" dt="2024-02-09T10:00:18.152" v="258"/>
          <ac:picMkLst>
            <pc:docMk/>
            <pc:sldMasterMk cId="2404571155" sldId="2147483660"/>
            <ac:picMk id="13" creationId="{EBC4726B-6756-C313-0BCC-B07A641DA58B}"/>
          </ac:picMkLst>
        </pc:picChg>
        <pc:picChg chg="add mod">
          <ac:chgData name="Rianna Fry" userId="00bb9d43-003d-4f81-879d-f413f70d02f3" providerId="ADAL" clId="{7B0FEC9F-C5CF-4060-9CCB-C3FE8CF11C23}" dt="2024-02-09T10:00:18.152" v="258"/>
          <ac:picMkLst>
            <pc:docMk/>
            <pc:sldMasterMk cId="2404571155" sldId="2147483660"/>
            <ac:picMk id="14" creationId="{37B84531-99F4-94C9-F532-F3229DD6B200}"/>
          </ac:picMkLst>
        </pc:picChg>
        <pc:sldLayoutChg chg="addSp delSp modSp mod">
          <pc:chgData name="Rianna Fry" userId="00bb9d43-003d-4f81-879d-f413f70d02f3" providerId="ADAL" clId="{7B0FEC9F-C5CF-4060-9CCB-C3FE8CF11C23}" dt="2024-02-15T09:26:00.941" v="788" actId="47"/>
          <pc:sldLayoutMkLst>
            <pc:docMk/>
            <pc:sldMasterMk cId="2404571155" sldId="2147483660"/>
            <pc:sldLayoutMk cId="1640241148" sldId="2147483661"/>
          </pc:sldLayoutMkLst>
          <pc:spChg chg="del">
            <ac:chgData name="Rianna Fry" userId="00bb9d43-003d-4f81-879d-f413f70d02f3" providerId="ADAL" clId="{7B0FEC9F-C5CF-4060-9CCB-C3FE8CF11C23}" dt="2024-02-09T09:46:17.080" v="2" actId="478"/>
            <ac:spMkLst>
              <pc:docMk/>
              <pc:sldMasterMk cId="2404571155" sldId="2147483660"/>
              <pc:sldLayoutMk cId="1640241148" sldId="2147483661"/>
              <ac:spMk id="2" creationId="{00000000-0000-0000-0000-000000000000}"/>
            </ac:spMkLst>
          </pc:spChg>
          <pc:spChg chg="del">
            <ac:chgData name="Rianna Fry" userId="00bb9d43-003d-4f81-879d-f413f70d02f3" providerId="ADAL" clId="{7B0FEC9F-C5CF-4060-9CCB-C3FE8CF11C23}" dt="2024-02-09T09:46:18.763" v="4" actId="478"/>
            <ac:spMkLst>
              <pc:docMk/>
              <pc:sldMasterMk cId="2404571155" sldId="2147483660"/>
              <pc:sldLayoutMk cId="1640241148" sldId="2147483661"/>
              <ac:spMk id="3" creationId="{00000000-0000-0000-0000-000000000000}"/>
            </ac:spMkLst>
          </pc:spChg>
          <pc:spChg chg="add del mod">
            <ac:chgData name="Rianna Fry" userId="00bb9d43-003d-4f81-879d-f413f70d02f3" providerId="ADAL" clId="{7B0FEC9F-C5CF-4060-9CCB-C3FE8CF11C23}" dt="2024-02-15T09:26:00.941" v="788" actId="47"/>
            <ac:spMkLst>
              <pc:docMk/>
              <pc:sldMasterMk cId="2404571155" sldId="2147483660"/>
              <pc:sldLayoutMk cId="1640241148" sldId="2147483661"/>
              <ac:spMk id="6" creationId="{2B2E7A1C-1DF6-27BD-DF31-2F459C4AF8DC}"/>
            </ac:spMkLst>
          </pc:spChg>
          <pc:spChg chg="add del mod">
            <ac:chgData name="Rianna Fry" userId="00bb9d43-003d-4f81-879d-f413f70d02f3" providerId="ADAL" clId="{7B0FEC9F-C5CF-4060-9CCB-C3FE8CF11C23}" dt="2024-02-15T09:25:59.895" v="787" actId="20577"/>
            <ac:spMkLst>
              <pc:docMk/>
              <pc:sldMasterMk cId="2404571155" sldId="2147483660"/>
              <pc:sldLayoutMk cId="1640241148" sldId="2147483661"/>
              <ac:spMk id="10" creationId="{EC03E5B7-CF6E-F316-9C77-8633F0610381}"/>
            </ac:spMkLst>
          </pc:spChg>
          <pc:picChg chg="add mod">
            <ac:chgData name="Rianna Fry" userId="00bb9d43-003d-4f81-879d-f413f70d02f3" providerId="ADAL" clId="{7B0FEC9F-C5CF-4060-9CCB-C3FE8CF11C23}" dt="2024-02-09T09:56:34.871" v="122" actId="1076"/>
            <ac:picMkLst>
              <pc:docMk/>
              <pc:sldMasterMk cId="2404571155" sldId="2147483660"/>
              <pc:sldLayoutMk cId="1640241148" sldId="2147483661"/>
              <ac:picMk id="5" creationId="{F0A3201D-7C9B-FB2B-51E5-F20C7E168E9D}"/>
            </ac:picMkLst>
          </pc:picChg>
          <pc:picChg chg="add mod ord modCrop">
            <ac:chgData name="Rianna Fry" userId="00bb9d43-003d-4f81-879d-f413f70d02f3" providerId="ADAL" clId="{7B0FEC9F-C5CF-4060-9CCB-C3FE8CF11C23}" dt="2024-02-09T09:57:02.636" v="129" actId="1076"/>
            <ac:picMkLst>
              <pc:docMk/>
              <pc:sldMasterMk cId="2404571155" sldId="2147483660"/>
              <pc:sldLayoutMk cId="1640241148" sldId="2147483661"/>
              <ac:picMk id="9" creationId="{FD24D202-8935-8BD9-FEA0-AFF238D1EC49}"/>
            </ac:picMkLst>
          </pc:picChg>
          <pc:cxnChg chg="del">
            <ac:chgData name="Rianna Fry" userId="00bb9d43-003d-4f81-879d-f413f70d02f3" providerId="ADAL" clId="{7B0FEC9F-C5CF-4060-9CCB-C3FE8CF11C23}" dt="2024-02-09T09:46:18.084" v="3" actId="478"/>
            <ac:cxnSpMkLst>
              <pc:docMk/>
              <pc:sldMasterMk cId="2404571155" sldId="2147483660"/>
              <pc:sldLayoutMk cId="1640241148" sldId="2147483661"/>
              <ac:cxnSpMk id="8" creationId="{00000000-0000-0000-0000-000000000000}"/>
            </ac:cxnSpMkLst>
          </pc:cxnChg>
        </pc:sldLayoutChg>
        <pc:sldLayoutChg chg="addSp delSp modSp mod">
          <pc:chgData name="Rianna Fry" userId="00bb9d43-003d-4f81-879d-f413f70d02f3" providerId="ADAL" clId="{7B0FEC9F-C5CF-4060-9CCB-C3FE8CF11C23}" dt="2024-02-09T10:01:17.087" v="270" actId="1076"/>
          <pc:sldLayoutMkLst>
            <pc:docMk/>
            <pc:sldMasterMk cId="2404571155" sldId="2147483660"/>
            <pc:sldLayoutMk cId="2570387308" sldId="2147483662"/>
          </pc:sldLayoutMkLst>
          <pc:spChg chg="mod">
            <ac:chgData name="Rianna Fry" userId="00bb9d43-003d-4f81-879d-f413f70d02f3" providerId="ADAL" clId="{7B0FEC9F-C5CF-4060-9CCB-C3FE8CF11C23}" dt="2024-02-09T10:01:17.087" v="270" actId="1076"/>
            <ac:spMkLst>
              <pc:docMk/>
              <pc:sldMasterMk cId="2404571155" sldId="2147483660"/>
              <pc:sldLayoutMk cId="2570387308" sldId="2147483662"/>
              <ac:spMk id="2" creationId="{00000000-0000-0000-0000-000000000000}"/>
            </ac:spMkLst>
          </pc:spChg>
          <pc:spChg chg="mod">
            <ac:chgData name="Rianna Fry" userId="00bb9d43-003d-4f81-879d-f413f70d02f3" providerId="ADAL" clId="{7B0FEC9F-C5CF-4060-9CCB-C3FE8CF11C23}" dt="2024-02-09T10:01:14.851" v="269" actId="1076"/>
            <ac:spMkLst>
              <pc:docMk/>
              <pc:sldMasterMk cId="2404571155" sldId="2147483660"/>
              <pc:sldLayoutMk cId="2570387308" sldId="2147483662"/>
              <ac:spMk id="3" creationId="{00000000-0000-0000-0000-000000000000}"/>
            </ac:spMkLst>
          </pc:spChg>
          <pc:picChg chg="add mod">
            <ac:chgData name="Rianna Fry" userId="00bb9d43-003d-4f81-879d-f413f70d02f3" providerId="ADAL" clId="{7B0FEC9F-C5CF-4060-9CCB-C3FE8CF11C23}" dt="2024-02-09T10:01:07.615" v="265"/>
            <ac:picMkLst>
              <pc:docMk/>
              <pc:sldMasterMk cId="2404571155" sldId="2147483660"/>
              <pc:sldLayoutMk cId="2570387308" sldId="2147483662"/>
              <ac:picMk id="4" creationId="{6AC5AE75-9516-6951-67CE-8113CE882EA2}"/>
            </ac:picMkLst>
          </pc:picChg>
          <pc:picChg chg="add mod">
            <ac:chgData name="Rianna Fry" userId="00bb9d43-003d-4f81-879d-f413f70d02f3" providerId="ADAL" clId="{7B0FEC9F-C5CF-4060-9CCB-C3FE8CF11C23}" dt="2024-02-09T10:01:07.615" v="265"/>
            <ac:picMkLst>
              <pc:docMk/>
              <pc:sldMasterMk cId="2404571155" sldId="2147483660"/>
              <pc:sldLayoutMk cId="2570387308" sldId="2147483662"/>
              <ac:picMk id="5" creationId="{5DAA03A3-4D84-997E-753D-449001F47184}"/>
            </ac:picMkLst>
          </pc:picChg>
          <pc:cxnChg chg="del">
            <ac:chgData name="Rianna Fry" userId="00bb9d43-003d-4f81-879d-f413f70d02f3" providerId="ADAL" clId="{7B0FEC9F-C5CF-4060-9CCB-C3FE8CF11C23}" dt="2024-02-09T10:01:00.554" v="264" actId="478"/>
            <ac:cxnSpMkLst>
              <pc:docMk/>
              <pc:sldMasterMk cId="2404571155" sldId="2147483660"/>
              <pc:sldLayoutMk cId="2570387308" sldId="2147483662"/>
              <ac:cxnSpMk id="7" creationId="{00000000-0000-0000-0000-000000000000}"/>
            </ac:cxnSpMkLst>
          </pc:cxnChg>
        </pc:sldLayoutChg>
        <pc:sldLayoutChg chg="del">
          <pc:chgData name="Rianna Fry" userId="00bb9d43-003d-4f81-879d-f413f70d02f3" providerId="ADAL" clId="{7B0FEC9F-C5CF-4060-9CCB-C3FE8CF11C23}" dt="2024-02-09T10:01:23.934" v="271" actId="2696"/>
          <pc:sldLayoutMkLst>
            <pc:docMk/>
            <pc:sldMasterMk cId="2404571155" sldId="2147483660"/>
            <pc:sldLayoutMk cId="2883266385" sldId="2147483663"/>
          </pc:sldLayoutMkLst>
        </pc:sldLayoutChg>
        <pc:sldLayoutChg chg="addSp delSp modSp mod setBg">
          <pc:chgData name="Rianna Fry" userId="00bb9d43-003d-4f81-879d-f413f70d02f3" providerId="ADAL" clId="{7B0FEC9F-C5CF-4060-9CCB-C3FE8CF11C23}" dt="2024-02-09T10:24:55.735" v="772" actId="1076"/>
          <pc:sldLayoutMkLst>
            <pc:docMk/>
            <pc:sldMasterMk cId="2404571155" sldId="2147483660"/>
            <pc:sldLayoutMk cId="1909523943" sldId="2147483664"/>
          </pc:sldLayoutMkLst>
          <pc:spChg chg="add del mod">
            <ac:chgData name="Rianna Fry" userId="00bb9d43-003d-4f81-879d-f413f70d02f3" providerId="ADAL" clId="{7B0FEC9F-C5CF-4060-9CCB-C3FE8CF11C23}" dt="2024-02-09T10:24:17.192" v="762" actId="478"/>
            <ac:spMkLst>
              <pc:docMk/>
              <pc:sldMasterMk cId="2404571155" sldId="2147483660"/>
              <pc:sldLayoutMk cId="1909523943" sldId="2147483664"/>
              <ac:spMk id="2" creationId="{613A9D35-2BB8-1F47-10A4-355D8050F7C7}"/>
            </ac:spMkLst>
          </pc:spChg>
          <pc:spChg chg="add del mod">
            <ac:chgData name="Rianna Fry" userId="00bb9d43-003d-4f81-879d-f413f70d02f3" providerId="ADAL" clId="{7B0FEC9F-C5CF-4060-9CCB-C3FE8CF11C23}" dt="2024-02-09T10:24:12.184" v="761" actId="478"/>
            <ac:spMkLst>
              <pc:docMk/>
              <pc:sldMasterMk cId="2404571155" sldId="2147483660"/>
              <pc:sldLayoutMk cId="1909523943" sldId="2147483664"/>
              <ac:spMk id="3" creationId="{2E51D52E-7EE0-1A5A-2B8F-8B8CD90DFA8B}"/>
            </ac:spMkLst>
          </pc:spChg>
          <pc:spChg chg="add mod">
            <ac:chgData name="Rianna Fry" userId="00bb9d43-003d-4f81-879d-f413f70d02f3" providerId="ADAL" clId="{7B0FEC9F-C5CF-4060-9CCB-C3FE8CF11C23}" dt="2024-02-09T10:24:55.735" v="772" actId="1076"/>
            <ac:spMkLst>
              <pc:docMk/>
              <pc:sldMasterMk cId="2404571155" sldId="2147483660"/>
              <pc:sldLayoutMk cId="1909523943" sldId="2147483664"/>
              <ac:spMk id="4" creationId="{00000000-0000-0000-0000-000000000000}"/>
            </ac:spMkLst>
          </pc:spChg>
          <pc:spChg chg="add del mod">
            <ac:chgData name="Rianna Fry" userId="00bb9d43-003d-4f81-879d-f413f70d02f3" providerId="ADAL" clId="{7B0FEC9F-C5CF-4060-9CCB-C3FE8CF11C23}" dt="2024-02-09T09:59:40.075" v="234" actId="478"/>
            <ac:spMkLst>
              <pc:docMk/>
              <pc:sldMasterMk cId="2404571155" sldId="2147483660"/>
              <pc:sldLayoutMk cId="1909523943" sldId="2147483664"/>
              <ac:spMk id="5" creationId="{00000000-0000-0000-0000-000000000000}"/>
            </ac:spMkLst>
          </pc:spChg>
          <pc:spChg chg="add del mod">
            <ac:chgData name="Rianna Fry" userId="00bb9d43-003d-4f81-879d-f413f70d02f3" providerId="ADAL" clId="{7B0FEC9F-C5CF-4060-9CCB-C3FE8CF11C23}" dt="2024-02-09T10:24:55.735" v="772" actId="1076"/>
            <ac:spMkLst>
              <pc:docMk/>
              <pc:sldMasterMk cId="2404571155" sldId="2147483660"/>
              <pc:sldLayoutMk cId="1909523943" sldId="2147483664"/>
              <ac:spMk id="7" creationId="{00000000-0000-0000-0000-000000000000}"/>
            </ac:spMkLst>
          </pc:spChg>
          <pc:picChg chg="add del mod">
            <ac:chgData name="Rianna Fry" userId="00bb9d43-003d-4f81-879d-f413f70d02f3" providerId="ADAL" clId="{7B0FEC9F-C5CF-4060-9CCB-C3FE8CF11C23}" dt="2024-02-09T09:59:40.777" v="235" actId="478"/>
            <ac:picMkLst>
              <pc:docMk/>
              <pc:sldMasterMk cId="2404571155" sldId="2147483660"/>
              <pc:sldLayoutMk cId="1909523943" sldId="2147483664"/>
              <ac:picMk id="6" creationId="{B20DB6DD-2B94-49BB-9234-2FF1F31AA49D}"/>
            </ac:picMkLst>
          </pc:picChg>
          <pc:picChg chg="add mod">
            <ac:chgData name="Rianna Fry" userId="00bb9d43-003d-4f81-879d-f413f70d02f3" providerId="ADAL" clId="{7B0FEC9F-C5CF-4060-9CCB-C3FE8CF11C23}" dt="2024-02-09T10:24:55.735" v="772" actId="1076"/>
            <ac:picMkLst>
              <pc:docMk/>
              <pc:sldMasterMk cId="2404571155" sldId="2147483660"/>
              <pc:sldLayoutMk cId="1909523943" sldId="2147483664"/>
              <ac:picMk id="8" creationId="{7F6FF2B3-0BE1-47CB-1914-DEC305EA81AA}"/>
            </ac:picMkLst>
          </pc:picChg>
        </pc:sldLayoutChg>
        <pc:sldLayoutChg chg="addSp delSp modSp add del mod replId modTransition">
          <pc:chgData name="Rianna Fry" userId="00bb9d43-003d-4f81-879d-f413f70d02f3" providerId="ADAL" clId="{7B0FEC9F-C5CF-4060-9CCB-C3FE8CF11C23}" dt="2024-02-09T10:02:19.404" v="293" actId="2696"/>
          <pc:sldLayoutMkLst>
            <pc:docMk/>
            <pc:sldMasterMk cId="2404571155" sldId="2147483660"/>
            <pc:sldLayoutMk cId="3931988978" sldId="2147483690"/>
          </pc:sldLayoutMkLst>
          <pc:spChg chg="del">
            <ac:chgData name="Rianna Fry" userId="00bb9d43-003d-4f81-879d-f413f70d02f3" providerId="ADAL" clId="{7B0FEC9F-C5CF-4060-9CCB-C3FE8CF11C23}" dt="2024-02-09T10:01:41.154" v="277" actId="478"/>
            <ac:spMkLst>
              <pc:docMk/>
              <pc:sldMasterMk cId="2404571155" sldId="2147483660"/>
              <pc:sldLayoutMk cId="3931988978" sldId="2147483690"/>
              <ac:spMk id="2" creationId="{00000000-0000-0000-0000-000000000000}"/>
            </ac:spMkLst>
          </pc:spChg>
          <pc:spChg chg="mod">
            <ac:chgData name="Rianna Fry" userId="00bb9d43-003d-4f81-879d-f413f70d02f3" providerId="ADAL" clId="{7B0FEC9F-C5CF-4060-9CCB-C3FE8CF11C23}" dt="2024-02-09T10:01:57.945" v="287" actId="20577"/>
            <ac:spMkLst>
              <pc:docMk/>
              <pc:sldMasterMk cId="2404571155" sldId="2147483660"/>
              <pc:sldLayoutMk cId="3931988978" sldId="2147483690"/>
              <ac:spMk id="3" creationId="{00000000-0000-0000-0000-000000000000}"/>
            </ac:spMkLst>
          </pc:spChg>
          <pc:spChg chg="add del mod">
            <ac:chgData name="Rianna Fry" userId="00bb9d43-003d-4f81-879d-f413f70d02f3" providerId="ADAL" clId="{7B0FEC9F-C5CF-4060-9CCB-C3FE8CF11C23}" dt="2024-02-09T10:02:15.370" v="292" actId="478"/>
            <ac:spMkLst>
              <pc:docMk/>
              <pc:sldMasterMk cId="2404571155" sldId="2147483660"/>
              <pc:sldLayoutMk cId="3931988978" sldId="2147483690"/>
              <ac:spMk id="6" creationId="{4CC2814B-7FB8-1B69-9821-3E0192908420}"/>
            </ac:spMkLst>
          </pc:spChg>
        </pc:sldLayoutChg>
      </pc:sldMasterChg>
      <pc:sldMasterChg chg="addSp delSp mod addSldLayout delSldLayout modSldLayout">
        <pc:chgData name="Rianna Fry" userId="00bb9d43-003d-4f81-879d-f413f70d02f3" providerId="ADAL" clId="{7B0FEC9F-C5CF-4060-9CCB-C3FE8CF11C23}" dt="2024-02-09T10:24:06.535" v="760" actId="21"/>
        <pc:sldMasterMkLst>
          <pc:docMk/>
          <pc:sldMasterMk cId="423759855" sldId="2147483665"/>
        </pc:sldMasterMkLst>
        <pc:spChg chg="add del">
          <ac:chgData name="Rianna Fry" userId="00bb9d43-003d-4f81-879d-f413f70d02f3" providerId="ADAL" clId="{7B0FEC9F-C5CF-4060-9CCB-C3FE8CF11C23}" dt="2024-02-09T09:53:07.410" v="71" actId="478"/>
          <ac:spMkLst>
            <pc:docMk/>
            <pc:sldMasterMk cId="423759855" sldId="2147483665"/>
            <ac:spMk id="1026" creationId="{00000000-0000-0000-0000-000000000000}"/>
          </ac:spMkLst>
        </pc:spChg>
        <pc:spChg chg="add del">
          <ac:chgData name="Rianna Fry" userId="00bb9d43-003d-4f81-879d-f413f70d02f3" providerId="ADAL" clId="{7B0FEC9F-C5CF-4060-9CCB-C3FE8CF11C23}" dt="2024-02-09T09:53:06.796" v="70" actId="478"/>
          <ac:spMkLst>
            <pc:docMk/>
            <pc:sldMasterMk cId="423759855" sldId="2147483665"/>
            <ac:spMk id="1027" creationId="{00000000-0000-0000-0000-000000000000}"/>
          </ac:spMkLst>
        </pc:spChg>
        <pc:picChg chg="add del">
          <ac:chgData name="Rianna Fry" userId="00bb9d43-003d-4f81-879d-f413f70d02f3" providerId="ADAL" clId="{7B0FEC9F-C5CF-4060-9CCB-C3FE8CF11C23}" dt="2024-02-09T09:52:57.906" v="69" actId="478"/>
          <ac:picMkLst>
            <pc:docMk/>
            <pc:sldMasterMk cId="423759855" sldId="2147483665"/>
            <ac:picMk id="4" creationId="{C5737E6C-D38E-467D-2FDD-5C040A99BAED}"/>
          </ac:picMkLst>
        </pc:picChg>
        <pc:picChg chg="add del">
          <ac:chgData name="Rianna Fry" userId="00bb9d43-003d-4f81-879d-f413f70d02f3" providerId="ADAL" clId="{7B0FEC9F-C5CF-4060-9CCB-C3FE8CF11C23}" dt="2024-02-09T09:52:57.906" v="69" actId="478"/>
          <ac:picMkLst>
            <pc:docMk/>
            <pc:sldMasterMk cId="423759855" sldId="2147483665"/>
            <ac:picMk id="5" creationId="{F266E1B5-2434-4E33-AE57-10FF60E1F1A9}"/>
          </ac:picMkLst>
        </pc:picChg>
        <pc:sldLayoutChg chg="addSp delSp modSp mod setBg">
          <pc:chgData name="Rianna Fry" userId="00bb9d43-003d-4f81-879d-f413f70d02f3" providerId="ADAL" clId="{7B0FEC9F-C5CF-4060-9CCB-C3FE8CF11C23}" dt="2024-02-09T09:53:14.331" v="74" actId="478"/>
          <pc:sldLayoutMkLst>
            <pc:docMk/>
            <pc:sldMasterMk cId="423759855" sldId="2147483665"/>
            <pc:sldLayoutMk cId="579462656" sldId="2147483666"/>
          </pc:sldLayoutMkLst>
          <pc:spChg chg="add del">
            <ac:chgData name="Rianna Fry" userId="00bb9d43-003d-4f81-879d-f413f70d02f3" providerId="ADAL" clId="{7B0FEC9F-C5CF-4060-9CCB-C3FE8CF11C23}" dt="2024-02-09T09:53:14.331" v="74" actId="478"/>
            <ac:spMkLst>
              <pc:docMk/>
              <pc:sldMasterMk cId="423759855" sldId="2147483665"/>
              <pc:sldLayoutMk cId="579462656" sldId="2147483666"/>
              <ac:spMk id="2" creationId="{00000000-0000-0000-0000-000000000000}"/>
            </ac:spMkLst>
          </pc:spChg>
          <pc:spChg chg="add del">
            <ac:chgData name="Rianna Fry" userId="00bb9d43-003d-4f81-879d-f413f70d02f3" providerId="ADAL" clId="{7B0FEC9F-C5CF-4060-9CCB-C3FE8CF11C23}" dt="2024-02-09T09:53:12.370" v="72" actId="478"/>
            <ac:spMkLst>
              <pc:docMk/>
              <pc:sldMasterMk cId="423759855" sldId="2147483665"/>
              <pc:sldLayoutMk cId="579462656" sldId="2147483666"/>
              <ac:spMk id="3" creationId="{00000000-0000-0000-0000-000000000000}"/>
            </ac:spMkLst>
          </pc:spChg>
          <pc:picChg chg="add del mod">
            <ac:chgData name="Rianna Fry" userId="00bb9d43-003d-4f81-879d-f413f70d02f3" providerId="ADAL" clId="{7B0FEC9F-C5CF-4060-9CCB-C3FE8CF11C23}" dt="2024-02-09T09:52:48.628" v="55"/>
            <ac:picMkLst>
              <pc:docMk/>
              <pc:sldMasterMk cId="423759855" sldId="2147483665"/>
              <pc:sldLayoutMk cId="579462656" sldId="2147483666"/>
              <ac:picMk id="5" creationId="{4A2F1F93-48DC-166A-7382-3797D5D9B445}"/>
            </ac:picMkLst>
          </pc:picChg>
          <pc:picChg chg="add mod modCrop">
            <ac:chgData name="Rianna Fry" userId="00bb9d43-003d-4f81-879d-f413f70d02f3" providerId="ADAL" clId="{7B0FEC9F-C5CF-4060-9CCB-C3FE8CF11C23}" dt="2024-02-09T09:52:47.939" v="50"/>
            <ac:picMkLst>
              <pc:docMk/>
              <pc:sldMasterMk cId="423759855" sldId="2147483665"/>
              <pc:sldLayoutMk cId="579462656" sldId="2147483666"/>
              <ac:picMk id="7" creationId="{7D856AAD-8F46-397E-E6BF-8F7C4EB3C340}"/>
            </ac:picMkLst>
          </pc:picChg>
          <pc:cxnChg chg="add del">
            <ac:chgData name="Rianna Fry" userId="00bb9d43-003d-4f81-879d-f413f70d02f3" providerId="ADAL" clId="{7B0FEC9F-C5CF-4060-9CCB-C3FE8CF11C23}" dt="2024-02-09T09:53:13.330" v="73" actId="478"/>
            <ac:cxnSpMkLst>
              <pc:docMk/>
              <pc:sldMasterMk cId="423759855" sldId="2147483665"/>
              <pc:sldLayoutMk cId="579462656" sldId="2147483666"/>
              <ac:cxnSpMk id="8" creationId="{00000000-0000-0000-0000-000000000000}"/>
            </ac:cxnSpMkLst>
          </pc:cxnChg>
        </pc:sldLayoutChg>
        <pc:sldLayoutChg chg="delSp mod">
          <pc:chgData name="Rianna Fry" userId="00bb9d43-003d-4f81-879d-f413f70d02f3" providerId="ADAL" clId="{7B0FEC9F-C5CF-4060-9CCB-C3FE8CF11C23}" dt="2024-02-09T10:24:06.535" v="760" actId="21"/>
          <pc:sldLayoutMkLst>
            <pc:docMk/>
            <pc:sldMasterMk cId="423759855" sldId="2147483665"/>
            <pc:sldLayoutMk cId="2111476216" sldId="2147483682"/>
          </pc:sldLayoutMkLst>
          <pc:spChg chg="del">
            <ac:chgData name="Rianna Fry" userId="00bb9d43-003d-4f81-879d-f413f70d02f3" providerId="ADAL" clId="{7B0FEC9F-C5CF-4060-9CCB-C3FE8CF11C23}" dt="2024-02-09T10:24:06.535" v="760" actId="21"/>
            <ac:spMkLst>
              <pc:docMk/>
              <pc:sldMasterMk cId="423759855" sldId="2147483665"/>
              <pc:sldLayoutMk cId="2111476216" sldId="2147483682"/>
              <ac:spMk id="5" creationId="{00000000-0000-0000-0000-000000000000}"/>
            </ac:spMkLst>
          </pc:spChg>
          <pc:picChg chg="del">
            <ac:chgData name="Rianna Fry" userId="00bb9d43-003d-4f81-879d-f413f70d02f3" providerId="ADAL" clId="{7B0FEC9F-C5CF-4060-9CCB-C3FE8CF11C23}" dt="2024-02-09T10:24:06.535" v="760" actId="21"/>
            <ac:picMkLst>
              <pc:docMk/>
              <pc:sldMasterMk cId="423759855" sldId="2147483665"/>
              <pc:sldLayoutMk cId="2111476216" sldId="2147483682"/>
              <ac:picMk id="8" creationId="{7F6FF2B3-0BE1-47CB-1914-DEC305EA81AA}"/>
            </ac:picMkLst>
          </pc:picChg>
        </pc:sldLayoutChg>
        <pc:sldLayoutChg chg="add del">
          <pc:chgData name="Rianna Fry" userId="00bb9d43-003d-4f81-879d-f413f70d02f3" providerId="ADAL" clId="{7B0FEC9F-C5CF-4060-9CCB-C3FE8CF11C23}" dt="2024-02-09T09:52:46.411" v="43" actId="2696"/>
          <pc:sldLayoutMkLst>
            <pc:docMk/>
            <pc:sldMasterMk cId="423759855" sldId="2147483665"/>
            <pc:sldLayoutMk cId="1402531946" sldId="2147483683"/>
          </pc:sldLayoutMkLst>
        </pc:sldLayoutChg>
        <pc:sldLayoutChg chg="add del">
          <pc:chgData name="Rianna Fry" userId="00bb9d43-003d-4f81-879d-f413f70d02f3" providerId="ADAL" clId="{7B0FEC9F-C5CF-4060-9CCB-C3FE8CF11C23}" dt="2024-02-09T09:52:46.404" v="42" actId="2696"/>
          <pc:sldLayoutMkLst>
            <pc:docMk/>
            <pc:sldMasterMk cId="423759855" sldId="2147483665"/>
            <pc:sldLayoutMk cId="2370810584" sldId="2147483684"/>
          </pc:sldLayoutMkLst>
        </pc:sldLayoutChg>
        <pc:sldLayoutChg chg="add del">
          <pc:chgData name="Rianna Fry" userId="00bb9d43-003d-4f81-879d-f413f70d02f3" providerId="ADAL" clId="{7B0FEC9F-C5CF-4060-9CCB-C3FE8CF11C23}" dt="2024-02-09T09:52:46.399" v="41" actId="2696"/>
          <pc:sldLayoutMkLst>
            <pc:docMk/>
            <pc:sldMasterMk cId="423759855" sldId="2147483665"/>
            <pc:sldLayoutMk cId="2789544132" sldId="2147483685"/>
          </pc:sldLayoutMkLst>
        </pc:sldLayoutChg>
        <pc:sldLayoutChg chg="add del">
          <pc:chgData name="Rianna Fry" userId="00bb9d43-003d-4f81-879d-f413f70d02f3" providerId="ADAL" clId="{7B0FEC9F-C5CF-4060-9CCB-C3FE8CF11C23}" dt="2024-02-09T09:52:47.077" v="45" actId="2696"/>
          <pc:sldLayoutMkLst>
            <pc:docMk/>
            <pc:sldMasterMk cId="423759855" sldId="2147483665"/>
            <pc:sldLayoutMk cId="1074746821" sldId="2147483686"/>
          </pc:sldLayoutMkLst>
        </pc:sldLayoutChg>
        <pc:sldLayoutChg chg="add del">
          <pc:chgData name="Rianna Fry" userId="00bb9d43-003d-4f81-879d-f413f70d02f3" providerId="ADAL" clId="{7B0FEC9F-C5CF-4060-9CCB-C3FE8CF11C23}" dt="2024-02-09T09:52:47.070" v="44" actId="2696"/>
          <pc:sldLayoutMkLst>
            <pc:docMk/>
            <pc:sldMasterMk cId="423759855" sldId="2147483665"/>
            <pc:sldLayoutMk cId="3452369926" sldId="2147483687"/>
          </pc:sldLayoutMkLst>
        </pc:sldLayoutChg>
        <pc:sldLayoutChg chg="add del">
          <pc:chgData name="Rianna Fry" userId="00bb9d43-003d-4f81-879d-f413f70d02f3" providerId="ADAL" clId="{7B0FEC9F-C5CF-4060-9CCB-C3FE8CF11C23}" dt="2024-02-09T09:52:46.393" v="40" actId="2696"/>
          <pc:sldLayoutMkLst>
            <pc:docMk/>
            <pc:sldMasterMk cId="423759855" sldId="2147483665"/>
            <pc:sldLayoutMk cId="1406398591" sldId="2147483688"/>
          </pc:sldLayoutMkLst>
        </pc:sldLayoutChg>
        <pc:sldLayoutChg chg="add del">
          <pc:chgData name="Rianna Fry" userId="00bb9d43-003d-4f81-879d-f413f70d02f3" providerId="ADAL" clId="{7B0FEC9F-C5CF-4060-9CCB-C3FE8CF11C23}" dt="2024-02-09T09:52:46.386" v="39" actId="2696"/>
          <pc:sldLayoutMkLst>
            <pc:docMk/>
            <pc:sldMasterMk cId="423759855" sldId="2147483665"/>
            <pc:sldLayoutMk cId="1453848241" sldId="2147483689"/>
          </pc:sldLayoutMkLst>
        </pc:sldLayoutChg>
      </pc:sldMasterChg>
      <pc:sldMasterChg chg="new del mod addSldLayout delSldLayout">
        <pc:chgData name="Rianna Fry" userId="00bb9d43-003d-4f81-879d-f413f70d02f3" providerId="ADAL" clId="{7B0FEC9F-C5CF-4060-9CCB-C3FE8CF11C23}" dt="2024-02-09T10:01:31.568" v="273" actId="6938"/>
        <pc:sldMasterMkLst>
          <pc:docMk/>
          <pc:sldMasterMk cId="1355894216" sldId="2147483690"/>
        </pc:sldMasterMkLst>
        <pc:sldLayoutChg chg="new del replId">
          <pc:chgData name="Rianna Fry" userId="00bb9d43-003d-4f81-879d-f413f70d02f3" providerId="ADAL" clId="{7B0FEC9F-C5CF-4060-9CCB-C3FE8CF11C23}" dt="2024-02-09T10:01:31.568" v="273" actId="6938"/>
          <pc:sldLayoutMkLst>
            <pc:docMk/>
            <pc:sldMasterMk cId="1355894216" sldId="2147483690"/>
            <pc:sldLayoutMk cId="944460880" sldId="2147483691"/>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1943784263" sldId="2147483692"/>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2566117271" sldId="2147483693"/>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2867618860" sldId="2147483694"/>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1772549108" sldId="2147483695"/>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3940105702" sldId="2147483696"/>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1962331572" sldId="2147483697"/>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1024394955" sldId="2147483698"/>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1345544321" sldId="2147483699"/>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1878032494" sldId="2147483700"/>
          </pc:sldLayoutMkLst>
        </pc:sldLayoutChg>
        <pc:sldLayoutChg chg="new del replId">
          <pc:chgData name="Rianna Fry" userId="00bb9d43-003d-4f81-879d-f413f70d02f3" providerId="ADAL" clId="{7B0FEC9F-C5CF-4060-9CCB-C3FE8CF11C23}" dt="2024-02-09T10:01:31.568" v="273" actId="6938"/>
          <pc:sldLayoutMkLst>
            <pc:docMk/>
            <pc:sldMasterMk cId="1355894216" sldId="2147483690"/>
            <pc:sldLayoutMk cId="3152542923" sldId="2147483701"/>
          </pc:sldLayoutMkLst>
        </pc:sldLayoutChg>
      </pc:sldMasterChg>
    </pc:docChg>
  </pc:docChgLst>
  <pc:docChgLst>
    <pc:chgData name="Rianna Fry" userId="00bb9d43-003d-4f81-879d-f413f70d02f3" providerId="ADAL" clId="{51C6931F-2FF0-4458-8477-854BF0E77D0C}"/>
    <pc:docChg chg="custSel modSld">
      <pc:chgData name="Rianna Fry" userId="00bb9d43-003d-4f81-879d-f413f70d02f3" providerId="ADAL" clId="{51C6931F-2FF0-4458-8477-854BF0E77D0C}" dt="2024-05-01T12:59:19.020" v="8" actId="1076"/>
      <pc:docMkLst>
        <pc:docMk/>
      </pc:docMkLst>
      <pc:sldChg chg="addSp delSp modSp mod">
        <pc:chgData name="Rianna Fry" userId="00bb9d43-003d-4f81-879d-f413f70d02f3" providerId="ADAL" clId="{51C6931F-2FF0-4458-8477-854BF0E77D0C}" dt="2024-05-01T12:59:19.020" v="8" actId="1076"/>
        <pc:sldMkLst>
          <pc:docMk/>
          <pc:sldMk cId="2071251466" sldId="288"/>
        </pc:sldMkLst>
        <pc:spChg chg="del mod">
          <ac:chgData name="Rianna Fry" userId="00bb9d43-003d-4f81-879d-f413f70d02f3" providerId="ADAL" clId="{51C6931F-2FF0-4458-8477-854BF0E77D0C}" dt="2024-04-30T12:08:47.305" v="2" actId="478"/>
          <ac:spMkLst>
            <pc:docMk/>
            <pc:sldMk cId="2071251466" sldId="288"/>
            <ac:spMk id="2" creationId="{22D25F99-52BE-0D73-4F9B-16571946A89D}"/>
          </ac:spMkLst>
        </pc:spChg>
        <pc:spChg chg="add mod">
          <ac:chgData name="Rianna Fry" userId="00bb9d43-003d-4f81-879d-f413f70d02f3" providerId="ADAL" clId="{51C6931F-2FF0-4458-8477-854BF0E77D0C}" dt="2024-04-30T12:08:48.289" v="3"/>
          <ac:spMkLst>
            <pc:docMk/>
            <pc:sldMk cId="2071251466" sldId="288"/>
            <ac:spMk id="3" creationId="{EB3D27EF-B709-11A8-BEAB-1120B64931DB}"/>
          </ac:spMkLst>
        </pc:spChg>
        <pc:picChg chg="add mod">
          <ac:chgData name="Rianna Fry" userId="00bb9d43-003d-4f81-879d-f413f70d02f3" providerId="ADAL" clId="{51C6931F-2FF0-4458-8477-854BF0E77D0C}" dt="2024-05-01T12:59:19.020" v="8" actId="1076"/>
          <ac:picMkLst>
            <pc:docMk/>
            <pc:sldMk cId="2071251466" sldId="288"/>
            <ac:picMk id="2" creationId="{67267923-BDE2-A8B8-F3EF-BE491B489F8F}"/>
          </ac:picMkLst>
        </pc:picChg>
        <pc:picChg chg="del">
          <ac:chgData name="Rianna Fry" userId="00bb9d43-003d-4f81-879d-f413f70d02f3" providerId="ADAL" clId="{51C6931F-2FF0-4458-8477-854BF0E77D0C}" dt="2024-04-30T12:08:46.041" v="0" actId="478"/>
          <ac:picMkLst>
            <pc:docMk/>
            <pc:sldMk cId="2071251466" sldId="288"/>
            <ac:picMk id="4" creationId="{F964B5B7-02F1-B1D2-776A-DFFF958C5ED4}"/>
          </ac:picMkLst>
        </pc:picChg>
        <pc:picChg chg="add del mod">
          <ac:chgData name="Rianna Fry" userId="00bb9d43-003d-4f81-879d-f413f70d02f3" providerId="ADAL" clId="{51C6931F-2FF0-4458-8477-854BF0E77D0C}" dt="2024-05-01T12:59:02.458" v="4" actId="478"/>
          <ac:picMkLst>
            <pc:docMk/>
            <pc:sldMk cId="2071251466" sldId="288"/>
            <ac:picMk id="5" creationId="{EAD8A697-583B-A62F-5EBB-E3837F8FC3C0}"/>
          </ac:picMkLst>
        </pc:picChg>
      </pc:sldChg>
    </pc:docChg>
  </pc:docChgLst>
  <pc:docChgLst>
    <pc:chgData name="Sam Stafford" userId="b51f33c7-c52c-44c3-95f2-01fd67820775" providerId="ADAL" clId="{4791CC6D-D484-4E80-BCAC-B212E0448C1F}"/>
    <pc:docChg chg="delSld modSld">
      <pc:chgData name="Sam Stafford" userId="b51f33c7-c52c-44c3-95f2-01fd67820775" providerId="ADAL" clId="{4791CC6D-D484-4E80-BCAC-B212E0448C1F}" dt="2024-07-12T10:04:05.387" v="51" actId="2696"/>
      <pc:docMkLst>
        <pc:docMk/>
      </pc:docMkLst>
      <pc:sldChg chg="del">
        <pc:chgData name="Sam Stafford" userId="b51f33c7-c52c-44c3-95f2-01fd67820775" providerId="ADAL" clId="{4791CC6D-D484-4E80-BCAC-B212E0448C1F}" dt="2024-07-12T10:03:56.196" v="50" actId="2696"/>
        <pc:sldMkLst>
          <pc:docMk/>
          <pc:sldMk cId="32917369" sldId="257"/>
        </pc:sldMkLst>
      </pc:sldChg>
      <pc:sldChg chg="modSp mod">
        <pc:chgData name="Sam Stafford" userId="b51f33c7-c52c-44c3-95f2-01fd67820775" providerId="ADAL" clId="{4791CC6D-D484-4E80-BCAC-B212E0448C1F}" dt="2024-07-12T10:03:47.282" v="48" actId="20577"/>
        <pc:sldMkLst>
          <pc:docMk/>
          <pc:sldMk cId="2573132705" sldId="260"/>
        </pc:sldMkLst>
        <pc:spChg chg="mod">
          <ac:chgData name="Sam Stafford" userId="b51f33c7-c52c-44c3-95f2-01fd67820775" providerId="ADAL" clId="{4791CC6D-D484-4E80-BCAC-B212E0448C1F}" dt="2024-07-12T10:03:47.282" v="48" actId="20577"/>
          <ac:spMkLst>
            <pc:docMk/>
            <pc:sldMk cId="2573132705" sldId="260"/>
            <ac:spMk id="6" creationId="{638B75F7-0367-FAB6-7178-8C92E6F4D89D}"/>
          </ac:spMkLst>
        </pc:spChg>
      </pc:sldChg>
      <pc:sldChg chg="del">
        <pc:chgData name="Sam Stafford" userId="b51f33c7-c52c-44c3-95f2-01fd67820775" providerId="ADAL" clId="{4791CC6D-D484-4E80-BCAC-B212E0448C1F}" dt="2024-07-12T10:03:04.824" v="0" actId="2696"/>
        <pc:sldMkLst>
          <pc:docMk/>
          <pc:sldMk cId="3451474367" sldId="302"/>
        </pc:sldMkLst>
      </pc:sldChg>
      <pc:sldChg chg="del">
        <pc:chgData name="Sam Stafford" userId="b51f33c7-c52c-44c3-95f2-01fd67820775" providerId="ADAL" clId="{4791CC6D-D484-4E80-BCAC-B212E0448C1F}" dt="2024-07-12T10:03:52.826" v="49" actId="2696"/>
        <pc:sldMkLst>
          <pc:docMk/>
          <pc:sldMk cId="2796253158" sldId="304"/>
        </pc:sldMkLst>
      </pc:sldChg>
      <pc:sldChg chg="del">
        <pc:chgData name="Sam Stafford" userId="b51f33c7-c52c-44c3-95f2-01fd67820775" providerId="ADAL" clId="{4791CC6D-D484-4E80-BCAC-B212E0448C1F}" dt="2024-07-12T10:04:05.387" v="51" actId="2696"/>
        <pc:sldMkLst>
          <pc:docMk/>
          <pc:sldMk cId="2295703683" sldId="305"/>
        </pc:sldMkLst>
      </pc:sldChg>
    </pc:docChg>
  </pc:docChgLst>
  <pc:docChgLst>
    <pc:chgData name="Rianna Fry" userId="00bb9d43-003d-4f81-879d-f413f70d02f3" providerId="ADAL" clId="{53C0FEAB-4354-4354-AD9D-EF05E102DD48}"/>
    <pc:docChg chg="custSel addSld delSld modSld">
      <pc:chgData name="Rianna Fry" userId="00bb9d43-003d-4f81-879d-f413f70d02f3" providerId="ADAL" clId="{53C0FEAB-4354-4354-AD9D-EF05E102DD48}" dt="2024-05-22T13:11:30.032" v="81"/>
      <pc:docMkLst>
        <pc:docMk/>
      </pc:docMkLst>
      <pc:sldChg chg="addSp delSp modSp mod">
        <pc:chgData name="Rianna Fry" userId="00bb9d43-003d-4f81-879d-f413f70d02f3" providerId="ADAL" clId="{53C0FEAB-4354-4354-AD9D-EF05E102DD48}" dt="2024-05-22T13:10:16.252" v="66" actId="20577"/>
        <pc:sldMkLst>
          <pc:docMk/>
          <pc:sldMk cId="32917369" sldId="257"/>
        </pc:sldMkLst>
        <pc:spChg chg="add mod">
          <ac:chgData name="Rianna Fry" userId="00bb9d43-003d-4f81-879d-f413f70d02f3" providerId="ADAL" clId="{53C0FEAB-4354-4354-AD9D-EF05E102DD48}" dt="2024-05-22T13:10:16.252" v="66" actId="20577"/>
          <ac:spMkLst>
            <pc:docMk/>
            <pc:sldMk cId="32917369" sldId="257"/>
            <ac:spMk id="2" creationId="{B732488F-E5C2-3CBD-5EA9-4F9B210CB971}"/>
          </ac:spMkLst>
        </pc:spChg>
        <pc:spChg chg="del">
          <ac:chgData name="Rianna Fry" userId="00bb9d43-003d-4f81-879d-f413f70d02f3" providerId="ADAL" clId="{53C0FEAB-4354-4354-AD9D-EF05E102DD48}" dt="2024-05-22T13:09:58.953" v="6" actId="478"/>
          <ac:spMkLst>
            <pc:docMk/>
            <pc:sldMk cId="32917369" sldId="257"/>
            <ac:spMk id="6" creationId="{DD1BDA44-6CA1-A0D3-8DE5-C57F0759EC0A}"/>
          </ac:spMkLst>
        </pc:spChg>
      </pc:sldChg>
      <pc:sldChg chg="del">
        <pc:chgData name="Rianna Fry" userId="00bb9d43-003d-4f81-879d-f413f70d02f3" providerId="ADAL" clId="{53C0FEAB-4354-4354-AD9D-EF05E102DD48}" dt="2024-05-22T13:10:39.713" v="70" actId="47"/>
        <pc:sldMkLst>
          <pc:docMk/>
          <pc:sldMk cId="2053363815" sldId="258"/>
        </pc:sldMkLst>
      </pc:sldChg>
      <pc:sldChg chg="addSp delSp modSp mod">
        <pc:chgData name="Rianna Fry" userId="00bb9d43-003d-4f81-879d-f413f70d02f3" providerId="ADAL" clId="{53C0FEAB-4354-4354-AD9D-EF05E102DD48}" dt="2024-05-22T13:10:50.301" v="74" actId="1076"/>
        <pc:sldMkLst>
          <pc:docMk/>
          <pc:sldMk cId="2573132705" sldId="260"/>
        </pc:sldMkLst>
        <pc:spChg chg="add mod">
          <ac:chgData name="Rianna Fry" userId="00bb9d43-003d-4f81-879d-f413f70d02f3" providerId="ADAL" clId="{53C0FEAB-4354-4354-AD9D-EF05E102DD48}" dt="2024-05-22T13:10:47.163" v="73"/>
          <ac:spMkLst>
            <pc:docMk/>
            <pc:sldMk cId="2573132705" sldId="260"/>
            <ac:spMk id="2" creationId="{9D1BC2FC-F722-3493-E01D-5CA3F2D36D28}"/>
          </ac:spMkLst>
        </pc:spChg>
        <pc:spChg chg="mod">
          <ac:chgData name="Rianna Fry" userId="00bb9d43-003d-4f81-879d-f413f70d02f3" providerId="ADAL" clId="{53C0FEAB-4354-4354-AD9D-EF05E102DD48}" dt="2024-05-22T13:10:50.301" v="74" actId="1076"/>
          <ac:spMkLst>
            <pc:docMk/>
            <pc:sldMk cId="2573132705" sldId="260"/>
            <ac:spMk id="6" creationId="{638B75F7-0367-FAB6-7178-8C92E6F4D89D}"/>
          </ac:spMkLst>
        </pc:spChg>
        <pc:picChg chg="del">
          <ac:chgData name="Rianna Fry" userId="00bb9d43-003d-4f81-879d-f413f70d02f3" providerId="ADAL" clId="{53C0FEAB-4354-4354-AD9D-EF05E102DD48}" dt="2024-05-22T13:10:41.088" v="71" actId="478"/>
          <ac:picMkLst>
            <pc:docMk/>
            <pc:sldMk cId="2573132705" sldId="260"/>
            <ac:picMk id="8" creationId="{B8A39180-2995-FB98-A821-CAD4D0D6EF4B}"/>
          </ac:picMkLst>
        </pc:picChg>
      </pc:sldChg>
      <pc:sldChg chg="addSp delSp modSp mod">
        <pc:chgData name="Rianna Fry" userId="00bb9d43-003d-4f81-879d-f413f70d02f3" providerId="ADAL" clId="{53C0FEAB-4354-4354-AD9D-EF05E102DD48}" dt="2024-05-22T13:11:03.631" v="77" actId="6549"/>
        <pc:sldMkLst>
          <pc:docMk/>
          <pc:sldMk cId="3236037030" sldId="286"/>
        </pc:sldMkLst>
        <pc:spChg chg="add mod">
          <ac:chgData name="Rianna Fry" userId="00bb9d43-003d-4f81-879d-f413f70d02f3" providerId="ADAL" clId="{53C0FEAB-4354-4354-AD9D-EF05E102DD48}" dt="2024-05-22T13:11:00.625" v="76"/>
          <ac:spMkLst>
            <pc:docMk/>
            <pc:sldMk cId="3236037030" sldId="286"/>
            <ac:spMk id="2" creationId="{0EA347F3-B6A6-2FC6-7069-703D8AC95A11}"/>
          </ac:spMkLst>
        </pc:spChg>
        <pc:spChg chg="add mod">
          <ac:chgData name="Rianna Fry" userId="00bb9d43-003d-4f81-879d-f413f70d02f3" providerId="ADAL" clId="{53C0FEAB-4354-4354-AD9D-EF05E102DD48}" dt="2024-05-22T13:11:03.631" v="77" actId="6549"/>
          <ac:spMkLst>
            <pc:docMk/>
            <pc:sldMk cId="3236037030" sldId="286"/>
            <ac:spMk id="3" creationId="{9E0EDB15-7BB2-AD6A-C83F-3A5D5E895BAA}"/>
          </ac:spMkLst>
        </pc:spChg>
        <pc:picChg chg="del">
          <ac:chgData name="Rianna Fry" userId="00bb9d43-003d-4f81-879d-f413f70d02f3" providerId="ADAL" clId="{53C0FEAB-4354-4354-AD9D-EF05E102DD48}" dt="2024-05-22T13:10:59.324" v="75" actId="478"/>
          <ac:picMkLst>
            <pc:docMk/>
            <pc:sldMk cId="3236037030" sldId="286"/>
            <ac:picMk id="8" creationId="{3E300C0B-1A6C-7440-6AFC-134ECB7F9F04}"/>
          </ac:picMkLst>
        </pc:picChg>
      </pc:sldChg>
      <pc:sldChg chg="addSp delSp modSp mod">
        <pc:chgData name="Rianna Fry" userId="00bb9d43-003d-4f81-879d-f413f70d02f3" providerId="ADAL" clId="{53C0FEAB-4354-4354-AD9D-EF05E102DD48}" dt="2024-05-22T13:11:30.032" v="81"/>
        <pc:sldMkLst>
          <pc:docMk/>
          <pc:sldMk cId="2071251466" sldId="288"/>
        </pc:sldMkLst>
        <pc:spChg chg="del mod">
          <ac:chgData name="Rianna Fry" userId="00bb9d43-003d-4f81-879d-f413f70d02f3" providerId="ADAL" clId="{53C0FEAB-4354-4354-AD9D-EF05E102DD48}" dt="2024-05-22T13:11:29.150" v="80" actId="478"/>
          <ac:spMkLst>
            <pc:docMk/>
            <pc:sldMk cId="2071251466" sldId="288"/>
            <ac:spMk id="3" creationId="{EB3D27EF-B709-11A8-BEAB-1120B64931DB}"/>
          </ac:spMkLst>
        </pc:spChg>
        <pc:spChg chg="add mod">
          <ac:chgData name="Rianna Fry" userId="00bb9d43-003d-4f81-879d-f413f70d02f3" providerId="ADAL" clId="{53C0FEAB-4354-4354-AD9D-EF05E102DD48}" dt="2024-05-22T13:11:30.032" v="81"/>
          <ac:spMkLst>
            <pc:docMk/>
            <pc:sldMk cId="2071251466" sldId="288"/>
            <ac:spMk id="4" creationId="{DFA7E472-D4D6-EA01-962A-566D0803FCB3}"/>
          </ac:spMkLst>
        </pc:spChg>
        <pc:spChg chg="add mod">
          <ac:chgData name="Rianna Fry" userId="00bb9d43-003d-4f81-879d-f413f70d02f3" providerId="ADAL" clId="{53C0FEAB-4354-4354-AD9D-EF05E102DD48}" dt="2024-05-22T13:11:30.032" v="81"/>
          <ac:spMkLst>
            <pc:docMk/>
            <pc:sldMk cId="2071251466" sldId="288"/>
            <ac:spMk id="6" creationId="{4C29A04B-9154-D334-E1CB-232F226FAD1F}"/>
          </ac:spMkLst>
        </pc:spChg>
        <pc:picChg chg="del">
          <ac:chgData name="Rianna Fry" userId="00bb9d43-003d-4f81-879d-f413f70d02f3" providerId="ADAL" clId="{53C0FEAB-4354-4354-AD9D-EF05E102DD48}" dt="2024-05-22T13:11:27.240" v="78" actId="478"/>
          <ac:picMkLst>
            <pc:docMk/>
            <pc:sldMk cId="2071251466" sldId="288"/>
            <ac:picMk id="2" creationId="{67267923-BDE2-A8B8-F3EF-BE491B489F8F}"/>
          </ac:picMkLst>
        </pc:picChg>
        <pc:picChg chg="add mod">
          <ac:chgData name="Rianna Fry" userId="00bb9d43-003d-4f81-879d-f413f70d02f3" providerId="ADAL" clId="{53C0FEAB-4354-4354-AD9D-EF05E102DD48}" dt="2024-05-22T13:11:30.032" v="81"/>
          <ac:picMkLst>
            <pc:docMk/>
            <pc:sldMk cId="2071251466" sldId="288"/>
            <ac:picMk id="5" creationId="{47F388D0-9E74-17D1-F013-2205A4641991}"/>
          </ac:picMkLst>
        </pc:picChg>
      </pc:sldChg>
      <pc:sldChg chg="addSp delSp modSp mod">
        <pc:chgData name="Rianna Fry" userId="00bb9d43-003d-4f81-879d-f413f70d02f3" providerId="ADAL" clId="{53C0FEAB-4354-4354-AD9D-EF05E102DD48}" dt="2024-05-22T13:09:44.916" v="4" actId="1076"/>
        <pc:sldMkLst>
          <pc:docMk/>
          <pc:sldMk cId="2659173156" sldId="289"/>
        </pc:sldMkLst>
        <pc:spChg chg="mod">
          <ac:chgData name="Rianna Fry" userId="00bb9d43-003d-4f81-879d-f413f70d02f3" providerId="ADAL" clId="{53C0FEAB-4354-4354-AD9D-EF05E102DD48}" dt="2024-05-22T13:09:44.916" v="4" actId="1076"/>
          <ac:spMkLst>
            <pc:docMk/>
            <pc:sldMk cId="2659173156" sldId="289"/>
            <ac:spMk id="3" creationId="{1E2A437D-D797-10DA-DFCA-E0936688AA82}"/>
          </ac:spMkLst>
        </pc:spChg>
        <pc:spChg chg="add del">
          <ac:chgData name="Rianna Fry" userId="00bb9d43-003d-4f81-879d-f413f70d02f3" providerId="ADAL" clId="{53C0FEAB-4354-4354-AD9D-EF05E102DD48}" dt="2024-05-22T13:09:34.757" v="1" actId="21"/>
          <ac:spMkLst>
            <pc:docMk/>
            <pc:sldMk cId="2659173156" sldId="289"/>
            <ac:spMk id="4" creationId="{F2610100-9EF0-EA78-C4A2-8C5F893C82CC}"/>
          </ac:spMkLst>
        </pc:spChg>
        <pc:spChg chg="add del mod">
          <ac:chgData name="Rianna Fry" userId="00bb9d43-003d-4f81-879d-f413f70d02f3" providerId="ADAL" clId="{53C0FEAB-4354-4354-AD9D-EF05E102DD48}" dt="2024-05-22T13:09:41.221" v="3" actId="21"/>
          <ac:spMkLst>
            <pc:docMk/>
            <pc:sldMk cId="2659173156" sldId="289"/>
            <ac:spMk id="5" creationId="{F2610100-9EF0-EA78-C4A2-8C5F893C82CC}"/>
          </ac:spMkLst>
        </pc:spChg>
      </pc:sldChg>
      <pc:sldChg chg="add setBg">
        <pc:chgData name="Rianna Fry" userId="00bb9d43-003d-4f81-879d-f413f70d02f3" providerId="ADAL" clId="{53C0FEAB-4354-4354-AD9D-EF05E102DD48}" dt="2024-05-22T13:10:26.812" v="67"/>
        <pc:sldMkLst>
          <pc:docMk/>
          <pc:sldMk cId="2807260603" sldId="299"/>
        </pc:sldMkLst>
      </pc:sldChg>
      <pc:sldChg chg="add del setBg">
        <pc:chgData name="Rianna Fry" userId="00bb9d43-003d-4f81-879d-f413f70d02f3" providerId="ADAL" clId="{53C0FEAB-4354-4354-AD9D-EF05E102DD48}" dt="2024-05-22T13:10:37.906" v="69" actId="47"/>
        <pc:sldMkLst>
          <pc:docMk/>
          <pc:sldMk cId="17181021" sldId="300"/>
        </pc:sldMkLst>
      </pc:sldChg>
    </pc:docChg>
  </pc:docChgLst>
  <pc:docChgLst>
    <pc:chgData name="Rianna Fry" userId="00bb9d43-003d-4f81-879d-f413f70d02f3" providerId="ADAL" clId="{1203BBCC-29A2-4176-B3AC-AB0A32C22745}"/>
    <pc:docChg chg="undo custSel addSld delSld modSld sldOrd">
      <pc:chgData name="Rianna Fry" userId="00bb9d43-003d-4f81-879d-f413f70d02f3" providerId="ADAL" clId="{1203BBCC-29A2-4176-B3AC-AB0A32C22745}" dt="2024-07-12T11:44:43.866" v="475"/>
      <pc:docMkLst>
        <pc:docMk/>
      </pc:docMkLst>
      <pc:sldChg chg="modSp mod">
        <pc:chgData name="Rianna Fry" userId="00bb9d43-003d-4f81-879d-f413f70d02f3" providerId="ADAL" clId="{1203BBCC-29A2-4176-B3AC-AB0A32C22745}" dt="2024-07-08T14:07:46.415" v="111" actId="20577"/>
        <pc:sldMkLst>
          <pc:docMk/>
          <pc:sldMk cId="32917369" sldId="257"/>
        </pc:sldMkLst>
        <pc:spChg chg="mod">
          <ac:chgData name="Rianna Fry" userId="00bb9d43-003d-4f81-879d-f413f70d02f3" providerId="ADAL" clId="{1203BBCC-29A2-4176-B3AC-AB0A32C22745}" dt="2024-07-08T14:07:46.415" v="111" actId="20577"/>
          <ac:spMkLst>
            <pc:docMk/>
            <pc:sldMk cId="32917369" sldId="257"/>
            <ac:spMk id="2" creationId="{B732488F-E5C2-3CBD-5EA9-4F9B210CB971}"/>
          </ac:spMkLst>
        </pc:spChg>
      </pc:sldChg>
      <pc:sldChg chg="modSp mod ord">
        <pc:chgData name="Rianna Fry" userId="00bb9d43-003d-4f81-879d-f413f70d02f3" providerId="ADAL" clId="{1203BBCC-29A2-4176-B3AC-AB0A32C22745}" dt="2024-07-12T10:35:42.203" v="467" actId="14100"/>
        <pc:sldMkLst>
          <pc:docMk/>
          <pc:sldMk cId="2573132705" sldId="260"/>
        </pc:sldMkLst>
        <pc:spChg chg="mod">
          <ac:chgData name="Rianna Fry" userId="00bb9d43-003d-4f81-879d-f413f70d02f3" providerId="ADAL" clId="{1203BBCC-29A2-4176-B3AC-AB0A32C22745}" dt="2024-07-12T10:35:42.203" v="467" actId="14100"/>
          <ac:spMkLst>
            <pc:docMk/>
            <pc:sldMk cId="2573132705" sldId="260"/>
            <ac:spMk id="6" creationId="{638B75F7-0367-FAB6-7178-8C92E6F4D89D}"/>
          </ac:spMkLst>
        </pc:spChg>
      </pc:sldChg>
      <pc:sldChg chg="del">
        <pc:chgData name="Rianna Fry" userId="00bb9d43-003d-4f81-879d-f413f70d02f3" providerId="ADAL" clId="{1203BBCC-29A2-4176-B3AC-AB0A32C22745}" dt="2024-07-09T15:00:01.348" v="399" actId="47"/>
        <pc:sldMkLst>
          <pc:docMk/>
          <pc:sldMk cId="2019317938" sldId="280"/>
        </pc:sldMkLst>
      </pc:sldChg>
      <pc:sldChg chg="add">
        <pc:chgData name="Rianna Fry" userId="00bb9d43-003d-4f81-879d-f413f70d02f3" providerId="ADAL" clId="{1203BBCC-29A2-4176-B3AC-AB0A32C22745}" dt="2024-07-08T14:08:24.403" v="178"/>
        <pc:sldMkLst>
          <pc:docMk/>
          <pc:sldMk cId="2270830019" sldId="284"/>
        </pc:sldMkLst>
      </pc:sldChg>
      <pc:sldChg chg="del">
        <pc:chgData name="Rianna Fry" userId="00bb9d43-003d-4f81-879d-f413f70d02f3" providerId="ADAL" clId="{1203BBCC-29A2-4176-B3AC-AB0A32C22745}" dt="2024-07-09T15:00:01.348" v="399" actId="47"/>
        <pc:sldMkLst>
          <pc:docMk/>
          <pc:sldMk cId="2732047247" sldId="285"/>
        </pc:sldMkLst>
      </pc:sldChg>
      <pc:sldChg chg="add del setBg">
        <pc:chgData name="Rianna Fry" userId="00bb9d43-003d-4f81-879d-f413f70d02f3" providerId="ADAL" clId="{1203BBCC-29A2-4176-B3AC-AB0A32C22745}" dt="2024-07-08T14:08:49.120" v="182" actId="47"/>
        <pc:sldMkLst>
          <pc:docMk/>
          <pc:sldMk cId="3236037030" sldId="286"/>
        </pc:sldMkLst>
      </pc:sldChg>
      <pc:sldChg chg="add">
        <pc:chgData name="Rianna Fry" userId="00bb9d43-003d-4f81-879d-f413f70d02f3" providerId="ADAL" clId="{1203BBCC-29A2-4176-B3AC-AB0A32C22745}" dt="2024-07-08T14:08:24.403" v="178"/>
        <pc:sldMkLst>
          <pc:docMk/>
          <pc:sldMk cId="2071251466" sldId="288"/>
        </pc:sldMkLst>
      </pc:sldChg>
      <pc:sldChg chg="add">
        <pc:chgData name="Rianna Fry" userId="00bb9d43-003d-4f81-879d-f413f70d02f3" providerId="ADAL" clId="{1203BBCC-29A2-4176-B3AC-AB0A32C22745}" dt="2024-07-08T14:06:38.618" v="0"/>
        <pc:sldMkLst>
          <pc:docMk/>
          <pc:sldMk cId="2659173156" sldId="289"/>
        </pc:sldMkLst>
      </pc:sldChg>
      <pc:sldChg chg="del">
        <pc:chgData name="Rianna Fry" userId="00bb9d43-003d-4f81-879d-f413f70d02f3" providerId="ADAL" clId="{1203BBCC-29A2-4176-B3AC-AB0A32C22745}" dt="2024-07-09T15:00:01.348" v="399" actId="47"/>
        <pc:sldMkLst>
          <pc:docMk/>
          <pc:sldMk cId="2807260603" sldId="299"/>
        </pc:sldMkLst>
      </pc:sldChg>
      <pc:sldChg chg="add del setBg">
        <pc:chgData name="Rianna Fry" userId="00bb9d43-003d-4f81-879d-f413f70d02f3" providerId="ADAL" clId="{1203BBCC-29A2-4176-B3AC-AB0A32C22745}" dt="2024-07-08T14:07:02.463" v="34" actId="47"/>
        <pc:sldMkLst>
          <pc:docMk/>
          <pc:sldMk cId="4245489693" sldId="300"/>
        </pc:sldMkLst>
      </pc:sldChg>
      <pc:sldChg chg="add del setBg">
        <pc:chgData name="Rianna Fry" userId="00bb9d43-003d-4f81-879d-f413f70d02f3" providerId="ADAL" clId="{1203BBCC-29A2-4176-B3AC-AB0A32C22745}" dt="2024-07-08T14:07:04.798" v="35" actId="47"/>
        <pc:sldMkLst>
          <pc:docMk/>
          <pc:sldMk cId="648365719" sldId="301"/>
        </pc:sldMkLst>
      </pc:sldChg>
      <pc:sldChg chg="addSp modSp add mod ord">
        <pc:chgData name="Rianna Fry" userId="00bb9d43-003d-4f81-879d-f413f70d02f3" providerId="ADAL" clId="{1203BBCC-29A2-4176-B3AC-AB0A32C22745}" dt="2024-07-08T14:06:59.837" v="33" actId="20577"/>
        <pc:sldMkLst>
          <pc:docMk/>
          <pc:sldMk cId="3451474367" sldId="302"/>
        </pc:sldMkLst>
        <pc:spChg chg="mod">
          <ac:chgData name="Rianna Fry" userId="00bb9d43-003d-4f81-879d-f413f70d02f3" providerId="ADAL" clId="{1203BBCC-29A2-4176-B3AC-AB0A32C22745}" dt="2024-07-08T14:06:59.837" v="33" actId="20577"/>
          <ac:spMkLst>
            <pc:docMk/>
            <pc:sldMk cId="3451474367" sldId="302"/>
            <ac:spMk id="2" creationId="{B732488F-E5C2-3CBD-5EA9-4F9B210CB971}"/>
          </ac:spMkLst>
        </pc:spChg>
        <pc:picChg chg="add mod">
          <ac:chgData name="Rianna Fry" userId="00bb9d43-003d-4f81-879d-f413f70d02f3" providerId="ADAL" clId="{1203BBCC-29A2-4176-B3AC-AB0A32C22745}" dt="2024-07-08T14:06:51.244" v="4"/>
          <ac:picMkLst>
            <pc:docMk/>
            <pc:sldMk cId="3451474367" sldId="302"/>
            <ac:picMk id="3" creationId="{A77611CC-4BB5-5FC8-C01B-63D4BE79A565}"/>
          </ac:picMkLst>
        </pc:picChg>
      </pc:sldChg>
      <pc:sldChg chg="add del setBg">
        <pc:chgData name="Rianna Fry" userId="00bb9d43-003d-4f81-879d-f413f70d02f3" providerId="ADAL" clId="{1203BBCC-29A2-4176-B3AC-AB0A32C22745}" dt="2024-07-08T14:07:23.801" v="43" actId="47"/>
        <pc:sldMkLst>
          <pc:docMk/>
          <pc:sldMk cId="1155187633" sldId="303"/>
        </pc:sldMkLst>
      </pc:sldChg>
      <pc:sldChg chg="delSp add mod">
        <pc:chgData name="Rianna Fry" userId="00bb9d43-003d-4f81-879d-f413f70d02f3" providerId="ADAL" clId="{1203BBCC-29A2-4176-B3AC-AB0A32C22745}" dt="2024-07-08T14:07:18.506" v="42" actId="478"/>
        <pc:sldMkLst>
          <pc:docMk/>
          <pc:sldMk cId="2796253158" sldId="304"/>
        </pc:sldMkLst>
        <pc:spChg chg="del">
          <ac:chgData name="Rianna Fry" userId="00bb9d43-003d-4f81-879d-f413f70d02f3" providerId="ADAL" clId="{1203BBCC-29A2-4176-B3AC-AB0A32C22745}" dt="2024-07-08T14:07:18.506" v="42" actId="478"/>
          <ac:spMkLst>
            <pc:docMk/>
            <pc:sldMk cId="2796253158" sldId="304"/>
            <ac:spMk id="6" creationId="{DD1BDA44-6CA1-A0D3-8DE5-C57F0759EC0A}"/>
          </ac:spMkLst>
        </pc:spChg>
      </pc:sldChg>
      <pc:sldChg chg="add">
        <pc:chgData name="Rianna Fry" userId="00bb9d43-003d-4f81-879d-f413f70d02f3" providerId="ADAL" clId="{1203BBCC-29A2-4176-B3AC-AB0A32C22745}" dt="2024-07-08T14:07:10.979" v="37" actId="2890"/>
        <pc:sldMkLst>
          <pc:docMk/>
          <pc:sldMk cId="2295703683" sldId="305"/>
        </pc:sldMkLst>
      </pc:sldChg>
      <pc:sldChg chg="modSp add mod ord">
        <pc:chgData name="Rianna Fry" userId="00bb9d43-003d-4f81-879d-f413f70d02f3" providerId="ADAL" clId="{1203BBCC-29A2-4176-B3AC-AB0A32C22745}" dt="2024-07-08T14:08:10.861" v="177" actId="20577"/>
        <pc:sldMkLst>
          <pc:docMk/>
          <pc:sldMk cId="1251497567" sldId="306"/>
        </pc:sldMkLst>
        <pc:spChg chg="mod">
          <ac:chgData name="Rianna Fry" userId="00bb9d43-003d-4f81-879d-f413f70d02f3" providerId="ADAL" clId="{1203BBCC-29A2-4176-B3AC-AB0A32C22745}" dt="2024-07-08T14:08:10.861" v="177" actId="20577"/>
          <ac:spMkLst>
            <pc:docMk/>
            <pc:sldMk cId="1251497567" sldId="306"/>
            <ac:spMk id="2" creationId="{B732488F-E5C2-3CBD-5EA9-4F9B210CB971}"/>
          </ac:spMkLst>
        </pc:spChg>
      </pc:sldChg>
      <pc:sldChg chg="addSp delSp modSp add del mod">
        <pc:chgData name="Rianna Fry" userId="00bb9d43-003d-4f81-879d-f413f70d02f3" providerId="ADAL" clId="{1203BBCC-29A2-4176-B3AC-AB0A32C22745}" dt="2024-07-09T15:00:07.730" v="400" actId="478"/>
        <pc:sldMkLst>
          <pc:docMk/>
          <pc:sldMk cId="2980744171" sldId="307"/>
        </pc:sldMkLst>
        <pc:spChg chg="del">
          <ac:chgData name="Rianna Fry" userId="00bb9d43-003d-4f81-879d-f413f70d02f3" providerId="ADAL" clId="{1203BBCC-29A2-4176-B3AC-AB0A32C22745}" dt="2024-07-08T14:08:43.178" v="180" actId="478"/>
          <ac:spMkLst>
            <pc:docMk/>
            <pc:sldMk cId="2980744171" sldId="307"/>
            <ac:spMk id="2" creationId="{B732488F-E5C2-3CBD-5EA9-4F9B210CB971}"/>
          </ac:spMkLst>
        </pc:spChg>
        <pc:spChg chg="add mod">
          <ac:chgData name="Rianna Fry" userId="00bb9d43-003d-4f81-879d-f413f70d02f3" providerId="ADAL" clId="{1203BBCC-29A2-4176-B3AC-AB0A32C22745}" dt="2024-07-08T14:08:43.997" v="181"/>
          <ac:spMkLst>
            <pc:docMk/>
            <pc:sldMk cId="2980744171" sldId="307"/>
            <ac:spMk id="3" creationId="{660FD26E-EA4B-57F8-5AC2-7BFD39223C1C}"/>
          </ac:spMkLst>
        </pc:spChg>
        <pc:spChg chg="add mod">
          <ac:chgData name="Rianna Fry" userId="00bb9d43-003d-4f81-879d-f413f70d02f3" providerId="ADAL" clId="{1203BBCC-29A2-4176-B3AC-AB0A32C22745}" dt="2024-07-08T14:08:43.997" v="181"/>
          <ac:spMkLst>
            <pc:docMk/>
            <pc:sldMk cId="2980744171" sldId="307"/>
            <ac:spMk id="4" creationId="{9CA2FAAC-A454-0DA2-1F8B-C051EFA2363C}"/>
          </ac:spMkLst>
        </pc:spChg>
        <pc:spChg chg="add del mod">
          <ac:chgData name="Rianna Fry" userId="00bb9d43-003d-4f81-879d-f413f70d02f3" providerId="ADAL" clId="{1203BBCC-29A2-4176-B3AC-AB0A32C22745}" dt="2024-07-09T15:00:07.730" v="400" actId="478"/>
          <ac:spMkLst>
            <pc:docMk/>
            <pc:sldMk cId="2980744171" sldId="307"/>
            <ac:spMk id="5" creationId="{0D53EF40-ACDB-7DF3-C51B-E89426C85A36}"/>
          </ac:spMkLst>
        </pc:spChg>
      </pc:sldChg>
      <pc:sldChg chg="delSp add del mod setBg">
        <pc:chgData name="Rianna Fry" userId="00bb9d43-003d-4f81-879d-f413f70d02f3" providerId="ADAL" clId="{1203BBCC-29A2-4176-B3AC-AB0A32C22745}" dt="2024-07-09T14:56:59.630" v="246" actId="47"/>
        <pc:sldMkLst>
          <pc:docMk/>
          <pc:sldMk cId="335465255" sldId="308"/>
        </pc:sldMkLst>
        <pc:picChg chg="del">
          <ac:chgData name="Rianna Fry" userId="00bb9d43-003d-4f81-879d-f413f70d02f3" providerId="ADAL" clId="{1203BBCC-29A2-4176-B3AC-AB0A32C22745}" dt="2024-07-09T14:56:25.928" v="191" actId="21"/>
          <ac:picMkLst>
            <pc:docMk/>
            <pc:sldMk cId="335465255" sldId="308"/>
            <ac:picMk id="4" creationId="{652BD9AB-5B19-CCBA-432C-8A9536CCAE73}"/>
          </ac:picMkLst>
        </pc:picChg>
      </pc:sldChg>
      <pc:sldChg chg="add del setBg">
        <pc:chgData name="Rianna Fry" userId="00bb9d43-003d-4f81-879d-f413f70d02f3" providerId="ADAL" clId="{1203BBCC-29A2-4176-B3AC-AB0A32C22745}" dt="2024-07-09T14:57:00.646" v="247" actId="47"/>
        <pc:sldMkLst>
          <pc:docMk/>
          <pc:sldMk cId="2696611174" sldId="309"/>
        </pc:sldMkLst>
      </pc:sldChg>
      <pc:sldChg chg="modSp add mod">
        <pc:chgData name="Rianna Fry" userId="00bb9d43-003d-4f81-879d-f413f70d02f3" providerId="ADAL" clId="{1203BBCC-29A2-4176-B3AC-AB0A32C22745}" dt="2024-07-09T15:02:01.572" v="404" actId="962"/>
        <pc:sldMkLst>
          <pc:docMk/>
          <pc:sldMk cId="1421342352" sldId="310"/>
        </pc:sldMkLst>
        <pc:spChg chg="mod">
          <ac:chgData name="Rianna Fry" userId="00bb9d43-003d-4f81-879d-f413f70d02f3" providerId="ADAL" clId="{1203BBCC-29A2-4176-B3AC-AB0A32C22745}" dt="2024-07-09T14:57:59.271" v="301" actId="1076"/>
          <ac:spMkLst>
            <pc:docMk/>
            <pc:sldMk cId="1421342352" sldId="310"/>
            <ac:spMk id="3" creationId="{B4AF7599-A55B-F206-B302-7482F794772E}"/>
          </ac:spMkLst>
        </pc:spChg>
        <pc:picChg chg="mod">
          <ac:chgData name="Rianna Fry" userId="00bb9d43-003d-4f81-879d-f413f70d02f3" providerId="ADAL" clId="{1203BBCC-29A2-4176-B3AC-AB0A32C22745}" dt="2024-07-09T15:02:01.572" v="404" actId="962"/>
          <ac:picMkLst>
            <pc:docMk/>
            <pc:sldMk cId="1421342352" sldId="310"/>
            <ac:picMk id="5" creationId="{85A23762-404D-5762-89A7-3BF72114AC8C}"/>
          </ac:picMkLst>
        </pc:picChg>
      </pc:sldChg>
      <pc:sldChg chg="add">
        <pc:chgData name="Rianna Fry" userId="00bb9d43-003d-4f81-879d-f413f70d02f3" providerId="ADAL" clId="{1203BBCC-29A2-4176-B3AC-AB0A32C22745}" dt="2024-07-12T11:44:43.866" v="475"/>
        <pc:sldMkLst>
          <pc:docMk/>
          <pc:sldMk cId="3953929044" sldId="312"/>
        </pc:sldMkLst>
      </pc:sldChg>
      <pc:sldChg chg="add">
        <pc:chgData name="Rianna Fry" userId="00bb9d43-003d-4f81-879d-f413f70d02f3" providerId="ADAL" clId="{1203BBCC-29A2-4176-B3AC-AB0A32C22745}" dt="2024-07-12T11:44:43.866" v="475"/>
        <pc:sldMkLst>
          <pc:docMk/>
          <pc:sldMk cId="453818053" sldId="314"/>
        </pc:sldMkLst>
      </pc:sldChg>
      <pc:sldChg chg="modSp add mod">
        <pc:chgData name="Rianna Fry" userId="00bb9d43-003d-4f81-879d-f413f70d02f3" providerId="ADAL" clId="{1203BBCC-29A2-4176-B3AC-AB0A32C22745}" dt="2024-07-09T15:02:09.877" v="408" actId="962"/>
        <pc:sldMkLst>
          <pc:docMk/>
          <pc:sldMk cId="2859289680" sldId="319"/>
        </pc:sldMkLst>
        <pc:spChg chg="mod">
          <ac:chgData name="Rianna Fry" userId="00bb9d43-003d-4f81-879d-f413f70d02f3" providerId="ADAL" clId="{1203BBCC-29A2-4176-B3AC-AB0A32C22745}" dt="2024-07-09T14:57:51.955" v="300" actId="1076"/>
          <ac:spMkLst>
            <pc:docMk/>
            <pc:sldMk cId="2859289680" sldId="319"/>
            <ac:spMk id="3" creationId="{B4AF7599-A55B-F206-B302-7482F794772E}"/>
          </ac:spMkLst>
        </pc:spChg>
        <pc:picChg chg="mod">
          <ac:chgData name="Rianna Fry" userId="00bb9d43-003d-4f81-879d-f413f70d02f3" providerId="ADAL" clId="{1203BBCC-29A2-4176-B3AC-AB0A32C22745}" dt="2024-07-09T15:02:09.877" v="408" actId="962"/>
          <ac:picMkLst>
            <pc:docMk/>
            <pc:sldMk cId="2859289680" sldId="319"/>
            <ac:picMk id="5" creationId="{D660127A-55C2-BF8D-DA4B-1041CB01E28E}"/>
          </ac:picMkLst>
        </pc:picChg>
      </pc:sldChg>
      <pc:sldChg chg="modSp add mod">
        <pc:chgData name="Rianna Fry" userId="00bb9d43-003d-4f81-879d-f413f70d02f3" providerId="ADAL" clId="{1203BBCC-29A2-4176-B3AC-AB0A32C22745}" dt="2024-07-09T15:02:16.652" v="412" actId="962"/>
        <pc:sldMkLst>
          <pc:docMk/>
          <pc:sldMk cId="990942094" sldId="320"/>
        </pc:sldMkLst>
        <pc:spChg chg="mod">
          <ac:chgData name="Rianna Fry" userId="00bb9d43-003d-4f81-879d-f413f70d02f3" providerId="ADAL" clId="{1203BBCC-29A2-4176-B3AC-AB0A32C22745}" dt="2024-07-09T14:58:08.424" v="304" actId="1076"/>
          <ac:spMkLst>
            <pc:docMk/>
            <pc:sldMk cId="990942094" sldId="320"/>
            <ac:spMk id="3" creationId="{B4AF7599-A55B-F206-B302-7482F794772E}"/>
          </ac:spMkLst>
        </pc:spChg>
        <pc:picChg chg="mod">
          <ac:chgData name="Rianna Fry" userId="00bb9d43-003d-4f81-879d-f413f70d02f3" providerId="ADAL" clId="{1203BBCC-29A2-4176-B3AC-AB0A32C22745}" dt="2024-07-09T15:02:16.652" v="412" actId="962"/>
          <ac:picMkLst>
            <pc:docMk/>
            <pc:sldMk cId="990942094" sldId="320"/>
            <ac:picMk id="5" creationId="{E4DAA9A9-DACA-1EA6-9A5B-BF36CDB85CDB}"/>
          </ac:picMkLst>
        </pc:picChg>
      </pc:sldChg>
      <pc:sldChg chg="modSp add mod">
        <pc:chgData name="Rianna Fry" userId="00bb9d43-003d-4f81-879d-f413f70d02f3" providerId="ADAL" clId="{1203BBCC-29A2-4176-B3AC-AB0A32C22745}" dt="2024-07-09T15:02:28.747" v="456" actId="962"/>
        <pc:sldMkLst>
          <pc:docMk/>
          <pc:sldMk cId="2903901010" sldId="321"/>
        </pc:sldMkLst>
        <pc:spChg chg="mod">
          <ac:chgData name="Rianna Fry" userId="00bb9d43-003d-4f81-879d-f413f70d02f3" providerId="ADAL" clId="{1203BBCC-29A2-4176-B3AC-AB0A32C22745}" dt="2024-07-09T14:58:29.669" v="310" actId="1076"/>
          <ac:spMkLst>
            <pc:docMk/>
            <pc:sldMk cId="2903901010" sldId="321"/>
            <ac:spMk id="5" creationId="{339174BA-05A2-F6F6-F68E-A13F217FB0C3}"/>
          </ac:spMkLst>
        </pc:spChg>
        <pc:picChg chg="mod">
          <ac:chgData name="Rianna Fry" userId="00bb9d43-003d-4f81-879d-f413f70d02f3" providerId="ADAL" clId="{1203BBCC-29A2-4176-B3AC-AB0A32C22745}" dt="2024-07-09T15:02:28.747" v="456" actId="962"/>
          <ac:picMkLst>
            <pc:docMk/>
            <pc:sldMk cId="2903901010" sldId="321"/>
            <ac:picMk id="3" creationId="{6D297416-D321-D69D-7234-ED30AD2BB94B}"/>
          </ac:picMkLst>
        </pc:picChg>
      </pc:sldChg>
      <pc:sldChg chg="modSp add mod">
        <pc:chgData name="Rianna Fry" userId="00bb9d43-003d-4f81-879d-f413f70d02f3" providerId="ADAL" clId="{1203BBCC-29A2-4176-B3AC-AB0A32C22745}" dt="2024-07-09T15:02:33.142" v="458" actId="962"/>
        <pc:sldMkLst>
          <pc:docMk/>
          <pc:sldMk cId="3459166608" sldId="322"/>
        </pc:sldMkLst>
        <pc:spChg chg="mod">
          <ac:chgData name="Rianna Fry" userId="00bb9d43-003d-4f81-879d-f413f70d02f3" providerId="ADAL" clId="{1203BBCC-29A2-4176-B3AC-AB0A32C22745}" dt="2024-07-09T14:58:41.513" v="314" actId="1076"/>
          <ac:spMkLst>
            <pc:docMk/>
            <pc:sldMk cId="3459166608" sldId="322"/>
            <ac:spMk id="5" creationId="{339174BA-05A2-F6F6-F68E-A13F217FB0C3}"/>
          </ac:spMkLst>
        </pc:spChg>
        <pc:picChg chg="mod">
          <ac:chgData name="Rianna Fry" userId="00bb9d43-003d-4f81-879d-f413f70d02f3" providerId="ADAL" clId="{1203BBCC-29A2-4176-B3AC-AB0A32C22745}" dt="2024-07-09T15:02:33.142" v="458" actId="962"/>
          <ac:picMkLst>
            <pc:docMk/>
            <pc:sldMk cId="3459166608" sldId="322"/>
            <ac:picMk id="7" creationId="{E7D2B50E-7700-7FF8-4A25-55F61A2FF996}"/>
          </ac:picMkLst>
        </pc:picChg>
      </pc:sldChg>
      <pc:sldChg chg="add">
        <pc:chgData name="Rianna Fry" userId="00bb9d43-003d-4f81-879d-f413f70d02f3" providerId="ADAL" clId="{1203BBCC-29A2-4176-B3AC-AB0A32C22745}" dt="2024-07-09T14:56:03.853" v="185"/>
        <pc:sldMkLst>
          <pc:docMk/>
          <pc:sldMk cId="654276434" sldId="323"/>
        </pc:sldMkLst>
      </pc:sldChg>
      <pc:sldChg chg="add">
        <pc:chgData name="Rianna Fry" userId="00bb9d43-003d-4f81-879d-f413f70d02f3" providerId="ADAL" clId="{1203BBCC-29A2-4176-B3AC-AB0A32C22745}" dt="2024-07-09T14:56:03.853" v="185"/>
        <pc:sldMkLst>
          <pc:docMk/>
          <pc:sldMk cId="3039785317" sldId="324"/>
        </pc:sldMkLst>
      </pc:sldChg>
      <pc:sldChg chg="add">
        <pc:chgData name="Rianna Fry" userId="00bb9d43-003d-4f81-879d-f413f70d02f3" providerId="ADAL" clId="{1203BBCC-29A2-4176-B3AC-AB0A32C22745}" dt="2024-07-12T11:44:43.866" v="475"/>
        <pc:sldMkLst>
          <pc:docMk/>
          <pc:sldMk cId="975955385" sldId="325"/>
        </pc:sldMkLst>
      </pc:sldChg>
      <pc:sldChg chg="delSp modSp add del mod">
        <pc:chgData name="Rianna Fry" userId="00bb9d43-003d-4f81-879d-f413f70d02f3" providerId="ADAL" clId="{1203BBCC-29A2-4176-B3AC-AB0A32C22745}" dt="2024-07-09T14:58:52.815" v="318" actId="47"/>
        <pc:sldMkLst>
          <pc:docMk/>
          <pc:sldMk cId="4142200345" sldId="325"/>
        </pc:sldMkLst>
        <pc:spChg chg="del mod">
          <ac:chgData name="Rianna Fry" userId="00bb9d43-003d-4f81-879d-f413f70d02f3" providerId="ADAL" clId="{1203BBCC-29A2-4176-B3AC-AB0A32C22745}" dt="2024-07-09T14:58:51.594" v="317"/>
          <ac:spMkLst>
            <pc:docMk/>
            <pc:sldMk cId="4142200345" sldId="325"/>
            <ac:spMk id="4" creationId="{04A1B2E6-C7D0-609F-8B8D-1C1718640B8D}"/>
          </ac:spMkLst>
        </pc:spChg>
      </pc:sldChg>
      <pc:sldChg chg="add del setBg">
        <pc:chgData name="Rianna Fry" userId="00bb9d43-003d-4f81-879d-f413f70d02f3" providerId="ADAL" clId="{1203BBCC-29A2-4176-B3AC-AB0A32C22745}" dt="2024-07-09T14:56:57.863" v="245" actId="47"/>
        <pc:sldMkLst>
          <pc:docMk/>
          <pc:sldMk cId="1505738104" sldId="326"/>
        </pc:sldMkLst>
      </pc:sldChg>
      <pc:sldChg chg="add">
        <pc:chgData name="Rianna Fry" userId="00bb9d43-003d-4f81-879d-f413f70d02f3" providerId="ADAL" clId="{1203BBCC-29A2-4176-B3AC-AB0A32C22745}" dt="2024-07-12T11:44:43.866" v="475"/>
        <pc:sldMkLst>
          <pc:docMk/>
          <pc:sldMk cId="3140789577" sldId="326"/>
        </pc:sldMkLst>
      </pc:sldChg>
      <pc:sldChg chg="addSp delSp modSp add mod ord modNotesTx">
        <pc:chgData name="Rianna Fry" userId="00bb9d43-003d-4f81-879d-f413f70d02f3" providerId="ADAL" clId="{1203BBCC-29A2-4176-B3AC-AB0A32C22745}" dt="2024-07-09T14:56:50.571" v="244"/>
        <pc:sldMkLst>
          <pc:docMk/>
          <pc:sldMk cId="2306558476" sldId="327"/>
        </pc:sldMkLst>
        <pc:spChg chg="mod">
          <ac:chgData name="Rianna Fry" userId="00bb9d43-003d-4f81-879d-f413f70d02f3" providerId="ADAL" clId="{1203BBCC-29A2-4176-B3AC-AB0A32C22745}" dt="2024-07-09T14:56:42.437" v="243" actId="20577"/>
          <ac:spMkLst>
            <pc:docMk/>
            <pc:sldMk cId="2306558476" sldId="327"/>
            <ac:spMk id="2" creationId="{B732488F-E5C2-3CBD-5EA9-4F9B210CB971}"/>
          </ac:spMkLst>
        </pc:spChg>
        <pc:picChg chg="del">
          <ac:chgData name="Rianna Fry" userId="00bb9d43-003d-4f81-879d-f413f70d02f3" providerId="ADAL" clId="{1203BBCC-29A2-4176-B3AC-AB0A32C22745}" dt="2024-07-09T14:56:21.737" v="190" actId="478"/>
          <ac:picMkLst>
            <pc:docMk/>
            <pc:sldMk cId="2306558476" sldId="327"/>
            <ac:picMk id="3" creationId="{A77611CC-4BB5-5FC8-C01B-63D4BE79A565}"/>
          </ac:picMkLst>
        </pc:picChg>
        <pc:picChg chg="add mod">
          <ac:chgData name="Rianna Fry" userId="00bb9d43-003d-4f81-879d-f413f70d02f3" providerId="ADAL" clId="{1203BBCC-29A2-4176-B3AC-AB0A32C22745}" dt="2024-07-09T14:56:27.163" v="192"/>
          <ac:picMkLst>
            <pc:docMk/>
            <pc:sldMk cId="2306558476" sldId="327"/>
            <ac:picMk id="4" creationId="{652BD9AB-5B19-CCBA-432C-8A9536CCAE73}"/>
          </ac:picMkLst>
        </pc:picChg>
      </pc:sldChg>
      <pc:sldChg chg="add">
        <pc:chgData name="Rianna Fry" userId="00bb9d43-003d-4f81-879d-f413f70d02f3" providerId="ADAL" clId="{1203BBCC-29A2-4176-B3AC-AB0A32C22745}" dt="2024-07-12T11:44:43.866" v="475"/>
        <pc:sldMkLst>
          <pc:docMk/>
          <pc:sldMk cId="1904136666" sldId="328"/>
        </pc:sldMkLst>
      </pc:sldChg>
      <pc:sldChg chg="add del setBg">
        <pc:chgData name="Rianna Fry" userId="00bb9d43-003d-4f81-879d-f413f70d02f3" providerId="ADAL" clId="{1203BBCC-29A2-4176-B3AC-AB0A32C22745}" dt="2024-07-09T14:57:22.645" v="293" actId="47"/>
        <pc:sldMkLst>
          <pc:docMk/>
          <pc:sldMk cId="4030862897" sldId="328"/>
        </pc:sldMkLst>
      </pc:sldChg>
      <pc:sldChg chg="modSp add mod ord">
        <pc:chgData name="Rianna Fry" userId="00bb9d43-003d-4f81-879d-f413f70d02f3" providerId="ADAL" clId="{1203BBCC-29A2-4176-B3AC-AB0A32C22745}" dt="2024-07-09T14:57:20.280" v="292" actId="20577"/>
        <pc:sldMkLst>
          <pc:docMk/>
          <pc:sldMk cId="1307779401" sldId="329"/>
        </pc:sldMkLst>
        <pc:spChg chg="mod">
          <ac:chgData name="Rianna Fry" userId="00bb9d43-003d-4f81-879d-f413f70d02f3" providerId="ADAL" clId="{1203BBCC-29A2-4176-B3AC-AB0A32C22745}" dt="2024-07-09T14:57:20.280" v="292" actId="20577"/>
          <ac:spMkLst>
            <pc:docMk/>
            <pc:sldMk cId="1307779401" sldId="329"/>
            <ac:spMk id="6" creationId="{638B75F7-0367-FAB6-7178-8C92E6F4D89D}"/>
          </ac:spMkLst>
        </pc:spChg>
      </pc:sldChg>
      <pc:sldChg chg="delSp modSp add mod ord">
        <pc:chgData name="Rianna Fry" userId="00bb9d43-003d-4f81-879d-f413f70d02f3" providerId="ADAL" clId="{1203BBCC-29A2-4176-B3AC-AB0A32C22745}" dt="2024-07-09T14:59:55.842" v="398" actId="207"/>
        <pc:sldMkLst>
          <pc:docMk/>
          <pc:sldMk cId="4192901101" sldId="330"/>
        </pc:sldMkLst>
        <pc:spChg chg="del">
          <ac:chgData name="Rianna Fry" userId="00bb9d43-003d-4f81-879d-f413f70d02f3" providerId="ADAL" clId="{1203BBCC-29A2-4176-B3AC-AB0A32C22745}" dt="2024-07-09T14:59:13.471" v="324" actId="478"/>
          <ac:spMkLst>
            <pc:docMk/>
            <pc:sldMk cId="4192901101" sldId="330"/>
            <ac:spMk id="3" creationId="{660FD26E-EA4B-57F8-5AC2-7BFD39223C1C}"/>
          </ac:spMkLst>
        </pc:spChg>
        <pc:spChg chg="mod">
          <ac:chgData name="Rianna Fry" userId="00bb9d43-003d-4f81-879d-f413f70d02f3" providerId="ADAL" clId="{1203BBCC-29A2-4176-B3AC-AB0A32C22745}" dt="2024-07-09T14:59:50.943" v="397" actId="1076"/>
          <ac:spMkLst>
            <pc:docMk/>
            <pc:sldMk cId="4192901101" sldId="330"/>
            <ac:spMk id="4" creationId="{9CA2FAAC-A454-0DA2-1F8B-C051EFA2363C}"/>
          </ac:spMkLst>
        </pc:spChg>
        <pc:spChg chg="mod">
          <ac:chgData name="Rianna Fry" userId="00bb9d43-003d-4f81-879d-f413f70d02f3" providerId="ADAL" clId="{1203BBCC-29A2-4176-B3AC-AB0A32C22745}" dt="2024-07-09T14:59:55.842" v="398" actId="207"/>
          <ac:spMkLst>
            <pc:docMk/>
            <pc:sldMk cId="4192901101" sldId="330"/>
            <ac:spMk id="5" creationId="{0D53EF40-ACDB-7DF3-C51B-E89426C85A36}"/>
          </ac:spMkLst>
        </pc:spChg>
      </pc:sldChg>
      <pc:sldChg chg="modSp mod delCm modCm">
        <pc:chgData name="Rianna Fry" userId="00bb9d43-003d-4f81-879d-f413f70d02f3" providerId="ADAL" clId="{1203BBCC-29A2-4176-B3AC-AB0A32C22745}" dt="2024-07-12T10:36:11.019" v="474"/>
        <pc:sldMkLst>
          <pc:docMk/>
          <pc:sldMk cId="2898810676" sldId="331"/>
        </pc:sldMkLst>
        <pc:spChg chg="mod">
          <ac:chgData name="Rianna Fry" userId="00bb9d43-003d-4f81-879d-f413f70d02f3" providerId="ADAL" clId="{1203BBCC-29A2-4176-B3AC-AB0A32C22745}" dt="2024-07-12T10:36:05.443" v="471" actId="1076"/>
          <ac:spMkLst>
            <pc:docMk/>
            <pc:sldMk cId="2898810676" sldId="331"/>
            <ac:spMk id="4" creationId="{B4AF7599-A55B-F206-B302-7482F794772E}"/>
          </ac:spMkLst>
        </pc:spChg>
        <pc:picChg chg="mod">
          <ac:chgData name="Rianna Fry" userId="00bb9d43-003d-4f81-879d-f413f70d02f3" providerId="ADAL" clId="{1203BBCC-29A2-4176-B3AC-AB0A32C22745}" dt="2024-07-12T10:36:06.849" v="472" actId="1076"/>
          <ac:picMkLst>
            <pc:docMk/>
            <pc:sldMk cId="2898810676" sldId="331"/>
            <ac:picMk id="3" creationId="{41EA9EFA-553F-55A8-2EAD-1B2602C9FF55}"/>
          </ac:picMkLst>
        </pc:picChg>
        <pc:extLst>
          <p:ext xmlns:p="http://schemas.openxmlformats.org/presentationml/2006/main" uri="{D6D511B9-2390-475A-947B-AFAB55BFBCF1}">
            <pc226:cmChg xmlns:pc226="http://schemas.microsoft.com/office/powerpoint/2022/06/main/command" chg="del mod">
              <pc226:chgData name="Rianna Fry" userId="00bb9d43-003d-4f81-879d-f413f70d02f3" providerId="ADAL" clId="{1203BBCC-29A2-4176-B3AC-AB0A32C22745}" dt="2024-07-12T10:36:11.019" v="474"/>
              <pc2:cmMkLst xmlns:pc2="http://schemas.microsoft.com/office/powerpoint/2019/9/main/command">
                <pc:docMk/>
                <pc:sldMk cId="2898810676" sldId="331"/>
                <pc2:cmMk id="{795FCBE0-4B4A-4150-AF08-CF1F5A6ACDFB}"/>
              </pc2:cmMkLst>
            </pc226:cmChg>
          </p:ext>
        </pc:extLst>
      </pc:sldChg>
      <pc:sldChg chg="add">
        <pc:chgData name="Rianna Fry" userId="00bb9d43-003d-4f81-879d-f413f70d02f3" providerId="ADAL" clId="{1203BBCC-29A2-4176-B3AC-AB0A32C22745}" dt="2024-07-12T11:44:43.866" v="475"/>
        <pc:sldMkLst>
          <pc:docMk/>
          <pc:sldMk cId="3158539208" sldId="332"/>
        </pc:sldMkLst>
      </pc:sldChg>
      <pc:sldChg chg="add">
        <pc:chgData name="Rianna Fry" userId="00bb9d43-003d-4f81-879d-f413f70d02f3" providerId="ADAL" clId="{1203BBCC-29A2-4176-B3AC-AB0A32C22745}" dt="2024-07-12T11:44:43.866" v="475"/>
        <pc:sldMkLst>
          <pc:docMk/>
          <pc:sldMk cId="2097508394" sldId="333"/>
        </pc:sldMkLst>
      </pc:sldChg>
      <pc:sldChg chg="add">
        <pc:chgData name="Rianna Fry" userId="00bb9d43-003d-4f81-879d-f413f70d02f3" providerId="ADAL" clId="{1203BBCC-29A2-4176-B3AC-AB0A32C22745}" dt="2024-07-12T11:44:43.866" v="475"/>
        <pc:sldMkLst>
          <pc:docMk/>
          <pc:sldMk cId="1250243543" sldId="334"/>
        </pc:sldMkLst>
      </pc:sldChg>
      <pc:sldChg chg="add">
        <pc:chgData name="Rianna Fry" userId="00bb9d43-003d-4f81-879d-f413f70d02f3" providerId="ADAL" clId="{1203BBCC-29A2-4176-B3AC-AB0A32C22745}" dt="2024-07-12T11:44:43.866" v="475"/>
        <pc:sldMkLst>
          <pc:docMk/>
          <pc:sldMk cId="1276479111" sldId="335"/>
        </pc:sldMkLst>
      </pc:sldChg>
      <pc:sldChg chg="add">
        <pc:chgData name="Rianna Fry" userId="00bb9d43-003d-4f81-879d-f413f70d02f3" providerId="ADAL" clId="{1203BBCC-29A2-4176-B3AC-AB0A32C22745}" dt="2024-07-12T11:44:43.866" v="475"/>
        <pc:sldMkLst>
          <pc:docMk/>
          <pc:sldMk cId="1160851746" sldId="336"/>
        </pc:sldMkLst>
      </pc:sldChg>
      <pc:sldChg chg="add">
        <pc:chgData name="Rianna Fry" userId="00bb9d43-003d-4f81-879d-f413f70d02f3" providerId="ADAL" clId="{1203BBCC-29A2-4176-B3AC-AB0A32C22745}" dt="2024-07-12T11:44:43.866" v="475"/>
        <pc:sldMkLst>
          <pc:docMk/>
          <pc:sldMk cId="4033652093" sldId="337"/>
        </pc:sldMkLst>
      </pc:sldChg>
      <pc:sldChg chg="add">
        <pc:chgData name="Rianna Fry" userId="00bb9d43-003d-4f81-879d-f413f70d02f3" providerId="ADAL" clId="{1203BBCC-29A2-4176-B3AC-AB0A32C22745}" dt="2024-07-12T11:44:43.866" v="475"/>
        <pc:sldMkLst>
          <pc:docMk/>
          <pc:sldMk cId="1601358297" sldId="338"/>
        </pc:sldMkLst>
      </pc:sldChg>
      <pc:sldChg chg="add">
        <pc:chgData name="Rianna Fry" userId="00bb9d43-003d-4f81-879d-f413f70d02f3" providerId="ADAL" clId="{1203BBCC-29A2-4176-B3AC-AB0A32C22745}" dt="2024-07-12T11:44:43.866" v="475"/>
        <pc:sldMkLst>
          <pc:docMk/>
          <pc:sldMk cId="2292417386" sldId="339"/>
        </pc:sldMkLst>
      </pc:sldChg>
      <pc:sldMasterChg chg="delSldLayout">
        <pc:chgData name="Rianna Fry" userId="00bb9d43-003d-4f81-879d-f413f70d02f3" providerId="ADAL" clId="{1203BBCC-29A2-4176-B3AC-AB0A32C22745}" dt="2024-07-09T15:00:01.348" v="399" actId="47"/>
        <pc:sldMasterMkLst>
          <pc:docMk/>
          <pc:sldMasterMk cId="2404571155" sldId="2147483660"/>
        </pc:sldMasterMkLst>
        <pc:sldLayoutChg chg="del">
          <pc:chgData name="Rianna Fry" userId="00bb9d43-003d-4f81-879d-f413f70d02f3" providerId="ADAL" clId="{1203BBCC-29A2-4176-B3AC-AB0A32C22745}" dt="2024-07-09T15:00:01.348" v="399" actId="47"/>
          <pc:sldLayoutMkLst>
            <pc:docMk/>
            <pc:sldMasterMk cId="2404571155" sldId="2147483660"/>
            <pc:sldLayoutMk cId="2376683882" sldId="214748369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2839E-E750-4DA6-96E2-DCF27AF4BA42}" type="datetimeFigureOut">
              <a:rPr lang="en-GB" smtClean="0"/>
              <a:t>12/07/2024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28C03-2F6C-4DF7-9A7A-B33BAECDF123}" type="slidenum">
              <a:rPr lang="en-GB" smtClean="0"/>
              <a:t>‹#›</a:t>
            </a:fld>
            <a:endParaRPr lang="en-GB"/>
          </a:p>
        </p:txBody>
      </p:sp>
    </p:spTree>
    <p:extLst>
      <p:ext uri="{BB962C8B-B14F-4D97-AF65-F5344CB8AC3E}">
        <p14:creationId xmlns:p14="http://schemas.microsoft.com/office/powerpoint/2010/main" val="1340122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Good afternoon everyone</a:t>
            </a:r>
          </a:p>
          <a:p>
            <a:r>
              <a:rPr lang="en-GB"/>
              <a:t>My name is Matt Dodds and I will be giving you a whistlestop tour of the small sites metric</a:t>
            </a:r>
          </a:p>
          <a:p>
            <a:endParaRPr lang="en-GB"/>
          </a:p>
          <a:p>
            <a:r>
              <a:rPr lang="en-GB"/>
              <a:t>I won’t be discussing everything with you but just some of the pertinent points – potential pitfalls</a:t>
            </a:r>
          </a:p>
          <a:p>
            <a:endParaRPr lang="en-GB"/>
          </a:p>
          <a:p>
            <a:r>
              <a:rPr lang="en-GB"/>
              <a:t>I would advise that you familiarise yourselves with the basic concepts though as these will help to  visualise potential constraints and opportunities when you first assess a development</a:t>
            </a:r>
          </a:p>
          <a:p>
            <a:endParaRPr lang="en-GB"/>
          </a:p>
          <a:p>
            <a:r>
              <a:rPr lang="en-GB"/>
              <a:t>A basic knowledge will help you understand the blank canvas you are looking at</a:t>
            </a:r>
          </a:p>
        </p:txBody>
      </p:sp>
      <p:sp>
        <p:nvSpPr>
          <p:cNvPr id="4" name="Slide Number Placeholder 3"/>
          <p:cNvSpPr>
            <a:spLocks noGrp="1"/>
          </p:cNvSpPr>
          <p:nvPr>
            <p:ph type="sldNum" sz="quarter" idx="5"/>
          </p:nvPr>
        </p:nvSpPr>
        <p:spPr/>
        <p:txBody>
          <a:bodyPr/>
          <a:lstStyle/>
          <a:p>
            <a:fld id="{C1C28C03-2F6C-4DF7-9A7A-B33BAECDF123}" type="slidenum">
              <a:rPr lang="en-GB" smtClean="0"/>
              <a:t>3</a:t>
            </a:fld>
            <a:endParaRPr lang="en-GB"/>
          </a:p>
        </p:txBody>
      </p:sp>
    </p:spTree>
    <p:extLst>
      <p:ext uri="{BB962C8B-B14F-4D97-AF65-F5344CB8AC3E}">
        <p14:creationId xmlns:p14="http://schemas.microsoft.com/office/powerpoint/2010/main" val="147943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Only certain habitats can be created – these are listed in tab 11 – Lists, of the metric</a:t>
            </a:r>
          </a:p>
          <a:p>
            <a:r>
              <a:rPr lang="en-GB"/>
              <a:t>E.g. if medium distinctiveness other neutral grassland poor present, could be replaced with ONG medium to satisfy the trading rules. If you don’t satisfy the trading rules you need to go offsite.</a:t>
            </a:r>
          </a:p>
          <a:p>
            <a:r>
              <a:rPr lang="en-GB"/>
              <a:t>If modified grassland (low distinctiveness) replace with any medium habitat, e.g. scrub, other broadleaved woodland, </a:t>
            </a:r>
          </a:p>
          <a:p>
            <a:endParaRPr lang="en-GB"/>
          </a:p>
          <a:p>
            <a:endParaRPr lang="en-GB"/>
          </a:p>
          <a:p>
            <a:r>
              <a:rPr lang="en-GB"/>
              <a:t>The trading rules only apply to the point of no net loss. Once trading rules have been met, biodiversity net gain requirements can be met by the creation and enhancement of any habitat type, provided it is within the relevant module. </a:t>
            </a: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13</a:t>
            </a:fld>
            <a:endParaRPr lang="en-GB"/>
          </a:p>
        </p:txBody>
      </p:sp>
    </p:spTree>
    <p:extLst>
      <p:ext uri="{BB962C8B-B14F-4D97-AF65-F5344CB8AC3E}">
        <p14:creationId xmlns:p14="http://schemas.microsoft.com/office/powerpoint/2010/main" val="1549254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Only applies to ditches, canals and culverts – not rivers or 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Any enhancement or restoration of rivers or streams must be calculated using the statutory biodiversity metric tool.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The small sites metric only contains canals, ditches and culverts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Creation of new culverts is not suitable compensation for the loss of any watercourse habitat.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Compensation for the loss of any watercourse units should be on a section of watercourse with similar habitat features. For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 impacts on canals cannot be offset on rivers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 impacts on ditches cannot be offset on canals or rivers</a:t>
            </a:r>
            <a:endParaRPr lang="en-GB" sz="1600">
              <a:solidFill>
                <a:schemeClr val="tx2"/>
              </a:solidFill>
            </a:endParaRP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14</a:t>
            </a:fld>
            <a:endParaRPr lang="en-GB"/>
          </a:p>
        </p:txBody>
      </p:sp>
    </p:spTree>
    <p:extLst>
      <p:ext uri="{BB962C8B-B14F-4D97-AF65-F5344CB8AC3E}">
        <p14:creationId xmlns:p14="http://schemas.microsoft.com/office/powerpoint/2010/main" val="634998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SSM takes the size of a habitat and accounts for the three core quality components which contribute towards the calculation of biodiversity units, these are: </a:t>
            </a:r>
          </a:p>
          <a:p>
            <a:r>
              <a:rPr lang="en-GB"/>
              <a:t>• distinctiveness </a:t>
            </a:r>
          </a:p>
          <a:p>
            <a:r>
              <a:rPr lang="en-GB"/>
              <a:t>• condition </a:t>
            </a:r>
          </a:p>
          <a:p>
            <a:r>
              <a:rPr lang="en-GB"/>
              <a:t>• strategic significance </a:t>
            </a:r>
          </a:p>
          <a:p>
            <a:r>
              <a:rPr lang="en-GB"/>
              <a:t>All components require data values for both baseline and post development, in the SSM some of these are automatically applied e.g. baseline condition</a:t>
            </a:r>
          </a:p>
          <a:p>
            <a:endParaRPr lang="en-GB"/>
          </a:p>
          <a:p>
            <a:r>
              <a:rPr lang="en-GB"/>
              <a:t>Record all habitats measured in meters squared, such as grassland and woodland, within the area unit module of the SSM</a:t>
            </a:r>
          </a:p>
          <a:p>
            <a:r>
              <a:rPr lang="en-GB"/>
              <a:t>Use the user comments to explain any difference between site area, baseline habitat area and post development habitat area. </a:t>
            </a:r>
          </a:p>
          <a:p>
            <a:r>
              <a:rPr lang="en-GB"/>
              <a:t>For individual trees, the SSM contains a ‘tree helper’ which generates an area value based on the tree’s diameter at breast height. </a:t>
            </a:r>
          </a:p>
          <a:p>
            <a:r>
              <a:rPr lang="en-GB"/>
              <a:t>Hedgerows</a:t>
            </a:r>
          </a:p>
          <a:p>
            <a:r>
              <a:rPr lang="en-GB"/>
              <a:t>Record hedgerows and lines of trees in metres. – see metric users guide for other hedgerow rules</a:t>
            </a:r>
          </a:p>
          <a:p>
            <a:r>
              <a:rPr lang="en-GB"/>
              <a:t>Watercourses </a:t>
            </a:r>
          </a:p>
          <a:p>
            <a:r>
              <a:rPr lang="en-GB"/>
              <a:t>Record watercourses in metres. </a:t>
            </a:r>
          </a:p>
          <a:p>
            <a:r>
              <a:rPr lang="en-GB"/>
              <a:t>Use the centre line measurement along the length of the feature, using OS maps/GIS where possible.</a:t>
            </a:r>
          </a:p>
          <a:p>
            <a:endParaRPr lang="en-GB"/>
          </a:p>
          <a:p>
            <a:r>
              <a:rPr lang="en-GB"/>
              <a:t>Strategic significance</a:t>
            </a: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15</a:t>
            </a:fld>
            <a:endParaRPr lang="en-GB"/>
          </a:p>
        </p:txBody>
      </p:sp>
    </p:spTree>
    <p:extLst>
      <p:ext uri="{BB962C8B-B14F-4D97-AF65-F5344CB8AC3E}">
        <p14:creationId xmlns:p14="http://schemas.microsoft.com/office/powerpoint/2010/main" val="137439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When considering SS, only high or low are available. </a:t>
            </a:r>
          </a:p>
          <a:p>
            <a:r>
              <a:rPr lang="en-GB"/>
              <a:t>This is important because of the impact of the multiplier</a:t>
            </a:r>
          </a:p>
          <a:p>
            <a:r>
              <a:rPr lang="en-GB"/>
              <a:t>High SS Multiplier of 1.15 </a:t>
            </a:r>
          </a:p>
          <a:p>
            <a:r>
              <a:rPr lang="en-GB"/>
              <a:t>Low 1</a:t>
            </a:r>
          </a:p>
          <a:p>
            <a:r>
              <a:rPr lang="en-GB"/>
              <a:t>You will need to find out in the LNRS has been published from the LPA</a:t>
            </a: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16</a:t>
            </a:fld>
            <a:endParaRPr lang="en-GB"/>
          </a:p>
        </p:txBody>
      </p:sp>
    </p:spTree>
    <p:extLst>
      <p:ext uri="{BB962C8B-B14F-4D97-AF65-F5344CB8AC3E}">
        <p14:creationId xmlns:p14="http://schemas.microsoft.com/office/powerpoint/2010/main" val="1049953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This is the most likely scenario for some time</a:t>
            </a:r>
          </a:p>
          <a:p>
            <a:r>
              <a:rPr lang="en-GB"/>
              <a:t>LNRS are a long way off in most areas</a:t>
            </a:r>
          </a:p>
          <a:p>
            <a:r>
              <a:rPr lang="en-GB"/>
              <a:t>LPAs should specify alternative documents</a:t>
            </a:r>
          </a:p>
          <a:p>
            <a:r>
              <a:rPr lang="en-GB"/>
              <a:t>Ask them</a:t>
            </a:r>
          </a:p>
          <a:p>
            <a:r>
              <a:rPr lang="en-GB"/>
              <a:t>Alternative documents may include</a:t>
            </a:r>
          </a:p>
          <a:p>
            <a:r>
              <a:rPr lang="en-GB"/>
              <a:t>Draft Local Nature Recovery Strategies </a:t>
            </a:r>
          </a:p>
          <a:p>
            <a:r>
              <a:rPr lang="en-GB"/>
              <a:t>• Local Plans and Neighbourhood Plans </a:t>
            </a:r>
          </a:p>
          <a:p>
            <a:r>
              <a:rPr lang="en-GB"/>
              <a:t>• Local Planning Authority Local Ecological Networks </a:t>
            </a:r>
          </a:p>
          <a:p>
            <a:r>
              <a:rPr lang="en-GB"/>
              <a:t>• Tree Strategies </a:t>
            </a:r>
          </a:p>
          <a:p>
            <a:r>
              <a:rPr lang="en-GB"/>
              <a:t>• Area of Outstanding Natural Beauty Management Plans </a:t>
            </a:r>
          </a:p>
          <a:p>
            <a:r>
              <a:rPr lang="en-GB"/>
              <a:t>• Biodiversity Action Plans </a:t>
            </a:r>
          </a:p>
          <a:p>
            <a:r>
              <a:rPr lang="en-GB"/>
              <a:t>• Species and protected sites conservation strategies </a:t>
            </a:r>
          </a:p>
          <a:p>
            <a:r>
              <a:rPr lang="en-GB"/>
              <a:t>• Woodland strategies </a:t>
            </a:r>
          </a:p>
          <a:p>
            <a:r>
              <a:rPr lang="en-GB"/>
              <a:t>• Green Infrastructure Strategies</a:t>
            </a:r>
          </a:p>
          <a:p>
            <a:endParaRPr lang="en-GB"/>
          </a:p>
          <a:p>
            <a:r>
              <a:rPr lang="en-GB"/>
              <a:t>To be high, habitat should be described as locally important in LPA documents</a:t>
            </a:r>
          </a:p>
          <a:p>
            <a:r>
              <a:rPr lang="en-GB"/>
              <a:t>This is likely to apply to high distinctiveness habitats (priority habitats) so unlikely to be achieved because SSM doesn’t include these (apart from a few hedgerow types and some ponds)</a:t>
            </a:r>
          </a:p>
        </p:txBody>
      </p:sp>
      <p:sp>
        <p:nvSpPr>
          <p:cNvPr id="4" name="Slide Number Placeholder 3"/>
          <p:cNvSpPr>
            <a:spLocks noGrp="1"/>
          </p:cNvSpPr>
          <p:nvPr>
            <p:ph type="sldNum" sz="quarter" idx="5"/>
          </p:nvPr>
        </p:nvSpPr>
        <p:spPr/>
        <p:txBody>
          <a:bodyPr/>
          <a:lstStyle/>
          <a:p>
            <a:fld id="{4C83B071-21E1-41E7-9D7B-80588317254B}" type="slidenum">
              <a:rPr lang="en-GB" smtClean="0"/>
              <a:t>17</a:t>
            </a:fld>
            <a:endParaRPr lang="en-GB"/>
          </a:p>
        </p:txBody>
      </p:sp>
    </p:spTree>
    <p:extLst>
      <p:ext uri="{BB962C8B-B14F-4D97-AF65-F5344CB8AC3E}">
        <p14:creationId xmlns:p14="http://schemas.microsoft.com/office/powerpoint/2010/main" val="1331397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Habitat to be created or enhanced must be in the LNRS and of a type consistent with the measures proposed for the location. That means it must be one of the habitats the LPA want to see created in the area.</a:t>
            </a:r>
          </a:p>
          <a:p>
            <a:r>
              <a:rPr lang="en-GB"/>
              <a:t>These are likely to be priority habitats, or high distinctiveness habitats, which are not captured by the SSM.</a:t>
            </a:r>
          </a:p>
          <a:p>
            <a:r>
              <a:rPr lang="en-GB"/>
              <a:t>This means that most small sites will fall into the low SS category.</a:t>
            </a:r>
          </a:p>
        </p:txBody>
      </p:sp>
      <p:sp>
        <p:nvSpPr>
          <p:cNvPr id="4" name="Slide Number Placeholder 3"/>
          <p:cNvSpPr>
            <a:spLocks noGrp="1"/>
          </p:cNvSpPr>
          <p:nvPr>
            <p:ph type="sldNum" sz="quarter" idx="5"/>
          </p:nvPr>
        </p:nvSpPr>
        <p:spPr/>
        <p:txBody>
          <a:bodyPr/>
          <a:lstStyle/>
          <a:p>
            <a:fld id="{4C83B071-21E1-41E7-9D7B-80588317254B}" type="slidenum">
              <a:rPr lang="en-GB" smtClean="0"/>
              <a:t>18</a:t>
            </a:fld>
            <a:endParaRPr lang="en-GB"/>
          </a:p>
        </p:txBody>
      </p:sp>
    </p:spTree>
    <p:extLst>
      <p:ext uri="{BB962C8B-B14F-4D97-AF65-F5344CB8AC3E}">
        <p14:creationId xmlns:p14="http://schemas.microsoft.com/office/powerpoint/2010/main" val="1015584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terms can cause some confusion</a:t>
            </a:r>
          </a:p>
          <a:p>
            <a:endParaRPr lang="en-GB"/>
          </a:p>
          <a:p>
            <a:r>
              <a:rPr lang="en-GB"/>
              <a:t>Retention – no loss of habitat, no change in baseline, no enhancement</a:t>
            </a:r>
          </a:p>
          <a:p>
            <a:endParaRPr lang="en-GB"/>
          </a:p>
          <a:p>
            <a:r>
              <a:rPr lang="en-GB"/>
              <a:t>Enhancement – improvement in condition, a change in habitat to same broad habitat type</a:t>
            </a:r>
          </a:p>
          <a:p>
            <a:r>
              <a:rPr lang="en-GB"/>
              <a:t>Within the SSM, only certain habitats can be enhanced. Condition must stay the same or improve, including when enhancing to a higher distinctiveness habitat. </a:t>
            </a:r>
          </a:p>
          <a:p>
            <a:r>
              <a:rPr lang="en-GB"/>
              <a:t>The technical data sheets in the SSM sets out habitats which can be enhanced, and the habitats they can be enhanced to within the SSM. If a habitat that is targeted for enhancement to is not included within the SSM, the statutory biodiversity metric should be used.</a:t>
            </a:r>
          </a:p>
          <a:p>
            <a:endParaRPr lang="en-GB"/>
          </a:p>
          <a:p>
            <a:r>
              <a:rPr lang="en-GB"/>
              <a:t>Creation - Habitat creation is where one habitat type is replaced by another habitat type and includes: </a:t>
            </a:r>
          </a:p>
          <a:p>
            <a:r>
              <a:rPr lang="en-GB"/>
              <a:t>• a loss of baseline habitat that is replaced with another </a:t>
            </a:r>
          </a:p>
          <a:p>
            <a:r>
              <a:rPr lang="en-GB"/>
              <a:t>• a change in broad habitat type such as a change from grassland to woodland</a:t>
            </a:r>
          </a:p>
          <a:p>
            <a:endParaRPr lang="en-GB"/>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19</a:t>
            </a:fld>
            <a:endParaRPr lang="en-GB"/>
          </a:p>
        </p:txBody>
      </p:sp>
    </p:spTree>
    <p:extLst>
      <p:ext uri="{BB962C8B-B14F-4D97-AF65-F5344CB8AC3E}">
        <p14:creationId xmlns:p14="http://schemas.microsoft.com/office/powerpoint/2010/main" val="1720032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are going to delay habitat creation or are planning to create habitat in advance then you must use the full metric. The SSM does not allow for this</a:t>
            </a:r>
          </a:p>
          <a:p>
            <a:endParaRPr lang="en-GB"/>
          </a:p>
          <a:p>
            <a:r>
              <a:rPr lang="en-GB"/>
              <a:t>If however the habitat loss is only temporary then you can use the SSM</a:t>
            </a:r>
          </a:p>
          <a:p>
            <a:endParaRPr lang="en-GB"/>
          </a:p>
          <a:p>
            <a:r>
              <a:rPr lang="en-GB"/>
              <a:t>The rules on temporary loss are as above but they must be </a:t>
            </a:r>
            <a:r>
              <a:rPr lang="en-GB" b="1"/>
              <a:t>justified with evidence</a:t>
            </a:r>
          </a:p>
          <a:p>
            <a:endParaRPr lang="en-GB"/>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20</a:t>
            </a:fld>
            <a:endParaRPr lang="en-GB"/>
          </a:p>
        </p:txBody>
      </p:sp>
    </p:spTree>
    <p:extLst>
      <p:ext uri="{BB962C8B-B14F-4D97-AF65-F5344CB8AC3E}">
        <p14:creationId xmlns:p14="http://schemas.microsoft.com/office/powerpoint/2010/main" val="138190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Individual trees can make a big contribution to net gain and also impact on your baseline if present at your site.</a:t>
            </a:r>
          </a:p>
          <a:p>
            <a:endParaRPr lang="en-GB"/>
          </a:p>
          <a:p>
            <a:r>
              <a:rPr lang="en-GB"/>
              <a:t>The metric provides a big incentive to retain trees, its almost always better to retain them if you can, particularly if they are medium and above.</a:t>
            </a:r>
          </a:p>
          <a:p>
            <a:r>
              <a:rPr lang="en-GB"/>
              <a:t>Always use the full metric for ancient and veteran trees</a:t>
            </a:r>
          </a:p>
          <a:p>
            <a:endParaRPr lang="en-GB"/>
          </a:p>
          <a:p>
            <a:r>
              <a:rPr lang="en-GB"/>
              <a:t>They are measured by their diameter at breast height</a:t>
            </a:r>
          </a:p>
          <a:p>
            <a:endParaRPr lang="en-GB"/>
          </a:p>
          <a:p>
            <a:r>
              <a:rPr lang="en-GB"/>
              <a:t>Do not otherwise record individual trees if they occur within a habitat type characterised by the presence of trees, e.g. woodland, </a:t>
            </a:r>
          </a:p>
          <a:p>
            <a:endParaRPr lang="en-GB"/>
          </a:p>
          <a:p>
            <a:r>
              <a:rPr lang="en-GB"/>
              <a:t>Exemptions to this can include</a:t>
            </a:r>
          </a:p>
          <a:p>
            <a:r>
              <a:rPr lang="en-GB"/>
              <a:t>• trees within private gardens </a:t>
            </a:r>
          </a:p>
          <a:p>
            <a:r>
              <a:rPr lang="en-GB"/>
              <a:t>• removal of trees within hedgerows </a:t>
            </a:r>
          </a:p>
          <a:p>
            <a:r>
              <a:rPr lang="en-GB"/>
              <a:t>• removal of trees within rural lines of trees</a:t>
            </a: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21</a:t>
            </a:fld>
            <a:endParaRPr lang="en-GB"/>
          </a:p>
        </p:txBody>
      </p:sp>
    </p:spTree>
    <p:extLst>
      <p:ext uri="{BB962C8B-B14F-4D97-AF65-F5344CB8AC3E}">
        <p14:creationId xmlns:p14="http://schemas.microsoft.com/office/powerpoint/2010/main" val="1724845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there is a tree in a garden it should be recorded as an individual tree if it is sized medium or above. Not if it is smaller. In this instance it should be in the vegetated garden habitat.</a:t>
            </a:r>
          </a:p>
          <a:p>
            <a:endParaRPr lang="en-GB"/>
          </a:p>
          <a:p>
            <a:r>
              <a:rPr lang="en-GB"/>
              <a:t>Note that you should not: </a:t>
            </a:r>
          </a:p>
          <a:p>
            <a:r>
              <a:rPr lang="en-GB"/>
              <a:t>• record natural size increases of retained trees within post-development sheets </a:t>
            </a:r>
          </a:p>
          <a:p>
            <a:r>
              <a:rPr lang="en-GB"/>
              <a:t>• record natural size increases of planted trees within post-development sheets</a:t>
            </a: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22</a:t>
            </a:fld>
            <a:endParaRPr lang="en-GB"/>
          </a:p>
        </p:txBody>
      </p:sp>
    </p:spTree>
    <p:extLst>
      <p:ext uri="{BB962C8B-B14F-4D97-AF65-F5344CB8AC3E}">
        <p14:creationId xmlns:p14="http://schemas.microsoft.com/office/powerpoint/2010/main" val="229580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an ex LPA ecologist I love the metric because it leads to measurable and repeatable ecological assessments that have predictable and ecologically consequential outcomes. It is still open to abuse but it is far less vulnerable to this than the system we had before. The key is to make sure that all statements and assumptions are justified with evidence. All evidence should then be presented with the report.</a:t>
            </a:r>
          </a:p>
        </p:txBody>
      </p:sp>
      <p:sp>
        <p:nvSpPr>
          <p:cNvPr id="4" name="Slide Number Placeholder 3"/>
          <p:cNvSpPr>
            <a:spLocks noGrp="1"/>
          </p:cNvSpPr>
          <p:nvPr>
            <p:ph type="sldNum" sz="quarter" idx="5"/>
          </p:nvPr>
        </p:nvSpPr>
        <p:spPr/>
        <p:txBody>
          <a:bodyPr/>
          <a:lstStyle/>
          <a:p>
            <a:fld id="{4C83B071-21E1-41E7-9D7B-80588317254B}" type="slidenum">
              <a:rPr lang="en-GB" smtClean="0"/>
              <a:t>5</a:t>
            </a:fld>
            <a:endParaRPr lang="en-GB"/>
          </a:p>
        </p:txBody>
      </p:sp>
    </p:spTree>
    <p:extLst>
      <p:ext uri="{BB962C8B-B14F-4D97-AF65-F5344CB8AC3E}">
        <p14:creationId xmlns:p14="http://schemas.microsoft.com/office/powerpoint/2010/main" val="289661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is important to understand what the outputs of the metric mean and what they are designed to show.</a:t>
            </a:r>
          </a:p>
          <a:p>
            <a:endParaRPr lang="en-GB"/>
          </a:p>
          <a:p>
            <a:r>
              <a:rPr lang="en-GB"/>
              <a:t>They will show the change in area or length of habitats, the change in units, and the percentage change in units.</a:t>
            </a:r>
          </a:p>
          <a:p>
            <a:endParaRPr lang="en-GB"/>
          </a:p>
          <a:p>
            <a:r>
              <a:rPr lang="en-GB"/>
              <a:t>The aim is to clearly show if a net gain of 10% has been achieved and if the trading rules have been satisfied.</a:t>
            </a:r>
          </a:p>
          <a:p>
            <a:endParaRPr lang="en-GB"/>
          </a:p>
          <a:p>
            <a:r>
              <a:rPr lang="en-GB"/>
              <a:t>If your site is not achieving the statutory BNG requirement your options are to avoid impacts , e.g. can you retain that tree, mitigate, e.g. can you enhance the existing habitat, or compensate e.g. can you replace a poor quality habitat with a better one. </a:t>
            </a:r>
          </a:p>
          <a:p>
            <a:endParaRPr lang="en-GB"/>
          </a:p>
          <a:p>
            <a:r>
              <a:rPr lang="en-GB"/>
              <a:t>You are directed to do this onsite but there comes a point when no further gain is possible, and there is a very strong ecological argument against attempting to squeeze every last unit out of certain sites</a:t>
            </a: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23</a:t>
            </a:fld>
            <a:endParaRPr lang="en-GB"/>
          </a:p>
        </p:txBody>
      </p:sp>
    </p:spTree>
    <p:extLst>
      <p:ext uri="{BB962C8B-B14F-4D97-AF65-F5344CB8AC3E}">
        <p14:creationId xmlns:p14="http://schemas.microsoft.com/office/powerpoint/2010/main" val="3959840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you have decided that offsite is your answer to net gain, you should contact an offsite provider, like Environment Bank</a:t>
            </a:r>
          </a:p>
          <a:p>
            <a:endParaRPr lang="en-GB"/>
          </a:p>
          <a:p>
            <a:r>
              <a:rPr lang="en-GB"/>
              <a:t>Ideally you want to source units from as close to the impact as possible and strategically located. There is also a financial inducement to do so because the closer and better located they are the cheaper they are likely to be. </a:t>
            </a:r>
          </a:p>
          <a:p>
            <a:r>
              <a:rPr lang="en-GB"/>
              <a:t>Check with your offsite provider where units are and the implication of that. It might be in the early stages of BNG that you are compelled to go further away, but this should settle down once more HBs are uploaded onto the net gain register. </a:t>
            </a:r>
          </a:p>
          <a:p>
            <a:r>
              <a:rPr lang="en-GB"/>
              <a:t>Sometimes LPAs operate a unit matching service, e.g. Hertfordshire. This enables you to find a local site if you desire. </a:t>
            </a:r>
          </a:p>
          <a:p>
            <a:endParaRPr lang="en-GB"/>
          </a:p>
          <a:p>
            <a:r>
              <a:rPr lang="en-GB"/>
              <a:t>Once you have identified an offsite requirement and provider you will need to supply them with the SSM. They need this to populate the full metric and ensure trading rules are satisfied. You in term will need this for your BNG plan.</a:t>
            </a:r>
          </a:p>
          <a:p>
            <a:endParaRPr lang="en-GB"/>
          </a:p>
          <a:p>
            <a:r>
              <a:rPr lang="en-GB"/>
              <a:t>My advice to you would be not to be afraid of offsite. It is often the best solution ecologically. A small slice of a local habitat bank is much closer to the aims of the Lawton Report i.e. bigger better more joined up than meaningless landlocked mitigation surrounded by concrete. </a:t>
            </a:r>
          </a:p>
          <a:p>
            <a:endParaRPr lang="en-GB"/>
          </a:p>
          <a:p>
            <a:r>
              <a:rPr lang="en-GB"/>
              <a:t>Questions</a:t>
            </a:r>
          </a:p>
        </p:txBody>
      </p:sp>
      <p:sp>
        <p:nvSpPr>
          <p:cNvPr id="4" name="Slide Number Placeholder 3"/>
          <p:cNvSpPr>
            <a:spLocks noGrp="1"/>
          </p:cNvSpPr>
          <p:nvPr>
            <p:ph type="sldNum" sz="quarter" idx="5"/>
          </p:nvPr>
        </p:nvSpPr>
        <p:spPr/>
        <p:txBody>
          <a:bodyPr/>
          <a:lstStyle/>
          <a:p>
            <a:fld id="{4C83B071-21E1-41E7-9D7B-80588317254B}" type="slidenum">
              <a:rPr lang="en-GB" smtClean="0"/>
              <a:t>24</a:t>
            </a:fld>
            <a:endParaRPr lang="en-GB"/>
          </a:p>
        </p:txBody>
      </p:sp>
    </p:spTree>
    <p:extLst>
      <p:ext uri="{BB962C8B-B14F-4D97-AF65-F5344CB8AC3E}">
        <p14:creationId xmlns:p14="http://schemas.microsoft.com/office/powerpoint/2010/main" val="3890574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Your organisation’s logo can be added to the bottom-right</a:t>
            </a:r>
          </a:p>
        </p:txBody>
      </p:sp>
      <p:sp>
        <p:nvSpPr>
          <p:cNvPr id="4" name="Slide Number Placeholder 3"/>
          <p:cNvSpPr>
            <a:spLocks noGrp="1"/>
          </p:cNvSpPr>
          <p:nvPr>
            <p:ph type="sldNum" sz="quarter" idx="5"/>
          </p:nvPr>
        </p:nvSpPr>
        <p:spPr/>
        <p:txBody>
          <a:bodyPr/>
          <a:lstStyle/>
          <a:p>
            <a:fld id="{C1C28C03-2F6C-4DF7-9A7A-B33BAECDF123}" type="slidenum">
              <a:rPr lang="en-GB" smtClean="0"/>
              <a:t>25</a:t>
            </a:fld>
            <a:endParaRPr lang="en-GB"/>
          </a:p>
        </p:txBody>
      </p:sp>
    </p:spTree>
    <p:extLst>
      <p:ext uri="{BB962C8B-B14F-4D97-AF65-F5344CB8AC3E}">
        <p14:creationId xmlns:p14="http://schemas.microsoft.com/office/powerpoint/2010/main" val="1861473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Your organisation’s logo can be added to the bottom-right</a:t>
            </a:r>
          </a:p>
        </p:txBody>
      </p:sp>
      <p:sp>
        <p:nvSpPr>
          <p:cNvPr id="4" name="Slide Number Placeholder 3"/>
          <p:cNvSpPr>
            <a:spLocks noGrp="1"/>
          </p:cNvSpPr>
          <p:nvPr>
            <p:ph type="sldNum" sz="quarter" idx="5"/>
          </p:nvPr>
        </p:nvSpPr>
        <p:spPr/>
        <p:txBody>
          <a:bodyPr/>
          <a:lstStyle/>
          <a:p>
            <a:fld id="{C1C28C03-2F6C-4DF7-9A7A-B33BAECDF123}" type="slidenum">
              <a:rPr lang="en-GB" smtClean="0"/>
              <a:t>26</a:t>
            </a:fld>
            <a:endParaRPr lang="en-GB"/>
          </a:p>
        </p:txBody>
      </p:sp>
    </p:spTree>
    <p:extLst>
      <p:ext uri="{BB962C8B-B14F-4D97-AF65-F5344CB8AC3E}">
        <p14:creationId xmlns:p14="http://schemas.microsoft.com/office/powerpoint/2010/main" val="37629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Your organisation’s logo can be added to the bottom-right</a:t>
            </a:r>
          </a:p>
        </p:txBody>
      </p:sp>
      <p:sp>
        <p:nvSpPr>
          <p:cNvPr id="4" name="Slide Number Placeholder 3"/>
          <p:cNvSpPr>
            <a:spLocks noGrp="1"/>
          </p:cNvSpPr>
          <p:nvPr>
            <p:ph type="sldNum" sz="quarter" idx="5"/>
          </p:nvPr>
        </p:nvSpPr>
        <p:spPr/>
        <p:txBody>
          <a:bodyPr/>
          <a:lstStyle/>
          <a:p>
            <a:fld id="{C1C28C03-2F6C-4DF7-9A7A-B33BAECDF123}" type="slidenum">
              <a:rPr lang="en-GB" smtClean="0"/>
              <a:t>27</a:t>
            </a:fld>
            <a:endParaRPr lang="en-GB"/>
          </a:p>
        </p:txBody>
      </p:sp>
    </p:spTree>
    <p:extLst>
      <p:ext uri="{BB962C8B-B14F-4D97-AF65-F5344CB8AC3E}">
        <p14:creationId xmlns:p14="http://schemas.microsoft.com/office/powerpoint/2010/main" val="1721478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is designed to be the ‘metric light’. A quicker and less complicated tool for use on smaller, simpler sites. But it is not suitable for all small sites.</a:t>
            </a:r>
          </a:p>
          <a:p>
            <a:endParaRPr lang="en-GB"/>
          </a:p>
          <a:p>
            <a:r>
              <a:rPr lang="en-GB"/>
              <a:t>So when can it be used.</a:t>
            </a:r>
          </a:p>
          <a:p>
            <a:endParaRPr lang="en-GB"/>
          </a:p>
          <a:p>
            <a:r>
              <a:rPr lang="en-GB"/>
              <a:t>Residential development where the number of dwellings is between 1 and 9 on a site of an area 1 hectare or less, or if the number of dwellings is unknown, the site area is less than 0.5 hectares, or </a:t>
            </a:r>
          </a:p>
          <a:p>
            <a:r>
              <a:rPr lang="en-GB"/>
              <a:t>• commercial development where floor space created is less than 1,000 square metres or total site area is less than 1 hectare, or  </a:t>
            </a:r>
          </a:p>
          <a:p>
            <a:r>
              <a:rPr lang="en-GB"/>
              <a:t>• development that is not the winning and working of minerals or the use of land for mineral-working deposits, or </a:t>
            </a:r>
          </a:p>
          <a:p>
            <a:r>
              <a:rPr lang="en-GB"/>
              <a:t>• development that is not waste development</a:t>
            </a:r>
          </a:p>
        </p:txBody>
      </p:sp>
      <p:sp>
        <p:nvSpPr>
          <p:cNvPr id="4" name="Slide Number Placeholder 3"/>
          <p:cNvSpPr>
            <a:spLocks noGrp="1"/>
          </p:cNvSpPr>
          <p:nvPr>
            <p:ph type="sldNum" sz="quarter" idx="5"/>
          </p:nvPr>
        </p:nvSpPr>
        <p:spPr/>
        <p:txBody>
          <a:bodyPr/>
          <a:lstStyle/>
          <a:p>
            <a:fld id="{4C83B071-21E1-41E7-9D7B-80588317254B}" type="slidenum">
              <a:rPr lang="en-GB" smtClean="0"/>
              <a:t>6</a:t>
            </a:fld>
            <a:endParaRPr lang="en-GB"/>
          </a:p>
        </p:txBody>
      </p:sp>
    </p:spTree>
    <p:extLst>
      <p:ext uri="{BB962C8B-B14F-4D97-AF65-F5344CB8AC3E}">
        <p14:creationId xmlns:p14="http://schemas.microsoft.com/office/powerpoint/2010/main" val="702376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It is not possible to use the SSM on all sites defined as ‘small sites’. </a:t>
            </a:r>
          </a:p>
          <a:p>
            <a:r>
              <a:rPr lang="en-GB"/>
              <a:t>It should not be used</a:t>
            </a:r>
          </a:p>
          <a:p>
            <a:pPr marL="171450" indent="-171450">
              <a:buFont typeface="Arial" panose="020B0604020202020204" pitchFamily="34" charset="0"/>
              <a:buChar char="•"/>
            </a:pPr>
            <a:r>
              <a:rPr lang="en-GB"/>
              <a:t>On any site containing any habitats (including riparian zones where relevant) not included in the SSM. These are habitats above medium distinctiveness. Habitats included in the Small sites metric are in Appendix 2 of the User Guide.</a:t>
            </a:r>
          </a:p>
          <a:p>
            <a:pPr marL="171450" indent="-171450">
              <a:buFont typeface="Arial" panose="020B0604020202020204" pitchFamily="34" charset="0"/>
              <a:buChar char="•"/>
            </a:pPr>
            <a:r>
              <a:rPr lang="en-GB"/>
              <a:t>On priority habitats N.B. some hedgerows and arable field margins are excluded from the above as these are medium distinctiveness habitats and are included in the SSM </a:t>
            </a:r>
          </a:p>
          <a:p>
            <a:pPr marL="0" indent="0">
              <a:buFont typeface="Arial" panose="020B0604020202020204" pitchFamily="34" charset="0"/>
              <a:buNone/>
            </a:pPr>
            <a:r>
              <a:rPr lang="en-GB"/>
              <a:t>•   Where statutory protected sites or habitats are present </a:t>
            </a:r>
          </a:p>
          <a:p>
            <a:pPr marL="171450" indent="-171450">
              <a:buFont typeface="Arial" panose="020B0604020202020204" pitchFamily="34" charset="0"/>
              <a:buChar char="•"/>
            </a:pPr>
            <a:r>
              <a:rPr lang="en-GB"/>
              <a:t>Where European protected species are present</a:t>
            </a:r>
          </a:p>
          <a:p>
            <a:pPr marL="171450" indent="-171450">
              <a:buFont typeface="Arial" panose="020B0604020202020204" pitchFamily="34" charset="0"/>
              <a:buChar char="•"/>
            </a:pPr>
            <a:r>
              <a:rPr lang="en-GB"/>
              <a:t>Where off-site interventions are required – the SSM does not have an offsite function and so it needs to be transferred to a full metric to include this to achieve net gain.</a:t>
            </a:r>
          </a:p>
          <a:p>
            <a:pPr marL="171450" indent="-171450">
              <a:buFont typeface="Arial" panose="020B0604020202020204" pitchFamily="34" charset="0"/>
              <a:buChar char="•"/>
            </a:pPr>
            <a:r>
              <a:rPr lang="en-GB"/>
              <a:t>If in doubt use the full metric</a:t>
            </a:r>
          </a:p>
        </p:txBody>
      </p:sp>
      <p:sp>
        <p:nvSpPr>
          <p:cNvPr id="4" name="Slide Number Placeholder 3"/>
          <p:cNvSpPr>
            <a:spLocks noGrp="1"/>
          </p:cNvSpPr>
          <p:nvPr>
            <p:ph type="sldNum" sz="quarter" idx="5"/>
          </p:nvPr>
        </p:nvSpPr>
        <p:spPr/>
        <p:txBody>
          <a:bodyPr/>
          <a:lstStyle/>
          <a:p>
            <a:fld id="{4C83B071-21E1-41E7-9D7B-80588317254B}" type="slidenum">
              <a:rPr lang="en-GB" smtClean="0"/>
              <a:t>7</a:t>
            </a:fld>
            <a:endParaRPr lang="en-GB"/>
          </a:p>
        </p:txBody>
      </p:sp>
    </p:spTree>
    <p:extLst>
      <p:ext uri="{BB962C8B-B14F-4D97-AF65-F5344CB8AC3E}">
        <p14:creationId xmlns:p14="http://schemas.microsoft.com/office/powerpoint/2010/main" val="1970384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SSM must be completed by a competent person. </a:t>
            </a:r>
          </a:p>
          <a:p>
            <a:r>
              <a:rPr lang="en-GB"/>
              <a:t>A competent person is someone who can demonstrate they have the skills to complete the metric</a:t>
            </a:r>
          </a:p>
          <a:p>
            <a:r>
              <a:rPr lang="en-GB"/>
              <a:t>Be careful in selecting your competent person. The temptation will be to cut corners here. The more corners you cut the more likely the metric will be questioned.</a:t>
            </a:r>
          </a:p>
          <a:p>
            <a:r>
              <a:rPr lang="en-GB"/>
              <a:t>If in doubt check with the LPA ecologist.</a:t>
            </a:r>
          </a:p>
          <a:p>
            <a:r>
              <a:rPr lang="en-GB"/>
              <a:t>Evidence is everything.</a:t>
            </a: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8</a:t>
            </a:fld>
            <a:endParaRPr lang="en-GB"/>
          </a:p>
        </p:txBody>
      </p:sp>
    </p:spTree>
    <p:extLst>
      <p:ext uri="{BB962C8B-B14F-4D97-AF65-F5344CB8AC3E}">
        <p14:creationId xmlns:p14="http://schemas.microsoft.com/office/powerpoint/2010/main" val="761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Are the habitats present included in the user guide appendix?</a:t>
            </a:r>
          </a:p>
          <a:p>
            <a:r>
              <a:rPr lang="en-GB"/>
              <a:t>Conduct a records search with the local records centre – or justify why one was not undertaken, e.g. isolated site in city centre</a:t>
            </a:r>
          </a:p>
          <a:p>
            <a:r>
              <a:rPr lang="en-GB"/>
              <a:t>Identify habitats and evidence selections – habitat </a:t>
            </a:r>
          </a:p>
          <a:p>
            <a:r>
              <a:rPr lang="en-GB"/>
              <a:t>Read the guidance on strategic significance, local and national</a:t>
            </a:r>
          </a:p>
          <a:p>
            <a:r>
              <a:rPr lang="en-GB"/>
              <a:t>Justify all management actions</a:t>
            </a:r>
          </a:p>
          <a:p>
            <a:r>
              <a:rPr lang="en-GB"/>
              <a:t>Use the notes section to justify selections and cross reference a supporting document WITH LOTS OF PICTURES!</a:t>
            </a:r>
          </a:p>
          <a:p>
            <a:r>
              <a:rPr lang="en-GB"/>
              <a:t>Show don’t tell.</a:t>
            </a:r>
          </a:p>
          <a:p>
            <a:r>
              <a:rPr lang="en-GB"/>
              <a:t>Input the data</a:t>
            </a:r>
          </a:p>
        </p:txBody>
      </p:sp>
      <p:sp>
        <p:nvSpPr>
          <p:cNvPr id="4" name="Slide Number Placeholder 3"/>
          <p:cNvSpPr>
            <a:spLocks noGrp="1"/>
          </p:cNvSpPr>
          <p:nvPr>
            <p:ph type="sldNum" sz="quarter" idx="5"/>
          </p:nvPr>
        </p:nvSpPr>
        <p:spPr/>
        <p:txBody>
          <a:bodyPr/>
          <a:lstStyle/>
          <a:p>
            <a:fld id="{4C83B071-21E1-41E7-9D7B-80588317254B}" type="slidenum">
              <a:rPr lang="en-GB" smtClean="0"/>
              <a:t>9</a:t>
            </a:fld>
            <a:endParaRPr lang="en-GB"/>
          </a:p>
        </p:txBody>
      </p:sp>
    </p:spTree>
    <p:extLst>
      <p:ext uri="{BB962C8B-B14F-4D97-AF65-F5344CB8AC3E}">
        <p14:creationId xmlns:p14="http://schemas.microsoft.com/office/powerpoint/2010/main" val="2892158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user comments section to justify selections and cross reference a supporting document if required WITH LOTS OF PICTURES!</a:t>
            </a:r>
          </a:p>
          <a:p>
            <a:r>
              <a:rPr lang="en-GB"/>
              <a:t>Show don’t tell.</a:t>
            </a:r>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10</a:t>
            </a:fld>
            <a:endParaRPr lang="en-GB"/>
          </a:p>
        </p:txBody>
      </p:sp>
    </p:spTree>
    <p:extLst>
      <p:ext uri="{BB962C8B-B14F-4D97-AF65-F5344CB8AC3E}">
        <p14:creationId xmlns:p14="http://schemas.microsoft.com/office/powerpoint/2010/main" val="69925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Show don’t tell. Quadrat photos from above of typical community components and landscape showing context</a:t>
            </a:r>
          </a:p>
        </p:txBody>
      </p:sp>
      <p:sp>
        <p:nvSpPr>
          <p:cNvPr id="4" name="Slide Number Placeholder 3"/>
          <p:cNvSpPr>
            <a:spLocks noGrp="1"/>
          </p:cNvSpPr>
          <p:nvPr>
            <p:ph type="sldNum" sz="quarter" idx="5"/>
          </p:nvPr>
        </p:nvSpPr>
        <p:spPr/>
        <p:txBody>
          <a:bodyPr/>
          <a:lstStyle/>
          <a:p>
            <a:fld id="{4C83B071-21E1-41E7-9D7B-80588317254B}" type="slidenum">
              <a:rPr lang="en-GB" smtClean="0"/>
              <a:t>11</a:t>
            </a:fld>
            <a:endParaRPr lang="en-GB"/>
          </a:p>
        </p:txBody>
      </p:sp>
    </p:spTree>
    <p:extLst>
      <p:ext uri="{BB962C8B-B14F-4D97-AF65-F5344CB8AC3E}">
        <p14:creationId xmlns:p14="http://schemas.microsoft.com/office/powerpoint/2010/main" val="158989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The SSM does not have an off-site section. If your small site requires any off-site units, you can still use the SSM to calculate any on-site gains and you should submit this when required by the planning authority. Your biodiversity gain plan will need to summarise how you have met your BNG requirement, including details of the off-site habitat enhancements and the trading summaries. </a:t>
            </a:r>
          </a:p>
          <a:p>
            <a:r>
              <a:rPr lang="en-GB" sz="1200"/>
              <a:t>The Biodiversity gain plan template is available online. LPAs like templates because they are consistent, so use it and don’t be tempted to create your own.</a:t>
            </a:r>
          </a:p>
          <a:p>
            <a:r>
              <a:rPr lang="en-GB" sz="1200"/>
              <a:t>You should send your completed SSM to the off-site provider you are buying units from. The off-site provider can then enter this in the statutory biodiversity metric calculation tool and complete the off-site tab to submit this when recording the allocation on the biodiversity gain sites register</a:t>
            </a:r>
            <a:endParaRPr lang="en-GB"/>
          </a:p>
          <a:p>
            <a:endParaRPr lang="en-GB"/>
          </a:p>
        </p:txBody>
      </p:sp>
      <p:sp>
        <p:nvSpPr>
          <p:cNvPr id="4" name="Slide Number Placeholder 3"/>
          <p:cNvSpPr>
            <a:spLocks noGrp="1"/>
          </p:cNvSpPr>
          <p:nvPr>
            <p:ph type="sldNum" sz="quarter" idx="5"/>
          </p:nvPr>
        </p:nvSpPr>
        <p:spPr/>
        <p:txBody>
          <a:bodyPr/>
          <a:lstStyle/>
          <a:p>
            <a:fld id="{4C83B071-21E1-41E7-9D7B-80588317254B}" type="slidenum">
              <a:rPr lang="en-GB" smtClean="0"/>
              <a:t>12</a:t>
            </a:fld>
            <a:endParaRPr lang="en-GB"/>
          </a:p>
        </p:txBody>
      </p:sp>
    </p:spTree>
    <p:extLst>
      <p:ext uri="{BB962C8B-B14F-4D97-AF65-F5344CB8AC3E}">
        <p14:creationId xmlns:p14="http://schemas.microsoft.com/office/powerpoint/2010/main" val="746094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A blue background with white lines and arrows&#10;&#10;Description automatically generated">
            <a:extLst>
              <a:ext uri="{FF2B5EF4-FFF2-40B4-BE49-F238E27FC236}">
                <a16:creationId xmlns:a16="http://schemas.microsoft.com/office/drawing/2014/main" id="{F0A3201D-7C9B-FB2B-51E5-F20C7E168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0476" cy="6857143"/>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FD24D202-8935-8BD9-FEA0-AFF238D1EC4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252" t="8648" r="82762" b="69494"/>
          <a:stretch/>
        </p:blipFill>
        <p:spPr>
          <a:xfrm>
            <a:off x="754144" y="612742"/>
            <a:ext cx="1461155" cy="1498862"/>
          </a:xfrm>
          <a:prstGeom prst="rect">
            <a:avLst/>
          </a:prstGeom>
        </p:spPr>
      </p:pic>
      <p:sp>
        <p:nvSpPr>
          <p:cNvPr id="10" name="TextBox 9">
            <a:extLst>
              <a:ext uri="{FF2B5EF4-FFF2-40B4-BE49-F238E27FC236}">
                <a16:creationId xmlns:a16="http://schemas.microsoft.com/office/drawing/2014/main" id="{EC03E5B7-CF6E-F316-9C77-8633F0610381}"/>
              </a:ext>
            </a:extLst>
          </p:cNvPr>
          <p:cNvSpPr txBox="1"/>
          <p:nvPr userDrawn="1"/>
        </p:nvSpPr>
        <p:spPr>
          <a:xfrm>
            <a:off x="925399" y="4699262"/>
            <a:ext cx="8248456" cy="584775"/>
          </a:xfrm>
          <a:prstGeom prst="rect">
            <a:avLst/>
          </a:prstGeom>
          <a:noFill/>
        </p:spPr>
        <p:txBody>
          <a:bodyPr wrap="square" rtlCol="0">
            <a:spAutoFit/>
          </a:bodyPr>
          <a:lstStyle/>
          <a:p>
            <a:endParaRPr lang="en-GB" sz="3200" b="1">
              <a:solidFill>
                <a:schemeClr val="bg1"/>
              </a:solidFill>
            </a:endParaRPr>
          </a:p>
        </p:txBody>
      </p:sp>
    </p:spTree>
    <p:extLst>
      <p:ext uri="{BB962C8B-B14F-4D97-AF65-F5344CB8AC3E}">
        <p14:creationId xmlns:p14="http://schemas.microsoft.com/office/powerpoint/2010/main" val="1640241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72008"/>
            <a:ext cx="10363200" cy="908720"/>
          </a:xfrm>
          <a:prstGeom prst="rect">
            <a:avLst/>
          </a:prstGeom>
        </p:spPr>
        <p:txBody>
          <a:bodyPr>
            <a:normAutofit/>
          </a:bodyPr>
          <a:lstStyle>
            <a:lvl1pPr>
              <a:defRPr sz="3200"/>
            </a:lvl1pPr>
          </a:lstStyle>
          <a:p>
            <a:r>
              <a:rPr lang="en-US"/>
              <a:t>Click to edit Master title style</a:t>
            </a:r>
            <a:endParaRPr lang="en-GB"/>
          </a:p>
        </p:txBody>
      </p:sp>
      <p:sp>
        <p:nvSpPr>
          <p:cNvPr id="9" name="Rectangle 6"/>
          <p:cNvSpPr txBox="1">
            <a:spLocks noChangeArrowheads="1"/>
          </p:cNvSpPr>
          <p:nvPr/>
        </p:nvSpPr>
        <p:spPr>
          <a:xfrm>
            <a:off x="8166939" y="6150505"/>
            <a:ext cx="2540000" cy="457200"/>
          </a:xfrm>
          <a:prstGeom prst="rect">
            <a:avLst/>
          </a:prstGeom>
          <a:ln/>
        </p:spPr>
        <p:txBody>
          <a:bodyPr/>
          <a:lstStyle>
            <a:defPPr>
              <a:defRPr lang="en-GB"/>
            </a:defPPr>
            <a:lvl1pPr algn="l" rtl="0" eaLnBrk="0" fontAlgn="base" hangingPunct="0">
              <a:spcBef>
                <a:spcPct val="0"/>
              </a:spcBef>
              <a:spcAft>
                <a:spcPct val="0"/>
              </a:spcAft>
              <a:defRPr sz="1600" kern="1200">
                <a:solidFill>
                  <a:schemeClr val="bg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2E6D2815-91A8-4AF6-8528-A9B73F732090}" type="slidenum">
              <a:rPr lang="en-US" altLang="en-US" sz="1200" smtClean="0"/>
              <a:pPr/>
              <a:t>‹#›</a:t>
            </a:fld>
            <a:endParaRPr lang="en-US" altLang="en-US" sz="1200"/>
          </a:p>
        </p:txBody>
      </p:sp>
      <p:cxnSp>
        <p:nvCxnSpPr>
          <p:cNvPr id="10" name="Straight Connector 9"/>
          <p:cNvCxnSpPr/>
          <p:nvPr/>
        </p:nvCxnSpPr>
        <p:spPr bwMode="auto">
          <a:xfrm>
            <a:off x="932937" y="1006129"/>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40782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72008"/>
            <a:ext cx="10363200" cy="908720"/>
          </a:xfrm>
          <a:prstGeom prst="rect">
            <a:avLst/>
          </a:prstGeom>
        </p:spPr>
        <p:txBody>
          <a:bodyPr>
            <a:normAutofit/>
          </a:bodyPr>
          <a:lstStyle>
            <a:lvl1pPr>
              <a:defRPr sz="3200"/>
            </a:lvl1pPr>
          </a:lstStyle>
          <a:p>
            <a:r>
              <a:rPr lang="en-US"/>
              <a:t>Click to edit Master title style</a:t>
            </a:r>
            <a:endParaRPr lang="en-GB"/>
          </a:p>
        </p:txBody>
      </p:sp>
      <p:sp>
        <p:nvSpPr>
          <p:cNvPr id="9" name="Rectangle 6"/>
          <p:cNvSpPr txBox="1">
            <a:spLocks noChangeArrowheads="1"/>
          </p:cNvSpPr>
          <p:nvPr/>
        </p:nvSpPr>
        <p:spPr>
          <a:xfrm>
            <a:off x="8166939" y="6150505"/>
            <a:ext cx="2540000" cy="457200"/>
          </a:xfrm>
          <a:prstGeom prst="rect">
            <a:avLst/>
          </a:prstGeom>
          <a:ln/>
        </p:spPr>
        <p:txBody>
          <a:bodyPr/>
          <a:lstStyle>
            <a:defPPr>
              <a:defRPr lang="en-GB"/>
            </a:defPPr>
            <a:lvl1pPr algn="l" rtl="0" eaLnBrk="0" fontAlgn="base" hangingPunct="0">
              <a:spcBef>
                <a:spcPct val="0"/>
              </a:spcBef>
              <a:spcAft>
                <a:spcPct val="0"/>
              </a:spcAft>
              <a:defRPr sz="1600" kern="1200">
                <a:solidFill>
                  <a:schemeClr val="bg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2E6D2815-91A8-4AF6-8528-A9B73F732090}" type="slidenum">
              <a:rPr lang="en-US" altLang="en-US" sz="1200" smtClean="0"/>
              <a:pPr/>
              <a:t>‹#›</a:t>
            </a:fld>
            <a:endParaRPr lang="en-US" altLang="en-US" sz="1200"/>
          </a:p>
        </p:txBody>
      </p:sp>
      <p:cxnSp>
        <p:nvCxnSpPr>
          <p:cNvPr id="10" name="Straight Connector 9"/>
          <p:cNvCxnSpPr/>
          <p:nvPr/>
        </p:nvCxnSpPr>
        <p:spPr bwMode="auto">
          <a:xfrm>
            <a:off x="932937" y="1006129"/>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A54B226C-3E49-0119-5CA5-FBB2F61F6999}"/>
              </a:ext>
            </a:extLst>
          </p:cNvPr>
          <p:cNvSpPr/>
          <p:nvPr/>
        </p:nvSpPr>
        <p:spPr bwMode="auto">
          <a:xfrm>
            <a:off x="0" y="4878710"/>
            <a:ext cx="10992544" cy="19792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136397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72008"/>
            <a:ext cx="10363200" cy="908720"/>
          </a:xfrm>
          <a:prstGeom prst="rect">
            <a:avLst/>
          </a:prstGeom>
        </p:spPr>
        <p:txBody>
          <a:bodyPr>
            <a:normAutofit/>
          </a:bodyPr>
          <a:lstStyle>
            <a:lvl1pPr>
              <a:defRPr sz="3200"/>
            </a:lvl1pPr>
          </a:lstStyle>
          <a:p>
            <a:r>
              <a:rPr lang="en-US"/>
              <a:t>Click to edit Master title style</a:t>
            </a:r>
            <a:endParaRPr lang="en-GB"/>
          </a:p>
        </p:txBody>
      </p:sp>
      <p:sp>
        <p:nvSpPr>
          <p:cNvPr id="9" name="Rectangle 6"/>
          <p:cNvSpPr txBox="1">
            <a:spLocks noChangeArrowheads="1"/>
          </p:cNvSpPr>
          <p:nvPr/>
        </p:nvSpPr>
        <p:spPr>
          <a:xfrm>
            <a:off x="8166939" y="6150505"/>
            <a:ext cx="2540000" cy="457200"/>
          </a:xfrm>
          <a:prstGeom prst="rect">
            <a:avLst/>
          </a:prstGeom>
          <a:ln/>
        </p:spPr>
        <p:txBody>
          <a:bodyPr/>
          <a:lstStyle>
            <a:defPPr>
              <a:defRPr lang="en-GB"/>
            </a:defPPr>
            <a:lvl1pPr algn="l" rtl="0" eaLnBrk="0" fontAlgn="base" hangingPunct="0">
              <a:spcBef>
                <a:spcPct val="0"/>
              </a:spcBef>
              <a:spcAft>
                <a:spcPct val="0"/>
              </a:spcAft>
              <a:defRPr sz="1600" kern="1200">
                <a:solidFill>
                  <a:schemeClr val="bg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2E6D2815-91A8-4AF6-8528-A9B73F732090}" type="slidenum">
              <a:rPr lang="en-US" altLang="en-US" sz="1200" smtClean="0"/>
              <a:pPr/>
              <a:t>‹#›</a:t>
            </a:fld>
            <a:endParaRPr lang="en-US" altLang="en-US" sz="1200"/>
          </a:p>
        </p:txBody>
      </p:sp>
      <p:cxnSp>
        <p:nvCxnSpPr>
          <p:cNvPr id="10" name="Straight Connector 9"/>
          <p:cNvCxnSpPr/>
          <p:nvPr/>
        </p:nvCxnSpPr>
        <p:spPr bwMode="auto">
          <a:xfrm>
            <a:off x="932937" y="1006129"/>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5" name="Rectangle 4">
            <a:extLst>
              <a:ext uri="{FF2B5EF4-FFF2-40B4-BE49-F238E27FC236}">
                <a16:creationId xmlns:a16="http://schemas.microsoft.com/office/drawing/2014/main" id="{A54B226C-3E49-0119-5CA5-FBB2F61F6999}"/>
              </a:ext>
            </a:extLst>
          </p:cNvPr>
          <p:cNvSpPr/>
          <p:nvPr/>
        </p:nvSpPr>
        <p:spPr bwMode="auto">
          <a:xfrm>
            <a:off x="0" y="4859660"/>
            <a:ext cx="12072664" cy="19983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236323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olid fill">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173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solid fi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43F1D0-67C8-0F8B-AB32-05B5D85CDE3D}"/>
              </a:ext>
            </a:extLst>
          </p:cNvPr>
          <p:cNvSpPr/>
          <p:nvPr/>
        </p:nvSpPr>
        <p:spPr bwMode="auto">
          <a:xfrm>
            <a:off x="0" y="4745360"/>
            <a:ext cx="11064552" cy="20882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4220800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solid fi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43F1D0-67C8-0F8B-AB32-05B5D85CDE3D}"/>
              </a:ext>
            </a:extLst>
          </p:cNvPr>
          <p:cNvSpPr/>
          <p:nvPr/>
        </p:nvSpPr>
        <p:spPr bwMode="auto">
          <a:xfrm>
            <a:off x="0" y="4802510"/>
            <a:ext cx="12072664" cy="20882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pitchFamily="1" charset="-128"/>
            </a:endParaRPr>
          </a:p>
        </p:txBody>
      </p:sp>
    </p:spTree>
    <p:extLst>
      <p:ext uri="{BB962C8B-B14F-4D97-AF65-F5344CB8AC3E}">
        <p14:creationId xmlns:p14="http://schemas.microsoft.com/office/powerpoint/2010/main" val="3128655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06710"/>
            <a:ext cx="4011084" cy="1162050"/>
          </a:xfrm>
          <a:prstGeom prst="rect">
            <a:avLst/>
          </a:prstGeom>
        </p:spPr>
        <p:txBody>
          <a:bodyPr anchor="b"/>
          <a:lstStyle>
            <a:lvl1pPr algn="l">
              <a:defRPr sz="844" b="1"/>
            </a:lvl1pPr>
          </a:lstStyle>
          <a:p>
            <a:r>
              <a:rPr lang="en-US"/>
              <a:t>Click to edit Master title style</a:t>
            </a:r>
            <a:endParaRPr lang="en-GB"/>
          </a:p>
        </p:txBody>
      </p:sp>
      <p:sp>
        <p:nvSpPr>
          <p:cNvPr id="3" name="Content Placeholder 2"/>
          <p:cNvSpPr>
            <a:spLocks noGrp="1"/>
          </p:cNvSpPr>
          <p:nvPr>
            <p:ph idx="1"/>
          </p:nvPr>
        </p:nvSpPr>
        <p:spPr>
          <a:xfrm>
            <a:off x="4766733" y="96190"/>
            <a:ext cx="6815667" cy="5349057"/>
          </a:xfrm>
          <a:prstGeom prst="rect">
            <a:avLst/>
          </a:prstGeom>
        </p:spPr>
        <p:txBody>
          <a:bodyPr/>
          <a:lstStyle>
            <a:lvl1pPr>
              <a:defRPr sz="1351"/>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268761"/>
            <a:ext cx="4011084" cy="4176464"/>
          </a:xfrm>
          <a:prstGeom prst="rect">
            <a:avLst/>
          </a:prstGeom>
        </p:spPr>
        <p:txBody>
          <a:bodyPr/>
          <a:lstStyle>
            <a:lvl1pPr marL="0" indent="0">
              <a:buNone/>
              <a:defRPr sz="591"/>
            </a:lvl1pPr>
            <a:lvl2pPr marL="192873" indent="0">
              <a:buNone/>
              <a:defRPr sz="507"/>
            </a:lvl2pPr>
            <a:lvl3pPr marL="385744" indent="0">
              <a:buNone/>
              <a:defRPr sz="421"/>
            </a:lvl3pPr>
            <a:lvl4pPr marL="578616" indent="0">
              <a:buNone/>
              <a:defRPr sz="380"/>
            </a:lvl4pPr>
            <a:lvl5pPr marL="771487" indent="0">
              <a:buNone/>
              <a:defRPr sz="380"/>
            </a:lvl5pPr>
            <a:lvl6pPr marL="964359" indent="0">
              <a:buNone/>
              <a:defRPr sz="380"/>
            </a:lvl6pPr>
            <a:lvl7pPr marL="1157230" indent="0">
              <a:buNone/>
              <a:defRPr sz="380"/>
            </a:lvl7pPr>
            <a:lvl8pPr marL="1350102" indent="0">
              <a:buNone/>
              <a:defRPr sz="380"/>
            </a:lvl8pPr>
            <a:lvl9pPr marL="1542973" indent="0">
              <a:buNone/>
              <a:defRPr sz="380"/>
            </a:lvl9pPr>
          </a:lstStyle>
          <a:p>
            <a:pPr lvl="0"/>
            <a:r>
              <a:rPr lang="en-US"/>
              <a:t>Click to edit Master text styles</a:t>
            </a:r>
          </a:p>
        </p:txBody>
      </p:sp>
      <p:sp>
        <p:nvSpPr>
          <p:cNvPr id="11" name="Rectangle 6"/>
          <p:cNvSpPr txBox="1">
            <a:spLocks noChangeArrowheads="1"/>
          </p:cNvSpPr>
          <p:nvPr/>
        </p:nvSpPr>
        <p:spPr>
          <a:xfrm>
            <a:off x="8166939" y="6150505"/>
            <a:ext cx="2540000" cy="457200"/>
          </a:xfrm>
          <a:prstGeom prst="rect">
            <a:avLst/>
          </a:prstGeom>
          <a:ln/>
        </p:spPr>
        <p:txBody>
          <a:bodyPr/>
          <a:lstStyle>
            <a:defPPr>
              <a:defRPr lang="en-GB"/>
            </a:defPPr>
            <a:lvl1pPr algn="l" rtl="0" eaLnBrk="0" fontAlgn="base" hangingPunct="0">
              <a:spcBef>
                <a:spcPct val="0"/>
              </a:spcBef>
              <a:spcAft>
                <a:spcPct val="0"/>
              </a:spcAft>
              <a:defRPr sz="1600" kern="1200">
                <a:solidFill>
                  <a:schemeClr val="bg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2E6D2815-91A8-4AF6-8528-A9B73F732090}" type="slidenum">
              <a:rPr lang="en-US" altLang="en-US" sz="1200" smtClean="0"/>
              <a:pPr/>
              <a:t>‹#›</a:t>
            </a:fld>
            <a:endParaRPr lang="en-US" altLang="en-US" sz="1200"/>
          </a:p>
        </p:txBody>
      </p:sp>
    </p:spTree>
    <p:extLst>
      <p:ext uri="{BB962C8B-B14F-4D97-AF65-F5344CB8AC3E}">
        <p14:creationId xmlns:p14="http://schemas.microsoft.com/office/powerpoint/2010/main" val="1439782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302422"/>
            <a:ext cx="7315200" cy="566738"/>
          </a:xfrm>
          <a:prstGeom prst="rect">
            <a:avLst/>
          </a:prstGeom>
        </p:spPr>
        <p:txBody>
          <a:bodyPr anchor="b"/>
          <a:lstStyle>
            <a:lvl1pPr algn="l">
              <a:defRPr sz="844" b="1"/>
            </a:lvl1pPr>
          </a:lstStyle>
          <a:p>
            <a:r>
              <a:rPr lang="en-US"/>
              <a:t>Click to edit Master title style</a:t>
            </a:r>
            <a:endParaRPr lang="en-GB"/>
          </a:p>
        </p:txBody>
      </p:sp>
      <p:sp>
        <p:nvSpPr>
          <p:cNvPr id="3" name="Picture Placeholder 2"/>
          <p:cNvSpPr>
            <a:spLocks noGrp="1"/>
          </p:cNvSpPr>
          <p:nvPr>
            <p:ph type="pic" idx="1"/>
          </p:nvPr>
        </p:nvSpPr>
        <p:spPr>
          <a:xfrm>
            <a:off x="2389717" y="116632"/>
            <a:ext cx="7315200" cy="4114800"/>
          </a:xfrm>
          <a:prstGeom prst="rect">
            <a:avLst/>
          </a:prstGeom>
        </p:spPr>
        <p:txBody>
          <a:bodyPr/>
          <a:lstStyle>
            <a:lvl1pPr marL="0" indent="0">
              <a:buNone/>
              <a:defRPr sz="1351"/>
            </a:lvl1pPr>
            <a:lvl2pPr marL="192873" indent="0">
              <a:buNone/>
              <a:defRPr sz="1181"/>
            </a:lvl2pPr>
            <a:lvl3pPr marL="385744" indent="0">
              <a:buNone/>
              <a:defRPr sz="1013"/>
            </a:lvl3pPr>
            <a:lvl4pPr marL="578616" indent="0">
              <a:buNone/>
              <a:defRPr sz="844"/>
            </a:lvl4pPr>
            <a:lvl5pPr marL="771487" indent="0">
              <a:buNone/>
              <a:defRPr sz="844"/>
            </a:lvl5pPr>
            <a:lvl6pPr marL="964359" indent="0">
              <a:buNone/>
              <a:defRPr sz="844"/>
            </a:lvl6pPr>
            <a:lvl7pPr marL="1157230" indent="0">
              <a:buNone/>
              <a:defRPr sz="844"/>
            </a:lvl7pPr>
            <a:lvl8pPr marL="1350102" indent="0">
              <a:buNone/>
              <a:defRPr sz="844"/>
            </a:lvl8pPr>
            <a:lvl9pPr marL="1542973" indent="0">
              <a:buNone/>
              <a:defRPr sz="844"/>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4869160"/>
            <a:ext cx="7315200" cy="648072"/>
          </a:xfrm>
          <a:prstGeom prst="rect">
            <a:avLst/>
          </a:prstGeom>
        </p:spPr>
        <p:txBody>
          <a:bodyPr/>
          <a:lstStyle>
            <a:lvl1pPr marL="0" indent="0">
              <a:buNone/>
              <a:defRPr sz="591"/>
            </a:lvl1pPr>
            <a:lvl2pPr marL="192873" indent="0">
              <a:buNone/>
              <a:defRPr sz="507"/>
            </a:lvl2pPr>
            <a:lvl3pPr marL="385744" indent="0">
              <a:buNone/>
              <a:defRPr sz="421"/>
            </a:lvl3pPr>
            <a:lvl4pPr marL="578616" indent="0">
              <a:buNone/>
              <a:defRPr sz="380"/>
            </a:lvl4pPr>
            <a:lvl5pPr marL="771487" indent="0">
              <a:buNone/>
              <a:defRPr sz="380"/>
            </a:lvl5pPr>
            <a:lvl6pPr marL="964359" indent="0">
              <a:buNone/>
              <a:defRPr sz="380"/>
            </a:lvl6pPr>
            <a:lvl7pPr marL="1157230" indent="0">
              <a:buNone/>
              <a:defRPr sz="380"/>
            </a:lvl7pPr>
            <a:lvl8pPr marL="1350102" indent="0">
              <a:buNone/>
              <a:defRPr sz="380"/>
            </a:lvl8pPr>
            <a:lvl9pPr marL="1542973" indent="0">
              <a:buNone/>
              <a:defRPr sz="380"/>
            </a:lvl9pPr>
          </a:lstStyle>
          <a:p>
            <a:pPr lvl="0"/>
            <a:r>
              <a:rPr lang="en-US"/>
              <a:t>Click to edit Master text styles</a:t>
            </a:r>
          </a:p>
        </p:txBody>
      </p:sp>
    </p:spTree>
    <p:extLst>
      <p:ext uri="{BB962C8B-B14F-4D97-AF65-F5344CB8AC3E}">
        <p14:creationId xmlns:p14="http://schemas.microsoft.com/office/powerpoint/2010/main" val="1099632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908720"/>
          </a:xfrm>
          <a:prstGeom prst="rect">
            <a:avLst/>
          </a:prstGeom>
        </p:spPr>
        <p:txBody>
          <a:bodyPr>
            <a:normAutofit/>
          </a:bodyPr>
          <a:lstStyle>
            <a:lvl1pPr>
              <a:defRPr sz="3200"/>
            </a:lvl1pPr>
          </a:lstStyle>
          <a:p>
            <a:r>
              <a:rPr lang="en-US"/>
              <a:t>Click to edit Master title style</a:t>
            </a:r>
            <a:endParaRPr lang="en-GB"/>
          </a:p>
        </p:txBody>
      </p:sp>
      <p:sp>
        <p:nvSpPr>
          <p:cNvPr id="3" name="Vertical Text Placeholder 2"/>
          <p:cNvSpPr>
            <a:spLocks noGrp="1"/>
          </p:cNvSpPr>
          <p:nvPr>
            <p:ph type="body" orient="vert" idx="1"/>
          </p:nvPr>
        </p:nvSpPr>
        <p:spPr>
          <a:xfrm>
            <a:off x="914400" y="980728"/>
            <a:ext cx="10363200" cy="440283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p:nvCxnSpPr>
        <p:spPr bwMode="auto">
          <a:xfrm>
            <a:off x="914400" y="908720"/>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
        <p:nvSpPr>
          <p:cNvPr id="11" name="Rectangle 4"/>
          <p:cNvSpPr>
            <a:spLocks noGrp="1" noChangeArrowheads="1"/>
          </p:cNvSpPr>
          <p:nvPr>
            <p:ph type="dt" sz="half" idx="10"/>
          </p:nvPr>
        </p:nvSpPr>
        <p:spPr>
          <a:xfrm>
            <a:off x="8472264" y="5949280"/>
            <a:ext cx="2540000" cy="457200"/>
          </a:xfrm>
          <a:prstGeom prst="rect">
            <a:avLst/>
          </a:prstGeom>
          <a:ln/>
        </p:spPr>
        <p:txBody>
          <a:bodyPr/>
          <a:lstStyle>
            <a:lvl1pPr>
              <a:defRPr sz="1200">
                <a:solidFill>
                  <a:schemeClr val="bg1"/>
                </a:solidFill>
              </a:defRPr>
            </a:lvl1pPr>
          </a:lstStyle>
          <a:p>
            <a:pPr>
              <a:defRPr/>
            </a:pPr>
            <a:endParaRPr lang="en-US"/>
          </a:p>
        </p:txBody>
      </p:sp>
      <p:sp>
        <p:nvSpPr>
          <p:cNvPr id="12" name="Rectangle 5"/>
          <p:cNvSpPr>
            <a:spLocks noGrp="1" noChangeArrowheads="1"/>
          </p:cNvSpPr>
          <p:nvPr>
            <p:ph type="ftr" sz="quarter" idx="11"/>
          </p:nvPr>
        </p:nvSpPr>
        <p:spPr>
          <a:xfrm>
            <a:off x="3575720" y="6461833"/>
            <a:ext cx="3860800" cy="457200"/>
          </a:xfrm>
          <a:prstGeom prst="rect">
            <a:avLst/>
          </a:prstGeom>
          <a:ln/>
        </p:spPr>
        <p:txBody>
          <a:bodyPr/>
          <a:lstStyle>
            <a:lvl1pPr>
              <a:defRPr sz="1200">
                <a:solidFill>
                  <a:schemeClr val="bg1"/>
                </a:solidFill>
              </a:defRPr>
            </a:lvl1pPr>
          </a:lstStyle>
          <a:p>
            <a:pPr>
              <a:defRPr/>
            </a:pPr>
            <a:endParaRPr lang="en-US"/>
          </a:p>
        </p:txBody>
      </p:sp>
      <p:sp>
        <p:nvSpPr>
          <p:cNvPr id="13" name="Rectangle 6"/>
          <p:cNvSpPr>
            <a:spLocks noGrp="1" noChangeArrowheads="1"/>
          </p:cNvSpPr>
          <p:nvPr>
            <p:ph type="sldNum" sz="quarter" idx="12"/>
          </p:nvPr>
        </p:nvSpPr>
        <p:spPr>
          <a:xfrm>
            <a:off x="8472264" y="6453336"/>
            <a:ext cx="2540000" cy="457200"/>
          </a:xfrm>
          <a:prstGeom prst="rect">
            <a:avLst/>
          </a:prstGeom>
          <a:ln/>
        </p:spPr>
        <p:txBody>
          <a:bodyPr/>
          <a:lstStyle>
            <a:lvl1pPr>
              <a:defRPr sz="1200">
                <a:solidFill>
                  <a:schemeClr val="bg1"/>
                </a:solidFill>
              </a:defRPr>
            </a:lvl1pPr>
          </a:lstStyle>
          <a:p>
            <a:fld id="{748ED5A5-580E-4954-828C-FBA94FFDB5EC}" type="slidenum">
              <a:rPr lang="en-US" altLang="en-US" smtClean="0"/>
              <a:pPr/>
              <a:t>‹#›</a:t>
            </a:fld>
            <a:endParaRPr lang="en-US" altLang="en-US"/>
          </a:p>
        </p:txBody>
      </p:sp>
    </p:spTree>
    <p:extLst>
      <p:ext uri="{BB962C8B-B14F-4D97-AF65-F5344CB8AC3E}">
        <p14:creationId xmlns:p14="http://schemas.microsoft.com/office/powerpoint/2010/main" val="3760855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96267" y="195605"/>
            <a:ext cx="2590800" cy="5486400"/>
          </a:xfrm>
          <a:prstGeom prst="rect">
            <a:avLst/>
          </a:prstGeom>
        </p:spPr>
        <p:txBody>
          <a:bodyPr vert="eaVert">
            <a:normAutofit/>
          </a:bodyPr>
          <a:lstStyle>
            <a:lvl1pPr>
              <a:defRPr sz="3200"/>
            </a:lvl1pPr>
          </a:lstStyle>
          <a:p>
            <a:r>
              <a:rPr lang="en-US"/>
              <a:t>Click to edit Master title style</a:t>
            </a:r>
            <a:endParaRPr lang="en-GB"/>
          </a:p>
        </p:txBody>
      </p:sp>
      <p:sp>
        <p:nvSpPr>
          <p:cNvPr id="3" name="Vertical Text Placeholder 2"/>
          <p:cNvSpPr>
            <a:spLocks noGrp="1"/>
          </p:cNvSpPr>
          <p:nvPr>
            <p:ph type="body" orient="vert" idx="1"/>
          </p:nvPr>
        </p:nvSpPr>
        <p:spPr>
          <a:xfrm>
            <a:off x="927067" y="195605"/>
            <a:ext cx="75692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8184232" y="5976595"/>
            <a:ext cx="2540000" cy="457200"/>
          </a:xfrm>
          <a:prstGeom prst="rect">
            <a:avLst/>
          </a:prstGeom>
          <a:ln/>
        </p:spPr>
        <p:txBody>
          <a:bodyPr/>
          <a:lstStyle>
            <a:lvl1pPr>
              <a:defRPr sz="1200">
                <a:solidFill>
                  <a:schemeClr val="bg1"/>
                </a:solidFill>
              </a:defRPr>
            </a:lvl1pPr>
          </a:lstStyle>
          <a:p>
            <a:pPr>
              <a:defRPr/>
            </a:pPr>
            <a:endParaRPr lang="en-US"/>
          </a:p>
        </p:txBody>
      </p:sp>
      <p:sp>
        <p:nvSpPr>
          <p:cNvPr id="5" name="Rectangle 5"/>
          <p:cNvSpPr>
            <a:spLocks noGrp="1" noChangeArrowheads="1"/>
          </p:cNvSpPr>
          <p:nvPr>
            <p:ph type="ftr" sz="quarter" idx="11"/>
          </p:nvPr>
        </p:nvSpPr>
        <p:spPr>
          <a:xfrm>
            <a:off x="3719736" y="6442292"/>
            <a:ext cx="3860800" cy="457200"/>
          </a:xfrm>
          <a:prstGeom prst="rect">
            <a:avLst/>
          </a:prstGeom>
          <a:ln/>
        </p:spPr>
        <p:txBody>
          <a:bodyPr/>
          <a:lstStyle>
            <a:lvl1pPr>
              <a:defRPr sz="1200">
                <a:solidFill>
                  <a:schemeClr val="bg1"/>
                </a:solidFill>
              </a:defRPr>
            </a:lvl1pPr>
          </a:lstStyle>
          <a:p>
            <a:pPr>
              <a:defRPr/>
            </a:pPr>
            <a:endParaRPr lang="en-US"/>
          </a:p>
        </p:txBody>
      </p:sp>
      <p:sp>
        <p:nvSpPr>
          <p:cNvPr id="6" name="Rectangle 6"/>
          <p:cNvSpPr>
            <a:spLocks noGrp="1" noChangeArrowheads="1"/>
          </p:cNvSpPr>
          <p:nvPr>
            <p:ph type="sldNum" sz="quarter" idx="12"/>
          </p:nvPr>
        </p:nvSpPr>
        <p:spPr>
          <a:xfrm>
            <a:off x="8184232" y="6433795"/>
            <a:ext cx="2540000" cy="457200"/>
          </a:xfrm>
          <a:prstGeom prst="rect">
            <a:avLst/>
          </a:prstGeom>
          <a:ln/>
        </p:spPr>
        <p:txBody>
          <a:bodyPr/>
          <a:lstStyle>
            <a:lvl1pPr>
              <a:defRPr sz="1200">
                <a:solidFill>
                  <a:schemeClr val="bg1"/>
                </a:solidFill>
              </a:defRPr>
            </a:lvl1pPr>
          </a:lstStyle>
          <a:p>
            <a:fld id="{2E6D2815-91A8-4AF6-8528-A9B73F732090}" type="slidenum">
              <a:rPr lang="en-US" altLang="en-US" smtClean="0"/>
              <a:pPr/>
              <a:t>‹#›</a:t>
            </a:fld>
            <a:endParaRPr lang="en-US" altLang="en-US"/>
          </a:p>
        </p:txBody>
      </p:sp>
    </p:spTree>
    <p:extLst>
      <p:ext uri="{BB962C8B-B14F-4D97-AF65-F5344CB8AC3E}">
        <p14:creationId xmlns:p14="http://schemas.microsoft.com/office/powerpoint/2010/main" val="12547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856936"/>
            <a:ext cx="10363200" cy="897354"/>
          </a:xfrm>
          <a:prstGeom prst="rect">
            <a:avLst/>
          </a:prstGeom>
        </p:spPr>
        <p:txBody>
          <a:bodyPr>
            <a:normAutofit/>
          </a:bodyPr>
          <a:lstStyle>
            <a:lvl1pPr>
              <a:defRPr sz="3000">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a:xfrm>
            <a:off x="1007435" y="2632000"/>
            <a:ext cx="8739880" cy="2920387"/>
          </a:xfrm>
          <a:prstGeom prst="rect">
            <a:avLst/>
          </a:prstGeom>
        </p:spPr>
        <p:txBody>
          <a:bodyPr>
            <a:norm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6AC5AE75-9516-6951-67CE-8113CE882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206" y="5625802"/>
            <a:ext cx="10115550" cy="923925"/>
          </a:xfrm>
          <a:prstGeom prst="rect">
            <a:avLst/>
          </a:prstGeom>
        </p:spPr>
      </p:pic>
      <p:pic>
        <p:nvPicPr>
          <p:cNvPr id="5" name="Picture 4">
            <a:extLst>
              <a:ext uri="{FF2B5EF4-FFF2-40B4-BE49-F238E27FC236}">
                <a16:creationId xmlns:a16="http://schemas.microsoft.com/office/drawing/2014/main" id="{5DAA03A3-4D84-997E-753D-449001F4718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030573" y="5731608"/>
            <a:ext cx="837793" cy="837793"/>
          </a:xfrm>
          <a:prstGeom prst="rect">
            <a:avLst/>
          </a:prstGeom>
        </p:spPr>
      </p:pic>
    </p:spTree>
    <p:extLst>
      <p:ext uri="{BB962C8B-B14F-4D97-AF65-F5344CB8AC3E}">
        <p14:creationId xmlns:p14="http://schemas.microsoft.com/office/powerpoint/2010/main" val="2570387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d Slide">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E3C5B0-4F0D-05FF-F68A-F7C7D603CC36}"/>
              </a:ext>
            </a:extLst>
          </p:cNvPr>
          <p:cNvSpPr txBox="1"/>
          <p:nvPr/>
        </p:nvSpPr>
        <p:spPr>
          <a:xfrm>
            <a:off x="0" y="4177655"/>
            <a:ext cx="4511824" cy="2708920"/>
          </a:xfrm>
          <a:prstGeom prst="rect">
            <a:avLst/>
          </a:prstGeom>
          <a:solidFill>
            <a:schemeClr val="accent1"/>
          </a:solidFill>
        </p:spPr>
        <p:txBody>
          <a:bodyPr wrap="square" rtlCol="0">
            <a:spAutoFit/>
          </a:bodyPr>
          <a:lstStyle/>
          <a:p>
            <a:endParaRPr lang="en-GB"/>
          </a:p>
        </p:txBody>
      </p:sp>
      <p:sp>
        <p:nvSpPr>
          <p:cNvPr id="7" name="TextBox 6"/>
          <p:cNvSpPr txBox="1"/>
          <p:nvPr/>
        </p:nvSpPr>
        <p:spPr>
          <a:xfrm>
            <a:off x="3431704" y="3775135"/>
            <a:ext cx="7720821" cy="338554"/>
          </a:xfrm>
          <a:prstGeom prst="rect">
            <a:avLst/>
          </a:prstGeom>
          <a:noFill/>
        </p:spPr>
        <p:txBody>
          <a:bodyPr wrap="square" rtlCol="0">
            <a:spAutoFit/>
          </a:bodyPr>
          <a:lstStyle/>
          <a:p>
            <a:r>
              <a:rPr lang="en-GB" sz="1600" b="0">
                <a:solidFill>
                  <a:schemeClr val="bg1"/>
                </a:solidFill>
              </a:rPr>
              <a:t>www.hbf.co.uk |</a:t>
            </a:r>
            <a:r>
              <a:rPr lang="en-GB" sz="1600" b="0" baseline="0">
                <a:solidFill>
                  <a:schemeClr val="bg1"/>
                </a:solidFill>
              </a:rPr>
              <a:t> 0207 960 1600 | twitter: @homebuildersfed</a:t>
            </a:r>
            <a:endParaRPr lang="en-GB" sz="1600" b="0">
              <a:solidFill>
                <a:schemeClr val="bg1"/>
              </a:solidFill>
            </a:endParaRPr>
          </a:p>
        </p:txBody>
      </p:sp>
      <p:pic>
        <p:nvPicPr>
          <p:cNvPr id="6" name="Picture 5">
            <a:extLst>
              <a:ext uri="{FF2B5EF4-FFF2-40B4-BE49-F238E27FC236}">
                <a16:creationId xmlns:a16="http://schemas.microsoft.com/office/drawing/2014/main" id="{B20DB6DD-2B94-49BB-9234-2FF1F31AA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0871" y="1268760"/>
            <a:ext cx="2111889" cy="2111889"/>
          </a:xfrm>
          <a:prstGeom prst="rect">
            <a:avLst/>
          </a:prstGeom>
        </p:spPr>
      </p:pic>
      <p:pic>
        <p:nvPicPr>
          <p:cNvPr id="2" name="Picture 1">
            <a:extLst>
              <a:ext uri="{FF2B5EF4-FFF2-40B4-BE49-F238E27FC236}">
                <a16:creationId xmlns:a16="http://schemas.microsoft.com/office/drawing/2014/main" id="{2BB73052-BA14-AE2E-1337-CA2EA92784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9008"/>
          <a:stretch/>
        </p:blipFill>
        <p:spPr>
          <a:xfrm>
            <a:off x="-102865" y="5272678"/>
            <a:ext cx="12294865" cy="1645372"/>
          </a:xfrm>
          <a:prstGeom prst="rect">
            <a:avLst/>
          </a:prstGeom>
        </p:spPr>
      </p:pic>
      <p:pic>
        <p:nvPicPr>
          <p:cNvPr id="3" name="Picture 2">
            <a:extLst>
              <a:ext uri="{FF2B5EF4-FFF2-40B4-BE49-F238E27FC236}">
                <a16:creationId xmlns:a16="http://schemas.microsoft.com/office/drawing/2014/main" id="{E66B0BE4-D0DE-685B-F557-9B9B12B45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0573" y="5731608"/>
            <a:ext cx="837793" cy="837793"/>
          </a:xfrm>
          <a:prstGeom prst="rect">
            <a:avLst/>
          </a:prstGeom>
        </p:spPr>
      </p:pic>
    </p:spTree>
    <p:extLst>
      <p:ext uri="{BB962C8B-B14F-4D97-AF65-F5344CB8AC3E}">
        <p14:creationId xmlns:p14="http://schemas.microsoft.com/office/powerpoint/2010/main" val="2111476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3DA7BEA-D398-0DDA-B27A-4EF9C650B22F}"/>
              </a:ext>
            </a:extLst>
          </p:cNvPr>
          <p:cNvSpPr>
            <a:spLocks noGrp="1"/>
          </p:cNvSpPr>
          <p:nvPr>
            <p:ph type="pic" sz="quarter" idx="11"/>
          </p:nvPr>
        </p:nvSpPr>
        <p:spPr>
          <a:xfrm>
            <a:off x="8259699" y="392920"/>
            <a:ext cx="3403040" cy="6291176"/>
          </a:xfrm>
          <a:custGeom>
            <a:avLst/>
            <a:gdLst>
              <a:gd name="connsiteX0" fmla="*/ 989530 w 3396394"/>
              <a:gd name="connsiteY0" fmla="*/ 583751 h 6275157"/>
              <a:gd name="connsiteX1" fmla="*/ 1293894 w 3396394"/>
              <a:gd name="connsiteY1" fmla="*/ 866022 h 6275157"/>
              <a:gd name="connsiteX2" fmla="*/ 1297104 w 3396394"/>
              <a:gd name="connsiteY2" fmla="*/ 866021 h 6275157"/>
              <a:gd name="connsiteX3" fmla="*/ 1297104 w 3396394"/>
              <a:gd name="connsiteY3" fmla="*/ 5325180 h 6275157"/>
              <a:gd name="connsiteX4" fmla="*/ 1308114 w 3396394"/>
              <a:gd name="connsiteY4" fmla="*/ 5335391 h 6275157"/>
              <a:gd name="connsiteX5" fmla="*/ 1296743 w 3396394"/>
              <a:gd name="connsiteY5" fmla="*/ 6275157 h 6275157"/>
              <a:gd name="connsiteX6" fmla="*/ 1010944 w 3396394"/>
              <a:gd name="connsiteY6" fmla="*/ 6259507 h 6275157"/>
              <a:gd name="connsiteX7" fmla="*/ 717287 w 3396394"/>
              <a:gd name="connsiteY7" fmla="*/ 5966797 h 6275157"/>
              <a:gd name="connsiteX8" fmla="*/ 696598 w 3396394"/>
              <a:gd name="connsiteY8" fmla="*/ 5966798 h 6275157"/>
              <a:gd name="connsiteX9" fmla="*/ 696598 w 3396394"/>
              <a:gd name="connsiteY9" fmla="*/ 866022 h 6275157"/>
              <a:gd name="connsiteX10" fmla="*/ 698103 w 3396394"/>
              <a:gd name="connsiteY10" fmla="*/ 866021 h 6275157"/>
              <a:gd name="connsiteX11" fmla="*/ 696093 w 3396394"/>
              <a:gd name="connsiteY11" fmla="*/ 602884 h 6275157"/>
              <a:gd name="connsiteX12" fmla="*/ 2381716 w 3396394"/>
              <a:gd name="connsiteY12" fmla="*/ 583750 h 6275157"/>
              <a:gd name="connsiteX13" fmla="*/ 2686080 w 3396394"/>
              <a:gd name="connsiteY13" fmla="*/ 866021 h 6275157"/>
              <a:gd name="connsiteX14" fmla="*/ 2689290 w 3396394"/>
              <a:gd name="connsiteY14" fmla="*/ 866021 h 6275157"/>
              <a:gd name="connsiteX15" fmla="*/ 2689290 w 3396394"/>
              <a:gd name="connsiteY15" fmla="*/ 5325179 h 6275157"/>
              <a:gd name="connsiteX16" fmla="*/ 2700299 w 3396394"/>
              <a:gd name="connsiteY16" fmla="*/ 5335390 h 6275157"/>
              <a:gd name="connsiteX17" fmla="*/ 2688928 w 3396394"/>
              <a:gd name="connsiteY17" fmla="*/ 6275156 h 6275157"/>
              <a:gd name="connsiteX18" fmla="*/ 2403131 w 3396394"/>
              <a:gd name="connsiteY18" fmla="*/ 6259508 h 6275157"/>
              <a:gd name="connsiteX19" fmla="*/ 2109474 w 3396394"/>
              <a:gd name="connsiteY19" fmla="*/ 5966797 h 6275157"/>
              <a:gd name="connsiteX20" fmla="*/ 2088784 w 3396394"/>
              <a:gd name="connsiteY20" fmla="*/ 5966797 h 6275157"/>
              <a:gd name="connsiteX21" fmla="*/ 2088784 w 3396394"/>
              <a:gd name="connsiteY21" fmla="*/ 866022 h 6275157"/>
              <a:gd name="connsiteX22" fmla="*/ 2090289 w 3396394"/>
              <a:gd name="connsiteY22" fmla="*/ 866021 h 6275157"/>
              <a:gd name="connsiteX23" fmla="*/ 2088279 w 3396394"/>
              <a:gd name="connsiteY23" fmla="*/ 602884 h 6275157"/>
              <a:gd name="connsiteX24" fmla="*/ 1685622 w 3396394"/>
              <a:gd name="connsiteY24" fmla="*/ 0 h 6275157"/>
              <a:gd name="connsiteX25" fmla="*/ 1989987 w 3396394"/>
              <a:gd name="connsiteY25" fmla="*/ 282271 h 6275157"/>
              <a:gd name="connsiteX26" fmla="*/ 1993198 w 3396394"/>
              <a:gd name="connsiteY26" fmla="*/ 282271 h 6275157"/>
              <a:gd name="connsiteX27" fmla="*/ 1993198 w 3396394"/>
              <a:gd name="connsiteY27" fmla="*/ 4741430 h 6275157"/>
              <a:gd name="connsiteX28" fmla="*/ 2004206 w 3396394"/>
              <a:gd name="connsiteY28" fmla="*/ 4751640 h 6275157"/>
              <a:gd name="connsiteX29" fmla="*/ 1992835 w 3396394"/>
              <a:gd name="connsiteY29" fmla="*/ 5691406 h 6275157"/>
              <a:gd name="connsiteX30" fmla="*/ 1707038 w 3396394"/>
              <a:gd name="connsiteY30" fmla="*/ 5675757 h 6275157"/>
              <a:gd name="connsiteX31" fmla="*/ 1413380 w 3396394"/>
              <a:gd name="connsiteY31" fmla="*/ 5383048 h 6275157"/>
              <a:gd name="connsiteX32" fmla="*/ 1392691 w 3396394"/>
              <a:gd name="connsiteY32" fmla="*/ 5383047 h 6275157"/>
              <a:gd name="connsiteX33" fmla="*/ 1392690 w 3396394"/>
              <a:gd name="connsiteY33" fmla="*/ 282272 h 6275157"/>
              <a:gd name="connsiteX34" fmla="*/ 1394196 w 3396394"/>
              <a:gd name="connsiteY34" fmla="*/ 282271 h 6275157"/>
              <a:gd name="connsiteX35" fmla="*/ 1392185 w 3396394"/>
              <a:gd name="connsiteY35" fmla="*/ 19134 h 6275157"/>
              <a:gd name="connsiteX36" fmla="*/ 3077809 w 3396394"/>
              <a:gd name="connsiteY36" fmla="*/ 0 h 6275157"/>
              <a:gd name="connsiteX37" fmla="*/ 3382173 w 3396394"/>
              <a:gd name="connsiteY37" fmla="*/ 282271 h 6275157"/>
              <a:gd name="connsiteX38" fmla="*/ 3385385 w 3396394"/>
              <a:gd name="connsiteY38" fmla="*/ 282271 h 6275157"/>
              <a:gd name="connsiteX39" fmla="*/ 3385385 w 3396394"/>
              <a:gd name="connsiteY39" fmla="*/ 4741429 h 6275157"/>
              <a:gd name="connsiteX40" fmla="*/ 3396394 w 3396394"/>
              <a:gd name="connsiteY40" fmla="*/ 4751641 h 6275157"/>
              <a:gd name="connsiteX41" fmla="*/ 3385023 w 3396394"/>
              <a:gd name="connsiteY41" fmla="*/ 5691407 h 6275157"/>
              <a:gd name="connsiteX42" fmla="*/ 3099224 w 3396394"/>
              <a:gd name="connsiteY42" fmla="*/ 5675758 h 6275157"/>
              <a:gd name="connsiteX43" fmla="*/ 2805567 w 3396394"/>
              <a:gd name="connsiteY43" fmla="*/ 5383047 h 6275157"/>
              <a:gd name="connsiteX44" fmla="*/ 2784877 w 3396394"/>
              <a:gd name="connsiteY44" fmla="*/ 5383047 h 6275157"/>
              <a:gd name="connsiteX45" fmla="*/ 2784877 w 3396394"/>
              <a:gd name="connsiteY45" fmla="*/ 282271 h 6275157"/>
              <a:gd name="connsiteX46" fmla="*/ 2786382 w 3396394"/>
              <a:gd name="connsiteY46" fmla="*/ 282271 h 6275157"/>
              <a:gd name="connsiteX47" fmla="*/ 2784372 w 3396394"/>
              <a:gd name="connsiteY47" fmla="*/ 19134 h 6275157"/>
              <a:gd name="connsiteX48" fmla="*/ 293437 w 3396394"/>
              <a:gd name="connsiteY48" fmla="*/ 0 h 6275157"/>
              <a:gd name="connsiteX49" fmla="*/ 597801 w 3396394"/>
              <a:gd name="connsiteY49" fmla="*/ 282271 h 6275157"/>
              <a:gd name="connsiteX50" fmla="*/ 601012 w 3396394"/>
              <a:gd name="connsiteY50" fmla="*/ 282272 h 6275157"/>
              <a:gd name="connsiteX51" fmla="*/ 601011 w 3396394"/>
              <a:gd name="connsiteY51" fmla="*/ 4741429 h 6275157"/>
              <a:gd name="connsiteX52" fmla="*/ 612021 w 3396394"/>
              <a:gd name="connsiteY52" fmla="*/ 4751640 h 6275157"/>
              <a:gd name="connsiteX53" fmla="*/ 600650 w 3396394"/>
              <a:gd name="connsiteY53" fmla="*/ 5691406 h 6275157"/>
              <a:gd name="connsiteX54" fmla="*/ 314852 w 3396394"/>
              <a:gd name="connsiteY54" fmla="*/ 5675758 h 6275157"/>
              <a:gd name="connsiteX55" fmla="*/ 21195 w 3396394"/>
              <a:gd name="connsiteY55" fmla="*/ 5383047 h 6275157"/>
              <a:gd name="connsiteX56" fmla="*/ 505 w 3396394"/>
              <a:gd name="connsiteY56" fmla="*/ 5383047 h 6275157"/>
              <a:gd name="connsiteX57" fmla="*/ 505 w 3396394"/>
              <a:gd name="connsiteY57" fmla="*/ 282271 h 6275157"/>
              <a:gd name="connsiteX58" fmla="*/ 2010 w 3396394"/>
              <a:gd name="connsiteY58" fmla="*/ 282271 h 6275157"/>
              <a:gd name="connsiteX59" fmla="*/ 0 w 3396394"/>
              <a:gd name="connsiteY59" fmla="*/ 19134 h 627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396394" h="6275157">
                <a:moveTo>
                  <a:pt x="989530" y="583751"/>
                </a:moveTo>
                <a:lnTo>
                  <a:pt x="1293894" y="866022"/>
                </a:lnTo>
                <a:lnTo>
                  <a:pt x="1297104" y="866021"/>
                </a:lnTo>
                <a:lnTo>
                  <a:pt x="1297104" y="5325180"/>
                </a:lnTo>
                <a:lnTo>
                  <a:pt x="1308114" y="5335391"/>
                </a:lnTo>
                <a:lnTo>
                  <a:pt x="1296743" y="6275157"/>
                </a:lnTo>
                <a:lnTo>
                  <a:pt x="1010944" y="6259507"/>
                </a:lnTo>
                <a:lnTo>
                  <a:pt x="717287" y="5966797"/>
                </a:lnTo>
                <a:lnTo>
                  <a:pt x="696598" y="5966798"/>
                </a:lnTo>
                <a:lnTo>
                  <a:pt x="696598" y="866022"/>
                </a:lnTo>
                <a:lnTo>
                  <a:pt x="698103" y="866021"/>
                </a:lnTo>
                <a:lnTo>
                  <a:pt x="696093" y="602884"/>
                </a:lnTo>
                <a:close/>
                <a:moveTo>
                  <a:pt x="2381716" y="583750"/>
                </a:moveTo>
                <a:lnTo>
                  <a:pt x="2686080" y="866021"/>
                </a:lnTo>
                <a:lnTo>
                  <a:pt x="2689290" y="866021"/>
                </a:lnTo>
                <a:lnTo>
                  <a:pt x="2689290" y="5325179"/>
                </a:lnTo>
                <a:lnTo>
                  <a:pt x="2700299" y="5335390"/>
                </a:lnTo>
                <a:lnTo>
                  <a:pt x="2688928" y="6275156"/>
                </a:lnTo>
                <a:lnTo>
                  <a:pt x="2403131" y="6259508"/>
                </a:lnTo>
                <a:lnTo>
                  <a:pt x="2109474" y="5966797"/>
                </a:lnTo>
                <a:lnTo>
                  <a:pt x="2088784" y="5966797"/>
                </a:lnTo>
                <a:lnTo>
                  <a:pt x="2088784" y="866022"/>
                </a:lnTo>
                <a:lnTo>
                  <a:pt x="2090289" y="866021"/>
                </a:lnTo>
                <a:lnTo>
                  <a:pt x="2088279" y="602884"/>
                </a:lnTo>
                <a:close/>
                <a:moveTo>
                  <a:pt x="1685622" y="0"/>
                </a:moveTo>
                <a:lnTo>
                  <a:pt x="1989987" y="282271"/>
                </a:lnTo>
                <a:lnTo>
                  <a:pt x="1993198" y="282271"/>
                </a:lnTo>
                <a:lnTo>
                  <a:pt x="1993198" y="4741430"/>
                </a:lnTo>
                <a:lnTo>
                  <a:pt x="2004206" y="4751640"/>
                </a:lnTo>
                <a:lnTo>
                  <a:pt x="1992835" y="5691406"/>
                </a:lnTo>
                <a:lnTo>
                  <a:pt x="1707038" y="5675757"/>
                </a:lnTo>
                <a:lnTo>
                  <a:pt x="1413380" y="5383048"/>
                </a:lnTo>
                <a:lnTo>
                  <a:pt x="1392691" y="5383047"/>
                </a:lnTo>
                <a:lnTo>
                  <a:pt x="1392690" y="282272"/>
                </a:lnTo>
                <a:lnTo>
                  <a:pt x="1394196" y="282271"/>
                </a:lnTo>
                <a:lnTo>
                  <a:pt x="1392185" y="19134"/>
                </a:lnTo>
                <a:close/>
                <a:moveTo>
                  <a:pt x="3077809" y="0"/>
                </a:moveTo>
                <a:lnTo>
                  <a:pt x="3382173" y="282271"/>
                </a:lnTo>
                <a:lnTo>
                  <a:pt x="3385385" y="282271"/>
                </a:lnTo>
                <a:lnTo>
                  <a:pt x="3385385" y="4741429"/>
                </a:lnTo>
                <a:lnTo>
                  <a:pt x="3396394" y="4751641"/>
                </a:lnTo>
                <a:lnTo>
                  <a:pt x="3385023" y="5691407"/>
                </a:lnTo>
                <a:lnTo>
                  <a:pt x="3099224" y="5675758"/>
                </a:lnTo>
                <a:lnTo>
                  <a:pt x="2805567" y="5383047"/>
                </a:lnTo>
                <a:lnTo>
                  <a:pt x="2784877" y="5383047"/>
                </a:lnTo>
                <a:lnTo>
                  <a:pt x="2784877" y="282271"/>
                </a:lnTo>
                <a:lnTo>
                  <a:pt x="2786382" y="282271"/>
                </a:lnTo>
                <a:lnTo>
                  <a:pt x="2784372" y="19134"/>
                </a:lnTo>
                <a:close/>
                <a:moveTo>
                  <a:pt x="293437" y="0"/>
                </a:moveTo>
                <a:lnTo>
                  <a:pt x="597801" y="282271"/>
                </a:lnTo>
                <a:lnTo>
                  <a:pt x="601012" y="282272"/>
                </a:lnTo>
                <a:lnTo>
                  <a:pt x="601011" y="4741429"/>
                </a:lnTo>
                <a:lnTo>
                  <a:pt x="612021" y="4751640"/>
                </a:lnTo>
                <a:lnTo>
                  <a:pt x="600650" y="5691406"/>
                </a:lnTo>
                <a:lnTo>
                  <a:pt x="314852" y="5675758"/>
                </a:lnTo>
                <a:lnTo>
                  <a:pt x="21195" y="5383047"/>
                </a:lnTo>
                <a:lnTo>
                  <a:pt x="505" y="5383047"/>
                </a:lnTo>
                <a:lnTo>
                  <a:pt x="505" y="282271"/>
                </a:lnTo>
                <a:lnTo>
                  <a:pt x="2010" y="282271"/>
                </a:lnTo>
                <a:lnTo>
                  <a:pt x="0" y="19134"/>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17F3D2E4-FD29-108F-1627-5D7BEDD5C6AA}"/>
              </a:ext>
            </a:extLst>
          </p:cNvPr>
          <p:cNvSpPr>
            <a:spLocks noGrp="1"/>
          </p:cNvSpPr>
          <p:nvPr>
            <p:ph type="title"/>
          </p:nvPr>
        </p:nvSpPr>
        <p:spPr>
          <a:xfrm>
            <a:off x="914400" y="100417"/>
            <a:ext cx="10363200" cy="707886"/>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645B27-D7A4-4F3F-28F7-322BCB48E780}"/>
              </a:ext>
            </a:extLst>
          </p:cNvPr>
          <p:cNvSpPr>
            <a:spLocks noGrp="1"/>
          </p:cNvSpPr>
          <p:nvPr>
            <p:ph type="sldNum" sz="quarter" idx="10"/>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02531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Title 6">
            <a:extLst>
              <a:ext uri="{FF2B5EF4-FFF2-40B4-BE49-F238E27FC236}">
                <a16:creationId xmlns:a16="http://schemas.microsoft.com/office/drawing/2014/main" id="{20C7BF4A-AAE8-4041-AB3C-0AE2BB3C00D7}"/>
              </a:ext>
            </a:extLst>
          </p:cNvPr>
          <p:cNvSpPr>
            <a:spLocks noGrp="1"/>
          </p:cNvSpPr>
          <p:nvPr>
            <p:ph type="title"/>
          </p:nvPr>
        </p:nvSpPr>
        <p:spPr>
          <a:xfrm>
            <a:off x="914400" y="100417"/>
            <a:ext cx="10363200" cy="707886"/>
          </a:xfrm>
          <a:prstGeom prst="rect">
            <a:avLst/>
          </a:prstGeom>
        </p:spPr>
        <p:txBody>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A0146618-C4E9-49D9-806F-AD4DD0DC63BB}"/>
              </a:ext>
            </a:extLst>
          </p:cNvPr>
          <p:cNvSpPr>
            <a:spLocks noGrp="1"/>
          </p:cNvSpPr>
          <p:nvPr>
            <p:ph type="body" sz="quarter" idx="10"/>
          </p:nvPr>
        </p:nvSpPr>
        <p:spPr>
          <a:xfrm>
            <a:off x="360000" y="2088000"/>
            <a:ext cx="10514926" cy="3860272"/>
          </a:xfrm>
          <a:prstGeom prst="rect">
            <a:avLst/>
          </a:prstGeom>
        </p:spPr>
        <p:txBody>
          <a:bodyPr/>
          <a:lstStyle>
            <a:lvl1pPr>
              <a:lnSpc>
                <a:spcPct val="110000"/>
              </a:lnSpc>
              <a:spcAft>
                <a:spcPts val="364"/>
              </a:spcAft>
              <a:defRPr/>
            </a:lvl1pPr>
            <a:lvl2pPr>
              <a:lnSpc>
                <a:spcPct val="110000"/>
              </a:lnSpc>
              <a:spcAft>
                <a:spcPts val="364"/>
              </a:spcAft>
              <a:defRPr/>
            </a:lvl2pPr>
            <a:lvl3pPr>
              <a:lnSpc>
                <a:spcPct val="110000"/>
              </a:lnSpc>
              <a:spcAft>
                <a:spcPts val="364"/>
              </a:spcAft>
              <a:defRPr/>
            </a:lvl3pPr>
            <a:lvl4pPr marL="283795">
              <a:lnSpc>
                <a:spcPct val="110000"/>
              </a:lnSpc>
              <a:spcAft>
                <a:spcPts val="364"/>
              </a:spcAft>
              <a:defRPr sz="1698"/>
            </a:lvl4pPr>
            <a:lvl5pPr>
              <a:lnSpc>
                <a:spcPct val="110000"/>
              </a:lnSpc>
              <a:spcAft>
                <a:spcPts val="364"/>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0810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2A69-2E9D-4C36-B770-E8CD9DE7B096}"/>
              </a:ext>
            </a:extLst>
          </p:cNvPr>
          <p:cNvSpPr>
            <a:spLocks noGrp="1"/>
          </p:cNvSpPr>
          <p:nvPr>
            <p:ph type="title"/>
          </p:nvPr>
        </p:nvSpPr>
        <p:spPr>
          <a:xfrm>
            <a:off x="369954" y="1418978"/>
            <a:ext cx="9099449" cy="2010022"/>
          </a:xfrm>
          <a:prstGeom prst="rect">
            <a:avLst/>
          </a:prstGeom>
        </p:spPr>
        <p:txBody>
          <a:bodyPr/>
          <a:lstStyle>
            <a:lvl1pPr>
              <a:defRPr sz="8368"/>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8FE60DF6-6B8F-49B3-80F3-AF33341E9C19}"/>
              </a:ext>
            </a:extLst>
          </p:cNvPr>
          <p:cNvSpPr>
            <a:spLocks noGrp="1"/>
          </p:cNvSpPr>
          <p:nvPr>
            <p:ph type="sldNum" sz="quarter" idx="10"/>
          </p:nvPr>
        </p:nvSpPr>
        <p:spPr/>
        <p:txBody>
          <a:bodyPr/>
          <a:lstStyle/>
          <a:p>
            <a:fld id="{B6F15528-21DE-4FAA-801E-634DDDAF4B2B}" type="slidenum">
              <a:rPr lang="en-GB" smtClean="0"/>
              <a:t>‹#›</a:t>
            </a:fld>
            <a:endParaRPr lang="en-GB"/>
          </a:p>
        </p:txBody>
      </p:sp>
    </p:spTree>
    <p:extLst>
      <p:ext uri="{BB962C8B-B14F-4D97-AF65-F5344CB8AC3E}">
        <p14:creationId xmlns:p14="http://schemas.microsoft.com/office/powerpoint/2010/main" val="2789544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 State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Title 6">
            <a:extLst>
              <a:ext uri="{FF2B5EF4-FFF2-40B4-BE49-F238E27FC236}">
                <a16:creationId xmlns:a16="http://schemas.microsoft.com/office/drawing/2014/main" id="{BDDEE0D8-7AF0-4A4E-9BFE-16FC236804A1}"/>
              </a:ext>
            </a:extLst>
          </p:cNvPr>
          <p:cNvSpPr>
            <a:spLocks noGrp="1"/>
          </p:cNvSpPr>
          <p:nvPr>
            <p:ph type="title"/>
          </p:nvPr>
        </p:nvSpPr>
        <p:spPr>
          <a:xfrm>
            <a:off x="838537" y="2227599"/>
            <a:ext cx="10514926" cy="1571063"/>
          </a:xfrm>
          <a:prstGeom prst="rect">
            <a:avLst/>
          </a:prstGeom>
        </p:spPr>
        <p:txBody>
          <a:bodyPr/>
          <a:lstStyle>
            <a:lvl1pPr algn="ctr">
              <a:defRPr sz="66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07474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4" name="Text Placeholder 3">
            <a:extLst>
              <a:ext uri="{FF2B5EF4-FFF2-40B4-BE49-F238E27FC236}">
                <a16:creationId xmlns:a16="http://schemas.microsoft.com/office/drawing/2014/main" id="{EACAD22E-222E-4D7C-8CA0-967573079A9C}"/>
              </a:ext>
            </a:extLst>
          </p:cNvPr>
          <p:cNvSpPr>
            <a:spLocks noGrp="1"/>
          </p:cNvSpPr>
          <p:nvPr>
            <p:ph type="body" sz="quarter" idx="10"/>
          </p:nvPr>
        </p:nvSpPr>
        <p:spPr>
          <a:xfrm>
            <a:off x="360000" y="5688000"/>
            <a:ext cx="3182782" cy="877947"/>
          </a:xfrm>
          <a:prstGeom prst="rect">
            <a:avLst/>
          </a:prstGeom>
        </p:spPr>
        <p:txBody>
          <a:bodyPr anchor="b"/>
          <a:lstStyle>
            <a:lvl1pPr>
              <a:defRPr sz="1999">
                <a:solidFill>
                  <a:schemeClr val="bg1"/>
                </a:solidFill>
              </a:defRPr>
            </a:lvl1pPr>
            <a:lvl2pP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pic>
        <p:nvPicPr>
          <p:cNvPr id="10" name="Graphic 9">
            <a:extLst>
              <a:ext uri="{FF2B5EF4-FFF2-40B4-BE49-F238E27FC236}">
                <a16:creationId xmlns:a16="http://schemas.microsoft.com/office/drawing/2014/main" id="{AD70C9C7-9770-D027-D79A-B24580F8DCC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5338" y="380399"/>
            <a:ext cx="829614" cy="153839"/>
          </a:xfrm>
          <a:prstGeom prst="rect">
            <a:avLst/>
          </a:prstGeom>
        </p:spPr>
      </p:pic>
      <p:pic>
        <p:nvPicPr>
          <p:cNvPr id="11" name="Graphic 10">
            <a:extLst>
              <a:ext uri="{FF2B5EF4-FFF2-40B4-BE49-F238E27FC236}">
                <a16:creationId xmlns:a16="http://schemas.microsoft.com/office/drawing/2014/main" id="{3CD96918-8D92-7A50-28C8-C411608A5D7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535079" y="357193"/>
            <a:ext cx="288565" cy="243364"/>
          </a:xfrm>
          <a:prstGeom prst="rect">
            <a:avLst/>
          </a:prstGeom>
        </p:spPr>
      </p:pic>
    </p:spTree>
    <p:extLst>
      <p:ext uri="{BB962C8B-B14F-4D97-AF65-F5344CB8AC3E}">
        <p14:creationId xmlns:p14="http://schemas.microsoft.com/office/powerpoint/2010/main" val="3452369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758262E9-6B16-E49C-23B7-037F1092C470}"/>
              </a:ext>
            </a:extLst>
          </p:cNvPr>
          <p:cNvSpPr>
            <a:spLocks noGrp="1"/>
          </p:cNvSpPr>
          <p:nvPr>
            <p:ph type="pic" sz="quarter" idx="10"/>
          </p:nvPr>
        </p:nvSpPr>
        <p:spPr>
          <a:xfrm>
            <a:off x="7199866" y="1222311"/>
            <a:ext cx="4466279" cy="4774657"/>
          </a:xfrm>
          <a:custGeom>
            <a:avLst/>
            <a:gdLst>
              <a:gd name="connsiteX0" fmla="*/ 4206096 w 4457556"/>
              <a:gd name="connsiteY0" fmla="*/ 2270760 h 4762500"/>
              <a:gd name="connsiteX1" fmla="*/ 4457556 w 4457556"/>
              <a:gd name="connsiteY1" fmla="*/ 2453640 h 4762500"/>
              <a:gd name="connsiteX2" fmla="*/ 4457556 w 4457556"/>
              <a:gd name="connsiteY2" fmla="*/ 2971800 h 4762500"/>
              <a:gd name="connsiteX3" fmla="*/ 2750676 w 4457556"/>
              <a:gd name="connsiteY3" fmla="*/ 4663440 h 4762500"/>
              <a:gd name="connsiteX4" fmla="*/ 2499216 w 4457556"/>
              <a:gd name="connsiteY4" fmla="*/ 4480560 h 4762500"/>
              <a:gd name="connsiteX5" fmla="*/ 2499216 w 4457556"/>
              <a:gd name="connsiteY5" fmla="*/ 3931920 h 4762500"/>
              <a:gd name="connsiteX6" fmla="*/ 4145136 w 4457556"/>
              <a:gd name="connsiteY6" fmla="*/ 1196340 h 4762500"/>
              <a:gd name="connsiteX7" fmla="*/ 4404216 w 4457556"/>
              <a:gd name="connsiteY7" fmla="*/ 1394460 h 4762500"/>
              <a:gd name="connsiteX8" fmla="*/ 4388976 w 4457556"/>
              <a:gd name="connsiteY8" fmla="*/ 1950720 h 4762500"/>
              <a:gd name="connsiteX9" fmla="*/ 1516236 w 4457556"/>
              <a:gd name="connsiteY9" fmla="*/ 4762500 h 4762500"/>
              <a:gd name="connsiteX10" fmla="*/ 1264776 w 4457556"/>
              <a:gd name="connsiteY10" fmla="*/ 4556760 h 4762500"/>
              <a:gd name="connsiteX11" fmla="*/ 1272396 w 4457556"/>
              <a:gd name="connsiteY11" fmla="*/ 4046220 h 4762500"/>
              <a:gd name="connsiteX12" fmla="*/ 1768415 w 4457556"/>
              <a:gd name="connsiteY12" fmla="*/ 234351 h 4762500"/>
              <a:gd name="connsiteX13" fmla="*/ 1992702 w 4457556"/>
              <a:gd name="connsiteY13" fmla="*/ 471577 h 4762500"/>
              <a:gd name="connsiteX14" fmla="*/ 1984075 w 4457556"/>
              <a:gd name="connsiteY14" fmla="*/ 950343 h 4762500"/>
              <a:gd name="connsiteX15" fmla="*/ 254479 w 4457556"/>
              <a:gd name="connsiteY15" fmla="*/ 2654060 h 4762500"/>
              <a:gd name="connsiteX16" fmla="*/ 0 w 4457556"/>
              <a:gd name="connsiteY16" fmla="*/ 2438400 h 4762500"/>
              <a:gd name="connsiteX17" fmla="*/ 4313 w 4457556"/>
              <a:gd name="connsiteY17" fmla="*/ 1955321 h 4762500"/>
              <a:gd name="connsiteX18" fmla="*/ 2936662 w 4457556"/>
              <a:gd name="connsiteY18" fmla="*/ 149488 h 4762500"/>
              <a:gd name="connsiteX19" fmla="*/ 3157982 w 4457556"/>
              <a:gd name="connsiteY19" fmla="*/ 364983 h 4762500"/>
              <a:gd name="connsiteX20" fmla="*/ 3163806 w 4457556"/>
              <a:gd name="connsiteY20" fmla="*/ 854217 h 4762500"/>
              <a:gd name="connsiteX21" fmla="*/ 240056 w 4457556"/>
              <a:gd name="connsiteY21" fmla="*/ 3760494 h 4762500"/>
              <a:gd name="connsiteX22" fmla="*/ 7088 w 4457556"/>
              <a:gd name="connsiteY22" fmla="*/ 3504229 h 4762500"/>
              <a:gd name="connsiteX23" fmla="*/ 1264 w 4457556"/>
              <a:gd name="connsiteY23" fmla="*/ 3049941 h 4762500"/>
              <a:gd name="connsiteX24" fmla="*/ 4198476 w 4457556"/>
              <a:gd name="connsiteY24" fmla="*/ 0 h 4762500"/>
              <a:gd name="connsiteX25" fmla="*/ 4442316 w 4457556"/>
              <a:gd name="connsiteY25" fmla="*/ 220980 h 4762500"/>
              <a:gd name="connsiteX26" fmla="*/ 4457556 w 4457556"/>
              <a:gd name="connsiteY26" fmla="*/ 746760 h 4762500"/>
              <a:gd name="connsiteX27" fmla="*/ 578976 w 4457556"/>
              <a:gd name="connsiteY27" fmla="*/ 4549140 h 4762500"/>
              <a:gd name="connsiteX28" fmla="*/ 335136 w 4457556"/>
              <a:gd name="connsiteY28" fmla="*/ 4305300 h 4762500"/>
              <a:gd name="connsiteX29" fmla="*/ 342756 w 4457556"/>
              <a:gd name="connsiteY29" fmla="*/ 383286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57556" h="4762500">
                <a:moveTo>
                  <a:pt x="4206096" y="2270760"/>
                </a:moveTo>
                <a:lnTo>
                  <a:pt x="4457556" y="2453640"/>
                </a:lnTo>
                <a:lnTo>
                  <a:pt x="4457556" y="2971800"/>
                </a:lnTo>
                <a:lnTo>
                  <a:pt x="2750676" y="4663440"/>
                </a:lnTo>
                <a:lnTo>
                  <a:pt x="2499216" y="4480560"/>
                </a:lnTo>
                <a:lnTo>
                  <a:pt x="2499216" y="3931920"/>
                </a:lnTo>
                <a:close/>
                <a:moveTo>
                  <a:pt x="4145136" y="1196340"/>
                </a:moveTo>
                <a:lnTo>
                  <a:pt x="4404216" y="1394460"/>
                </a:lnTo>
                <a:lnTo>
                  <a:pt x="4388976" y="1950720"/>
                </a:lnTo>
                <a:lnTo>
                  <a:pt x="1516236" y="4762500"/>
                </a:lnTo>
                <a:lnTo>
                  <a:pt x="1264776" y="4556760"/>
                </a:lnTo>
                <a:lnTo>
                  <a:pt x="1272396" y="4046220"/>
                </a:lnTo>
                <a:close/>
                <a:moveTo>
                  <a:pt x="1768415" y="234351"/>
                </a:moveTo>
                <a:lnTo>
                  <a:pt x="1992702" y="471577"/>
                </a:lnTo>
                <a:lnTo>
                  <a:pt x="1984075" y="950343"/>
                </a:lnTo>
                <a:lnTo>
                  <a:pt x="254479" y="2654060"/>
                </a:lnTo>
                <a:lnTo>
                  <a:pt x="0" y="2438400"/>
                </a:lnTo>
                <a:cubicBezTo>
                  <a:pt x="1438" y="2277374"/>
                  <a:pt x="2875" y="2116347"/>
                  <a:pt x="4313" y="1955321"/>
                </a:cubicBezTo>
                <a:close/>
                <a:moveTo>
                  <a:pt x="2936662" y="149488"/>
                </a:moveTo>
                <a:lnTo>
                  <a:pt x="3157982" y="364983"/>
                </a:lnTo>
                <a:cubicBezTo>
                  <a:pt x="3159923" y="528061"/>
                  <a:pt x="3161865" y="691139"/>
                  <a:pt x="3163806" y="854217"/>
                </a:cubicBezTo>
                <a:lnTo>
                  <a:pt x="240056" y="3760494"/>
                </a:lnTo>
                <a:lnTo>
                  <a:pt x="7088" y="3504229"/>
                </a:lnTo>
                <a:cubicBezTo>
                  <a:pt x="5147" y="3352800"/>
                  <a:pt x="3205" y="3201370"/>
                  <a:pt x="1264" y="3049941"/>
                </a:cubicBezTo>
                <a:close/>
                <a:moveTo>
                  <a:pt x="4198476" y="0"/>
                </a:moveTo>
                <a:lnTo>
                  <a:pt x="4442316" y="220980"/>
                </a:lnTo>
                <a:lnTo>
                  <a:pt x="4457556" y="746760"/>
                </a:lnTo>
                <a:lnTo>
                  <a:pt x="578976" y="4549140"/>
                </a:lnTo>
                <a:lnTo>
                  <a:pt x="335136" y="4305300"/>
                </a:lnTo>
                <a:lnTo>
                  <a:pt x="342756" y="3832860"/>
                </a:lnTo>
                <a:close/>
              </a:path>
            </a:pathLst>
          </a:custGeom>
        </p:spPr>
        <p:txBody>
          <a:bodyPr wrap="square">
            <a:noAutofit/>
          </a:bodyPr>
          <a:lstStyle/>
          <a:p>
            <a:r>
              <a:rPr lang="en-US"/>
              <a:t>Click icon to add picture</a:t>
            </a:r>
          </a:p>
        </p:txBody>
      </p:sp>
      <p:sp>
        <p:nvSpPr>
          <p:cNvPr id="6" name="Title 5">
            <a:extLst>
              <a:ext uri="{FF2B5EF4-FFF2-40B4-BE49-F238E27FC236}">
                <a16:creationId xmlns:a16="http://schemas.microsoft.com/office/drawing/2014/main" id="{9BD35078-3281-4666-8FCB-9ED825B9C1AD}"/>
              </a:ext>
            </a:extLst>
          </p:cNvPr>
          <p:cNvSpPr>
            <a:spLocks noGrp="1"/>
          </p:cNvSpPr>
          <p:nvPr>
            <p:ph type="title"/>
          </p:nvPr>
        </p:nvSpPr>
        <p:spPr>
          <a:xfrm>
            <a:off x="914400" y="100417"/>
            <a:ext cx="10363200" cy="70788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06398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ext layout bigger">
    <p:spTree>
      <p:nvGrpSpPr>
        <p:cNvPr id="1" name=""/>
        <p:cNvGrpSpPr/>
        <p:nvPr/>
      </p:nvGrpSpPr>
      <p:grpSpPr>
        <a:xfrm>
          <a:off x="0" y="0"/>
          <a:ext cx="0" cy="0"/>
          <a:chOff x="0" y="0"/>
          <a:chExt cx="0" cy="0"/>
        </a:xfrm>
      </p:grpSpPr>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Title 6">
            <a:extLst>
              <a:ext uri="{FF2B5EF4-FFF2-40B4-BE49-F238E27FC236}">
                <a16:creationId xmlns:a16="http://schemas.microsoft.com/office/drawing/2014/main" id="{20C7BF4A-AAE8-4041-AB3C-0AE2BB3C00D7}"/>
              </a:ext>
            </a:extLst>
          </p:cNvPr>
          <p:cNvSpPr>
            <a:spLocks noGrp="1"/>
          </p:cNvSpPr>
          <p:nvPr>
            <p:ph type="title"/>
          </p:nvPr>
        </p:nvSpPr>
        <p:spPr>
          <a:xfrm>
            <a:off x="914400" y="100417"/>
            <a:ext cx="10363200" cy="707886"/>
          </a:xfrm>
          <a:prstGeom prst="rect">
            <a:avLst/>
          </a:prstGeom>
        </p:spPr>
        <p:txBody>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A0146618-C4E9-49D9-806F-AD4DD0DC63BB}"/>
              </a:ext>
            </a:extLst>
          </p:cNvPr>
          <p:cNvSpPr>
            <a:spLocks noGrp="1"/>
          </p:cNvSpPr>
          <p:nvPr>
            <p:ph type="body" sz="quarter" idx="10"/>
          </p:nvPr>
        </p:nvSpPr>
        <p:spPr>
          <a:xfrm>
            <a:off x="360000" y="2088000"/>
            <a:ext cx="10514926" cy="3860272"/>
          </a:xfrm>
          <a:prstGeom prst="rect">
            <a:avLst/>
          </a:prstGeom>
        </p:spPr>
        <p:txBody>
          <a:bodyPr>
            <a:normAutofit/>
          </a:bodyPr>
          <a:lstStyle>
            <a:lvl1pPr>
              <a:lnSpc>
                <a:spcPct val="110000"/>
              </a:lnSpc>
              <a:spcAft>
                <a:spcPts val="364"/>
              </a:spcAft>
              <a:defRPr sz="2200"/>
            </a:lvl1pPr>
            <a:lvl2pPr>
              <a:lnSpc>
                <a:spcPct val="110000"/>
              </a:lnSpc>
              <a:spcAft>
                <a:spcPts val="364"/>
              </a:spcAft>
              <a:defRPr sz="2200"/>
            </a:lvl2pPr>
            <a:lvl3pPr marL="324000" indent="-324000">
              <a:lnSpc>
                <a:spcPct val="110000"/>
              </a:lnSpc>
              <a:spcAft>
                <a:spcPts val="600"/>
              </a:spcAft>
              <a:defRPr sz="2200"/>
            </a:lvl3pPr>
            <a:lvl4pPr marL="324000">
              <a:lnSpc>
                <a:spcPct val="110000"/>
              </a:lnSpc>
              <a:spcAft>
                <a:spcPts val="364"/>
              </a:spcAft>
              <a:defRPr sz="2200"/>
            </a:lvl4pPr>
            <a:lvl5pPr marL="612000" indent="-288000">
              <a:lnSpc>
                <a:spcPct val="110000"/>
              </a:lnSpc>
              <a:spcAft>
                <a:spcPts val="600"/>
              </a:spcAft>
              <a:buFont typeface="Arial" panose="020B0604020202020204" pitchFamily="34" charset="0"/>
              <a:buChar cha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53848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End Slide">
    <p:bg>
      <p:bgPr>
        <a:solidFill>
          <a:schemeClr val="tx2"/>
        </a:solidFill>
        <a:effectLst/>
      </p:bgPr>
    </p:bg>
    <p:spTree>
      <p:nvGrpSpPr>
        <p:cNvPr id="1" name=""/>
        <p:cNvGrpSpPr/>
        <p:nvPr/>
      </p:nvGrpSpPr>
      <p:grpSpPr>
        <a:xfrm>
          <a:off x="0" y="0"/>
          <a:ext cx="0" cy="0"/>
          <a:chOff x="0" y="0"/>
          <a:chExt cx="0" cy="0"/>
        </a:xfrm>
      </p:grpSpPr>
      <p:sp>
        <p:nvSpPr>
          <p:cNvPr id="7" name="TextBox 6"/>
          <p:cNvSpPr txBox="1"/>
          <p:nvPr userDrawn="1"/>
        </p:nvSpPr>
        <p:spPr>
          <a:xfrm>
            <a:off x="885103" y="5814158"/>
            <a:ext cx="8870274" cy="400110"/>
          </a:xfrm>
          <a:prstGeom prst="rect">
            <a:avLst/>
          </a:prstGeom>
          <a:noFill/>
        </p:spPr>
        <p:txBody>
          <a:bodyPr wrap="square" rtlCol="0">
            <a:spAutoFit/>
          </a:bodyPr>
          <a:lstStyle/>
          <a:p>
            <a:r>
              <a:rPr lang="en-GB" sz="2000" b="0">
                <a:solidFill>
                  <a:schemeClr val="bg1"/>
                </a:solidFill>
              </a:rPr>
              <a:t>HBF.co.uk |</a:t>
            </a:r>
            <a:r>
              <a:rPr lang="en-GB" sz="2000" b="0" baseline="0">
                <a:solidFill>
                  <a:schemeClr val="bg1"/>
                </a:solidFill>
              </a:rPr>
              <a:t> LinkedIn: the Home Builders Federation | X: @homebuildersfed</a:t>
            </a:r>
            <a:endParaRPr lang="en-GB" sz="2000" b="0">
              <a:solidFill>
                <a:schemeClr val="bg1"/>
              </a:solidFill>
            </a:endParaRPr>
          </a:p>
        </p:txBody>
      </p:sp>
      <p:sp>
        <p:nvSpPr>
          <p:cNvPr id="4" name="TextBox 3"/>
          <p:cNvSpPr txBox="1"/>
          <p:nvPr userDrawn="1"/>
        </p:nvSpPr>
        <p:spPr>
          <a:xfrm>
            <a:off x="2975491" y="4482751"/>
            <a:ext cx="5127043" cy="1169551"/>
          </a:xfrm>
          <a:prstGeom prst="rect">
            <a:avLst/>
          </a:prstGeom>
          <a:noFill/>
        </p:spPr>
        <p:txBody>
          <a:bodyPr wrap="square" rtlCol="0">
            <a:spAutoFit/>
          </a:bodyPr>
          <a:lstStyle/>
          <a:p>
            <a:pPr algn="l"/>
            <a:r>
              <a:rPr lang="en-GB" sz="3500" i="0">
                <a:solidFill>
                  <a:schemeClr val="bg1"/>
                </a:solidFill>
              </a:rPr>
              <a:t>The voice of the home building industry</a:t>
            </a:r>
          </a:p>
        </p:txBody>
      </p:sp>
      <p:pic>
        <p:nvPicPr>
          <p:cNvPr id="8" name="Picture 7">
            <a:extLst>
              <a:ext uri="{FF2B5EF4-FFF2-40B4-BE49-F238E27FC236}">
                <a16:creationId xmlns:a16="http://schemas.microsoft.com/office/drawing/2014/main" id="{7F6FF2B3-0BE1-47CB-1914-DEC305EA81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7958" y="3702269"/>
            <a:ext cx="2111889" cy="2111889"/>
          </a:xfrm>
          <a:prstGeom prst="rect">
            <a:avLst/>
          </a:prstGeom>
        </p:spPr>
      </p:pic>
    </p:spTree>
    <p:extLst>
      <p:ext uri="{BB962C8B-B14F-4D97-AF65-F5344CB8AC3E}">
        <p14:creationId xmlns:p14="http://schemas.microsoft.com/office/powerpoint/2010/main" val="190952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46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73805"/>
            <a:ext cx="10363200" cy="1283199"/>
          </a:xfrm>
          <a:prstGeom prst="rect">
            <a:avLst/>
          </a:prstGeom>
          <a:noFill/>
        </p:spPr>
        <p:txBody>
          <a:bodyPr>
            <a:normAutofit/>
          </a:bodyPr>
          <a:lstStyle>
            <a:lvl1pPr algn="ctr">
              <a:defRPr sz="3600" b="1">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1828800" y="3643466"/>
            <a:ext cx="8534400" cy="1456375"/>
          </a:xfrm>
          <a:prstGeom prst="rect">
            <a:avLst/>
          </a:prstGeom>
        </p:spPr>
        <p:txBody>
          <a:bodyPr>
            <a:normAutofit/>
          </a:bodyPr>
          <a:lstStyle>
            <a:lvl1pPr marL="0" indent="0" algn="ctr">
              <a:buNone/>
              <a:defRPr sz="2800">
                <a:solidFill>
                  <a:schemeClr val="accent1"/>
                </a:solidFill>
              </a:defRPr>
            </a:lvl1pPr>
            <a:lvl2pPr marL="192873" indent="0" algn="ctr">
              <a:buNone/>
              <a:defRPr/>
            </a:lvl2pPr>
            <a:lvl3pPr marL="385744" indent="0" algn="ctr">
              <a:buNone/>
              <a:defRPr/>
            </a:lvl3pPr>
            <a:lvl4pPr marL="578616" indent="0" algn="ctr">
              <a:buNone/>
              <a:defRPr/>
            </a:lvl4pPr>
            <a:lvl5pPr marL="771487" indent="0" algn="ctr">
              <a:buNone/>
              <a:defRPr/>
            </a:lvl5pPr>
            <a:lvl6pPr marL="964359" indent="0" algn="ctr">
              <a:buNone/>
              <a:defRPr/>
            </a:lvl6pPr>
            <a:lvl7pPr marL="1157230" indent="0" algn="ctr">
              <a:buNone/>
              <a:defRPr/>
            </a:lvl7pPr>
            <a:lvl8pPr marL="1350102" indent="0" algn="ctr">
              <a:buNone/>
              <a:defRPr/>
            </a:lvl8pPr>
            <a:lvl9pPr marL="1542973" indent="0" algn="ctr">
              <a:buNone/>
              <a:defRPr/>
            </a:lvl9pPr>
          </a:lstStyle>
          <a:p>
            <a:r>
              <a:rPr lang="en-US"/>
              <a:t>Click to edit Master subtitle style</a:t>
            </a:r>
            <a:endParaRPr lang="en-GB"/>
          </a:p>
        </p:txBody>
      </p:sp>
      <p:cxnSp>
        <p:nvCxnSpPr>
          <p:cNvPr id="8" name="Straight Connector 7"/>
          <p:cNvCxnSpPr/>
          <p:nvPr/>
        </p:nvCxnSpPr>
        <p:spPr bwMode="auto">
          <a:xfrm>
            <a:off x="914400" y="3356992"/>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139009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7435" y="61129"/>
            <a:ext cx="10363200" cy="897354"/>
          </a:xfrm>
          <a:prstGeom prst="rect">
            <a:avLst/>
          </a:prstGeom>
        </p:spPr>
        <p:txBody>
          <a:bodyPr>
            <a:normAutofit/>
          </a:bodyPr>
          <a:lstStyle>
            <a:lvl1pPr>
              <a:defRPr sz="3000">
                <a:solidFill>
                  <a:schemeClr val="tx2"/>
                </a:solidFill>
              </a:defRPr>
            </a:lvl1pPr>
          </a:lstStyle>
          <a:p>
            <a:r>
              <a:rPr lang="en-US"/>
              <a:t>Click to edit Master title style</a:t>
            </a:r>
            <a:endParaRPr lang="en-GB"/>
          </a:p>
        </p:txBody>
      </p:sp>
      <p:sp>
        <p:nvSpPr>
          <p:cNvPr id="3" name="Content Placeholder 2"/>
          <p:cNvSpPr>
            <a:spLocks noGrp="1"/>
          </p:cNvSpPr>
          <p:nvPr>
            <p:ph idx="1"/>
          </p:nvPr>
        </p:nvSpPr>
        <p:spPr>
          <a:xfrm>
            <a:off x="1007435" y="1052748"/>
            <a:ext cx="10363200" cy="4558749"/>
          </a:xfrm>
          <a:prstGeom prst="rect">
            <a:avLst/>
          </a:prstGeom>
        </p:spPr>
        <p:txBody>
          <a:bodyPr>
            <a:normAutofit/>
          </a:bodyPr>
          <a:lstStyle>
            <a:lvl1pPr>
              <a:defRPr sz="21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p:nvCxnSpPr>
        <p:spPr bwMode="auto">
          <a:xfrm>
            <a:off x="989384" y="980728"/>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3420287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1439" y="2042457"/>
            <a:ext cx="10363200" cy="1362075"/>
          </a:xfrm>
          <a:prstGeom prst="rect">
            <a:avLst/>
          </a:prstGeom>
        </p:spPr>
        <p:txBody>
          <a:bodyPr anchor="t">
            <a:normAutofit/>
          </a:bodyPr>
          <a:lstStyle>
            <a:lvl1pPr algn="ctr">
              <a:defRPr sz="2800" b="1" cap="all"/>
            </a:lvl1pPr>
          </a:lstStyle>
          <a:p>
            <a:r>
              <a:rPr lang="en-US"/>
              <a:t>Click to edit Master title style</a:t>
            </a:r>
            <a:endParaRPr lang="en-GB"/>
          </a:p>
        </p:txBody>
      </p:sp>
    </p:spTree>
    <p:extLst>
      <p:ext uri="{BB962C8B-B14F-4D97-AF65-F5344CB8AC3E}">
        <p14:creationId xmlns:p14="http://schemas.microsoft.com/office/powerpoint/2010/main" val="184514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HBF layout 2023">
    <p:spTree>
      <p:nvGrpSpPr>
        <p:cNvPr id="1" name=""/>
        <p:cNvGrpSpPr/>
        <p:nvPr/>
      </p:nvGrpSpPr>
      <p:grpSpPr>
        <a:xfrm>
          <a:off x="0" y="0"/>
          <a:ext cx="0" cy="0"/>
          <a:chOff x="0" y="0"/>
          <a:chExt cx="0" cy="0"/>
        </a:xfrm>
      </p:grpSpPr>
      <p:sp>
        <p:nvSpPr>
          <p:cNvPr id="2" name="Title 1"/>
          <p:cNvSpPr>
            <a:spLocks noGrp="1"/>
          </p:cNvSpPr>
          <p:nvPr>
            <p:ph type="title"/>
          </p:nvPr>
        </p:nvSpPr>
        <p:spPr>
          <a:xfrm>
            <a:off x="914400" y="69849"/>
            <a:ext cx="10363200" cy="906555"/>
          </a:xfrm>
          <a:prstGeom prst="rect">
            <a:avLst/>
          </a:prstGeom>
        </p:spPr>
        <p:txBody>
          <a:bodyPr>
            <a:normAutofit/>
          </a:bodyPr>
          <a:lstStyle>
            <a:lvl1pPr>
              <a:defRPr sz="3200"/>
            </a:lvl1pPr>
          </a:lstStyle>
          <a:p>
            <a:r>
              <a:rPr lang="en-US"/>
              <a:t>Click to edit Master title style</a:t>
            </a:r>
            <a:endParaRPr lang="en-GB"/>
          </a:p>
        </p:txBody>
      </p:sp>
      <p:sp>
        <p:nvSpPr>
          <p:cNvPr id="3" name="Content Placeholder 2"/>
          <p:cNvSpPr>
            <a:spLocks noGrp="1"/>
          </p:cNvSpPr>
          <p:nvPr>
            <p:ph sz="half" idx="1"/>
          </p:nvPr>
        </p:nvSpPr>
        <p:spPr>
          <a:xfrm>
            <a:off x="914400" y="1182082"/>
            <a:ext cx="5080000" cy="4407158"/>
          </a:xfrm>
          <a:prstGeom prst="rect">
            <a:avLst/>
          </a:prstGeo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0016" y="1196752"/>
            <a:ext cx="5037584" cy="4407158"/>
          </a:xfrm>
          <a:prstGeom prst="rect">
            <a:avLst/>
          </a:prstGeo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p:cNvCxnSpPr/>
          <p:nvPr/>
        </p:nvCxnSpPr>
        <p:spPr bwMode="auto">
          <a:xfrm>
            <a:off x="914400" y="980728"/>
            <a:ext cx="10363200" cy="0"/>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4239832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08720"/>
          </a:xfrm>
          <a:prstGeom prst="rect">
            <a:avLst/>
          </a:prstGeom>
        </p:spPr>
        <p:txBody>
          <a:bodyPr>
            <a:normAutofit/>
          </a:bodyPr>
          <a:lstStyle>
            <a:lvl1pPr>
              <a:defRPr sz="3200"/>
            </a:lvl1pPr>
          </a:lstStyle>
          <a:p>
            <a:r>
              <a:rPr lang="en-US"/>
              <a:t>Click to edit Master title style</a:t>
            </a:r>
            <a:endParaRPr lang="en-GB"/>
          </a:p>
        </p:txBody>
      </p:sp>
      <p:sp>
        <p:nvSpPr>
          <p:cNvPr id="3" name="Text Placeholder 2"/>
          <p:cNvSpPr>
            <a:spLocks noGrp="1"/>
          </p:cNvSpPr>
          <p:nvPr>
            <p:ph type="body" idx="1"/>
          </p:nvPr>
        </p:nvSpPr>
        <p:spPr>
          <a:xfrm>
            <a:off x="609600" y="947420"/>
            <a:ext cx="5386917" cy="537383"/>
          </a:xfrm>
          <a:prstGeom prst="rect">
            <a:avLst/>
          </a:prstGeom>
        </p:spPr>
        <p:txBody>
          <a:bodyPr anchor="b"/>
          <a:lstStyle>
            <a:lvl1pPr marL="0" indent="0">
              <a:buNone/>
              <a:defRPr sz="1013" b="1"/>
            </a:lvl1pPr>
            <a:lvl2pPr marL="192873" indent="0">
              <a:buNone/>
              <a:defRPr sz="844" b="1"/>
            </a:lvl2pPr>
            <a:lvl3pPr marL="385744" indent="0">
              <a:buNone/>
              <a:defRPr sz="760" b="1"/>
            </a:lvl3pPr>
            <a:lvl4pPr marL="578616" indent="0">
              <a:buNone/>
              <a:defRPr sz="675" b="1"/>
            </a:lvl4pPr>
            <a:lvl5pPr marL="771487" indent="0">
              <a:buNone/>
              <a:defRPr sz="675" b="1"/>
            </a:lvl5pPr>
            <a:lvl6pPr marL="964359" indent="0">
              <a:buNone/>
              <a:defRPr sz="675" b="1"/>
            </a:lvl6pPr>
            <a:lvl7pPr marL="1157230" indent="0">
              <a:buNone/>
              <a:defRPr sz="675" b="1"/>
            </a:lvl7pPr>
            <a:lvl8pPr marL="1350102" indent="0">
              <a:buNone/>
              <a:defRPr sz="675" b="1"/>
            </a:lvl8pPr>
            <a:lvl9pPr marL="1542973" indent="0">
              <a:buNone/>
              <a:defRPr sz="675" b="1"/>
            </a:lvl9pPr>
          </a:lstStyle>
          <a:p>
            <a:pPr lvl="0"/>
            <a:r>
              <a:rPr lang="en-US"/>
              <a:t>Click to edit Master text styles</a:t>
            </a:r>
          </a:p>
        </p:txBody>
      </p:sp>
      <p:sp>
        <p:nvSpPr>
          <p:cNvPr id="4" name="Content Placeholder 3"/>
          <p:cNvSpPr>
            <a:spLocks noGrp="1"/>
          </p:cNvSpPr>
          <p:nvPr>
            <p:ph sz="half" idx="2"/>
          </p:nvPr>
        </p:nvSpPr>
        <p:spPr>
          <a:xfrm>
            <a:off x="609600" y="1484781"/>
            <a:ext cx="5386917" cy="4032453"/>
          </a:xfrm>
          <a:prstGeom prst="rect">
            <a:avLst/>
          </a:prstGeo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82" y="947420"/>
            <a:ext cx="5389033" cy="537385"/>
          </a:xfrm>
          <a:prstGeom prst="rect">
            <a:avLst/>
          </a:prstGeom>
        </p:spPr>
        <p:txBody>
          <a:bodyPr anchor="b"/>
          <a:lstStyle>
            <a:lvl1pPr marL="0" indent="0">
              <a:buNone/>
              <a:defRPr sz="1013" b="1"/>
            </a:lvl1pPr>
            <a:lvl2pPr marL="192873" indent="0">
              <a:buNone/>
              <a:defRPr sz="844" b="1"/>
            </a:lvl2pPr>
            <a:lvl3pPr marL="385744" indent="0">
              <a:buNone/>
              <a:defRPr sz="760" b="1"/>
            </a:lvl3pPr>
            <a:lvl4pPr marL="578616" indent="0">
              <a:buNone/>
              <a:defRPr sz="675" b="1"/>
            </a:lvl4pPr>
            <a:lvl5pPr marL="771487" indent="0">
              <a:buNone/>
              <a:defRPr sz="675" b="1"/>
            </a:lvl5pPr>
            <a:lvl6pPr marL="964359" indent="0">
              <a:buNone/>
              <a:defRPr sz="675" b="1"/>
            </a:lvl6pPr>
            <a:lvl7pPr marL="1157230" indent="0">
              <a:buNone/>
              <a:defRPr sz="675" b="1"/>
            </a:lvl7pPr>
            <a:lvl8pPr marL="1350102" indent="0">
              <a:buNone/>
              <a:defRPr sz="675" b="1"/>
            </a:lvl8pPr>
            <a:lvl9pPr marL="1542973" indent="0">
              <a:buNone/>
              <a:defRPr sz="675" b="1"/>
            </a:lvl9pPr>
          </a:lstStyle>
          <a:p>
            <a:pPr lvl="0"/>
            <a:r>
              <a:rPr lang="en-US"/>
              <a:t>Click to edit Master text styles</a:t>
            </a:r>
          </a:p>
        </p:txBody>
      </p:sp>
      <p:sp>
        <p:nvSpPr>
          <p:cNvPr id="6" name="Content Placeholder 5"/>
          <p:cNvSpPr>
            <a:spLocks noGrp="1"/>
          </p:cNvSpPr>
          <p:nvPr>
            <p:ph sz="quarter" idx="4"/>
          </p:nvPr>
        </p:nvSpPr>
        <p:spPr>
          <a:xfrm>
            <a:off x="6193382" y="1484782"/>
            <a:ext cx="5389033" cy="4032451"/>
          </a:xfrm>
          <a:prstGeom prst="rect">
            <a:avLst/>
          </a:prstGeo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p:nvCxnSpPr>
        <p:spPr bwMode="auto">
          <a:xfrm>
            <a:off x="609600" y="908720"/>
            <a:ext cx="11031016" cy="38678"/>
          </a:xfrm>
          <a:prstGeom prst="line">
            <a:avLst/>
          </a:prstGeom>
          <a:solidFill>
            <a:schemeClr val="accent1"/>
          </a:solidFill>
          <a:ln w="44450" cap="flat" cmpd="sng" algn="ctr">
            <a:solidFill>
              <a:schemeClr val="accent1"/>
            </a:solidFill>
            <a:prstDash val="solid"/>
            <a:round/>
            <a:headEnd type="none" w="med" len="med"/>
            <a:tailEnd type="none" w="med" len="med"/>
          </a:ln>
          <a:effectLst/>
        </p:spPr>
      </p:cxnSp>
    </p:spTree>
    <p:extLst>
      <p:ext uri="{BB962C8B-B14F-4D97-AF65-F5344CB8AC3E}">
        <p14:creationId xmlns:p14="http://schemas.microsoft.com/office/powerpoint/2010/main" val="660185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image" Target="../media/image4.png"/><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66E1B5-2434-4E33-AE57-10FF60E1F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0573" y="5731608"/>
            <a:ext cx="837793" cy="837793"/>
          </a:xfrm>
          <a:prstGeom prst="rect">
            <a:avLst/>
          </a:prstGeom>
        </p:spPr>
      </p:pic>
    </p:spTree>
    <p:extLst>
      <p:ext uri="{BB962C8B-B14F-4D97-AF65-F5344CB8AC3E}">
        <p14:creationId xmlns:p14="http://schemas.microsoft.com/office/powerpoint/2010/main" val="2404571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2100">
          <a:solidFill>
            <a:schemeClr val="tx2"/>
          </a:solidFill>
          <a:latin typeface="+mn-lt"/>
          <a:ea typeface="+mn-ea"/>
          <a:cs typeface="ＭＳ Ｐゴシック"/>
        </a:defRPr>
      </a:lvl1pPr>
      <a:lvl2pPr marL="313417" indent="-120545" algn="l" rtl="0" eaLnBrk="1" fontAlgn="base" hangingPunct="1">
        <a:spcBef>
          <a:spcPct val="20000"/>
        </a:spcBef>
        <a:spcAft>
          <a:spcPct val="0"/>
        </a:spcAft>
        <a:buChar char="–"/>
        <a:defRPr sz="1800">
          <a:solidFill>
            <a:schemeClr val="tx2"/>
          </a:solidFill>
          <a:latin typeface="+mn-lt"/>
          <a:ea typeface="+mn-ea"/>
          <a:cs typeface="ＭＳ Ｐゴシック"/>
        </a:defRPr>
      </a:lvl2pPr>
      <a:lvl3pPr marL="482180" indent="-96436" algn="l" rtl="0" eaLnBrk="1" fontAlgn="base" hangingPunct="1">
        <a:spcBef>
          <a:spcPct val="20000"/>
        </a:spcBef>
        <a:spcAft>
          <a:spcPct val="0"/>
        </a:spcAft>
        <a:buChar char="•"/>
        <a:defRPr sz="1600">
          <a:solidFill>
            <a:schemeClr val="tx2"/>
          </a:solidFill>
          <a:latin typeface="+mn-lt"/>
          <a:ea typeface="+mn-ea"/>
          <a:cs typeface="ＭＳ Ｐゴシック"/>
        </a:defRPr>
      </a:lvl3pPr>
      <a:lvl4pPr marL="675051" indent="-96436" algn="l" rtl="0" eaLnBrk="1" fontAlgn="base" hangingPunct="1">
        <a:spcBef>
          <a:spcPct val="20000"/>
        </a:spcBef>
        <a:spcAft>
          <a:spcPct val="0"/>
        </a:spcAft>
        <a:buChar char="–"/>
        <a:defRPr sz="1400">
          <a:solidFill>
            <a:schemeClr val="tx2"/>
          </a:solidFill>
          <a:latin typeface="+mn-lt"/>
          <a:ea typeface="+mn-ea"/>
          <a:cs typeface="ＭＳ Ｐゴシック"/>
        </a:defRPr>
      </a:lvl4pPr>
      <a:lvl5pPr marL="867924" indent="-96436" algn="l" rtl="0" eaLnBrk="1" fontAlgn="base" hangingPunct="1">
        <a:spcBef>
          <a:spcPct val="20000"/>
        </a:spcBef>
        <a:spcAft>
          <a:spcPct val="0"/>
        </a:spcAft>
        <a:buChar char="»"/>
        <a:defRPr sz="1200">
          <a:solidFill>
            <a:schemeClr val="tx2"/>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737E6C-D38E-467D-2FDD-5C040A99BAED}"/>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753206" y="5625802"/>
            <a:ext cx="10115550" cy="923925"/>
          </a:xfrm>
          <a:prstGeom prst="rect">
            <a:avLst/>
          </a:prstGeom>
        </p:spPr>
      </p:pic>
      <p:pic>
        <p:nvPicPr>
          <p:cNvPr id="5" name="Picture 4">
            <a:extLst>
              <a:ext uri="{FF2B5EF4-FFF2-40B4-BE49-F238E27FC236}">
                <a16:creationId xmlns:a16="http://schemas.microsoft.com/office/drawing/2014/main" id="{F266E1B5-2434-4E33-AE57-10FF60E1F1A9}"/>
              </a:ext>
            </a:extLst>
          </p:cNvPr>
          <p:cNvPicPr>
            <a:picLocks noChangeAspect="1"/>
          </p:cNvPicPr>
          <p:nvPr userDrawn="1"/>
        </p:nvPicPr>
        <p:blipFill>
          <a:blip r:embed="rId27" cstate="print">
            <a:extLst>
              <a:ext uri="{28A0092B-C50C-407E-A947-70E740481C1C}">
                <a14:useLocalDpi xmlns:a14="http://schemas.microsoft.com/office/drawing/2010/main" val="0"/>
              </a:ext>
            </a:extLst>
          </a:blip>
          <a:srcRect/>
          <a:stretch/>
        </p:blipFill>
        <p:spPr>
          <a:xfrm>
            <a:off x="11030573" y="5731608"/>
            <a:ext cx="837793" cy="837793"/>
          </a:xfrm>
          <a:prstGeom prst="rect">
            <a:avLst/>
          </a:prstGeom>
        </p:spPr>
      </p:pic>
    </p:spTree>
    <p:extLst>
      <p:ext uri="{BB962C8B-B14F-4D97-AF65-F5344CB8AC3E}">
        <p14:creationId xmlns:p14="http://schemas.microsoft.com/office/powerpoint/2010/main" val="4237598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txStyles>
    <p:titleStyle>
      <a:lvl1pPr algn="l" rtl="0" eaLnBrk="1" fontAlgn="base" hangingPunct="1">
        <a:spcBef>
          <a:spcPct val="0"/>
        </a:spcBef>
        <a:spcAft>
          <a:spcPct val="0"/>
        </a:spcAft>
        <a:defRPr sz="3000">
          <a:solidFill>
            <a:schemeClr val="tx2"/>
          </a:solidFill>
          <a:latin typeface="+mj-lt"/>
          <a:ea typeface="+mj-ea"/>
          <a:cs typeface="ＭＳ Ｐゴシック"/>
        </a:defRPr>
      </a:lvl1pPr>
      <a:lvl2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2pPr>
      <a:lvl3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3pPr>
      <a:lvl4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4pPr>
      <a:lvl5pPr algn="l" rtl="0" eaLnBrk="1" fontAlgn="base" hangingPunct="1">
        <a:spcBef>
          <a:spcPct val="0"/>
        </a:spcBef>
        <a:spcAft>
          <a:spcPct val="0"/>
        </a:spcAft>
        <a:defRPr sz="1856">
          <a:solidFill>
            <a:srgbClr val="6E7768"/>
          </a:solidFill>
          <a:latin typeface="Arial" charset="0"/>
          <a:ea typeface="ＭＳ Ｐゴシック" pitchFamily="1" charset="-128"/>
          <a:cs typeface="ＭＳ Ｐゴシック"/>
        </a:defRPr>
      </a:lvl5pPr>
      <a:lvl6pPr marL="192873" algn="ctr" rtl="0" eaLnBrk="1" fontAlgn="base" hangingPunct="1">
        <a:spcBef>
          <a:spcPct val="0"/>
        </a:spcBef>
        <a:spcAft>
          <a:spcPct val="0"/>
        </a:spcAft>
        <a:defRPr sz="1856">
          <a:solidFill>
            <a:schemeClr val="tx2"/>
          </a:solidFill>
          <a:latin typeface="Arial" charset="0"/>
          <a:ea typeface="ＭＳ Ｐゴシック" pitchFamily="1" charset="-128"/>
        </a:defRPr>
      </a:lvl6pPr>
      <a:lvl7pPr marL="385744" algn="ctr" rtl="0" eaLnBrk="1" fontAlgn="base" hangingPunct="1">
        <a:spcBef>
          <a:spcPct val="0"/>
        </a:spcBef>
        <a:spcAft>
          <a:spcPct val="0"/>
        </a:spcAft>
        <a:defRPr sz="1856">
          <a:solidFill>
            <a:schemeClr val="tx2"/>
          </a:solidFill>
          <a:latin typeface="Arial" charset="0"/>
          <a:ea typeface="ＭＳ Ｐゴシック" pitchFamily="1" charset="-128"/>
        </a:defRPr>
      </a:lvl7pPr>
      <a:lvl8pPr marL="578616" algn="ctr" rtl="0" eaLnBrk="1" fontAlgn="base" hangingPunct="1">
        <a:spcBef>
          <a:spcPct val="0"/>
        </a:spcBef>
        <a:spcAft>
          <a:spcPct val="0"/>
        </a:spcAft>
        <a:defRPr sz="1856">
          <a:solidFill>
            <a:schemeClr val="tx2"/>
          </a:solidFill>
          <a:latin typeface="Arial" charset="0"/>
          <a:ea typeface="ＭＳ Ｐゴシック" pitchFamily="1" charset="-128"/>
        </a:defRPr>
      </a:lvl8pPr>
      <a:lvl9pPr marL="771487" algn="ctr" rtl="0" eaLnBrk="1" fontAlgn="base" hangingPunct="1">
        <a:spcBef>
          <a:spcPct val="0"/>
        </a:spcBef>
        <a:spcAft>
          <a:spcPct val="0"/>
        </a:spcAft>
        <a:defRPr sz="1856">
          <a:solidFill>
            <a:schemeClr val="tx2"/>
          </a:solidFill>
          <a:latin typeface="Arial" charset="0"/>
          <a:ea typeface="ＭＳ Ｐゴシック" pitchFamily="1" charset="-128"/>
        </a:defRPr>
      </a:lvl9pPr>
    </p:titleStyle>
    <p:bodyStyle>
      <a:lvl1pPr marL="144655" indent="-144655" algn="l" rtl="0" eaLnBrk="1" fontAlgn="base" hangingPunct="1">
        <a:spcBef>
          <a:spcPct val="20000"/>
        </a:spcBef>
        <a:spcAft>
          <a:spcPct val="0"/>
        </a:spcAft>
        <a:buChar char="•"/>
        <a:defRPr sz="2100">
          <a:solidFill>
            <a:schemeClr val="tx2"/>
          </a:solidFill>
          <a:latin typeface="+mn-lt"/>
          <a:ea typeface="+mn-ea"/>
          <a:cs typeface="ＭＳ Ｐゴシック"/>
        </a:defRPr>
      </a:lvl1pPr>
      <a:lvl2pPr marL="313417" indent="-120545" algn="l" rtl="0" eaLnBrk="1" fontAlgn="base" hangingPunct="1">
        <a:spcBef>
          <a:spcPct val="20000"/>
        </a:spcBef>
        <a:spcAft>
          <a:spcPct val="0"/>
        </a:spcAft>
        <a:buChar char="–"/>
        <a:defRPr sz="1800">
          <a:solidFill>
            <a:schemeClr val="tx2"/>
          </a:solidFill>
          <a:latin typeface="+mn-lt"/>
          <a:ea typeface="+mn-ea"/>
          <a:cs typeface="ＭＳ Ｐゴシック"/>
        </a:defRPr>
      </a:lvl2pPr>
      <a:lvl3pPr marL="482180" indent="-96436" algn="l" rtl="0" eaLnBrk="1" fontAlgn="base" hangingPunct="1">
        <a:spcBef>
          <a:spcPct val="20000"/>
        </a:spcBef>
        <a:spcAft>
          <a:spcPct val="0"/>
        </a:spcAft>
        <a:buChar char="•"/>
        <a:defRPr sz="1600">
          <a:solidFill>
            <a:schemeClr val="tx2"/>
          </a:solidFill>
          <a:latin typeface="+mn-lt"/>
          <a:ea typeface="+mn-ea"/>
          <a:cs typeface="ＭＳ Ｐゴシック"/>
        </a:defRPr>
      </a:lvl3pPr>
      <a:lvl4pPr marL="675051" indent="-96436" algn="l" rtl="0" eaLnBrk="1" fontAlgn="base" hangingPunct="1">
        <a:spcBef>
          <a:spcPct val="20000"/>
        </a:spcBef>
        <a:spcAft>
          <a:spcPct val="0"/>
        </a:spcAft>
        <a:buChar char="–"/>
        <a:defRPr sz="1400">
          <a:solidFill>
            <a:schemeClr val="tx2"/>
          </a:solidFill>
          <a:latin typeface="+mn-lt"/>
          <a:ea typeface="+mn-ea"/>
          <a:cs typeface="ＭＳ Ｐゴシック"/>
        </a:defRPr>
      </a:lvl4pPr>
      <a:lvl5pPr marL="867924" indent="-96436" algn="l" rtl="0" eaLnBrk="1" fontAlgn="base" hangingPunct="1">
        <a:spcBef>
          <a:spcPct val="20000"/>
        </a:spcBef>
        <a:spcAft>
          <a:spcPct val="0"/>
        </a:spcAft>
        <a:buChar char="»"/>
        <a:defRPr sz="1200">
          <a:solidFill>
            <a:schemeClr val="tx2"/>
          </a:solidFill>
          <a:latin typeface="+mn-lt"/>
          <a:ea typeface="+mn-ea"/>
          <a:cs typeface="ＭＳ Ｐゴシック"/>
        </a:defRPr>
      </a:lvl5pPr>
      <a:lvl6pPr marL="1060793" indent="-96436" algn="l" rtl="0" eaLnBrk="1" fontAlgn="base" hangingPunct="1">
        <a:spcBef>
          <a:spcPct val="20000"/>
        </a:spcBef>
        <a:spcAft>
          <a:spcPct val="0"/>
        </a:spcAft>
        <a:buChar char="»"/>
        <a:defRPr sz="844">
          <a:solidFill>
            <a:schemeClr val="tx1"/>
          </a:solidFill>
          <a:latin typeface="+mn-lt"/>
          <a:ea typeface="+mn-ea"/>
        </a:defRPr>
      </a:lvl6pPr>
      <a:lvl7pPr marL="1253667" indent="-96436" algn="l" rtl="0" eaLnBrk="1" fontAlgn="base" hangingPunct="1">
        <a:spcBef>
          <a:spcPct val="20000"/>
        </a:spcBef>
        <a:spcAft>
          <a:spcPct val="0"/>
        </a:spcAft>
        <a:buChar char="»"/>
        <a:defRPr sz="844">
          <a:solidFill>
            <a:schemeClr val="tx1"/>
          </a:solidFill>
          <a:latin typeface="+mn-lt"/>
          <a:ea typeface="+mn-ea"/>
        </a:defRPr>
      </a:lvl7pPr>
      <a:lvl8pPr marL="1446539" indent="-96436" algn="l" rtl="0" eaLnBrk="1" fontAlgn="base" hangingPunct="1">
        <a:spcBef>
          <a:spcPct val="20000"/>
        </a:spcBef>
        <a:spcAft>
          <a:spcPct val="0"/>
        </a:spcAft>
        <a:buChar char="»"/>
        <a:defRPr sz="844">
          <a:solidFill>
            <a:schemeClr val="tx1"/>
          </a:solidFill>
          <a:latin typeface="+mn-lt"/>
          <a:ea typeface="+mn-ea"/>
        </a:defRPr>
      </a:lvl8pPr>
      <a:lvl9pPr marL="1639410" indent="-96436" algn="l" rtl="0" eaLnBrk="1" fontAlgn="base" hangingPunct="1">
        <a:spcBef>
          <a:spcPct val="20000"/>
        </a:spcBef>
        <a:spcAft>
          <a:spcPct val="0"/>
        </a:spcAft>
        <a:buChar char="»"/>
        <a:defRPr sz="844">
          <a:solidFill>
            <a:schemeClr val="tx1"/>
          </a:solidFill>
          <a:latin typeface="+mn-lt"/>
          <a:ea typeface="+mn-ea"/>
        </a:defRPr>
      </a:lvl9pPr>
    </p:bodyStyle>
    <p:otherStyle>
      <a:defPPr>
        <a:defRPr lang="en-US"/>
      </a:defPPr>
      <a:lvl1pPr marL="0" algn="l" defTabSz="385744" rtl="0" eaLnBrk="1" latinLnBrk="0" hangingPunct="1">
        <a:defRPr sz="760" kern="1200">
          <a:solidFill>
            <a:schemeClr val="tx1"/>
          </a:solidFill>
          <a:latin typeface="+mn-lt"/>
          <a:ea typeface="+mn-ea"/>
          <a:cs typeface="+mn-cs"/>
        </a:defRPr>
      </a:lvl1pPr>
      <a:lvl2pPr marL="192873" algn="l" defTabSz="385744" rtl="0" eaLnBrk="1" latinLnBrk="0" hangingPunct="1">
        <a:defRPr sz="760" kern="1200">
          <a:solidFill>
            <a:schemeClr val="tx1"/>
          </a:solidFill>
          <a:latin typeface="+mn-lt"/>
          <a:ea typeface="+mn-ea"/>
          <a:cs typeface="+mn-cs"/>
        </a:defRPr>
      </a:lvl2pPr>
      <a:lvl3pPr marL="385744" algn="l" defTabSz="385744" rtl="0" eaLnBrk="1" latinLnBrk="0" hangingPunct="1">
        <a:defRPr sz="760" kern="1200">
          <a:solidFill>
            <a:schemeClr val="tx1"/>
          </a:solidFill>
          <a:latin typeface="+mn-lt"/>
          <a:ea typeface="+mn-ea"/>
          <a:cs typeface="+mn-cs"/>
        </a:defRPr>
      </a:lvl3pPr>
      <a:lvl4pPr marL="578616" algn="l" defTabSz="385744" rtl="0" eaLnBrk="1" latinLnBrk="0" hangingPunct="1">
        <a:defRPr sz="760" kern="1200">
          <a:solidFill>
            <a:schemeClr val="tx1"/>
          </a:solidFill>
          <a:latin typeface="+mn-lt"/>
          <a:ea typeface="+mn-ea"/>
          <a:cs typeface="+mn-cs"/>
        </a:defRPr>
      </a:lvl4pPr>
      <a:lvl5pPr marL="771487" algn="l" defTabSz="385744" rtl="0" eaLnBrk="1" latinLnBrk="0" hangingPunct="1">
        <a:defRPr sz="760" kern="1200">
          <a:solidFill>
            <a:schemeClr val="tx1"/>
          </a:solidFill>
          <a:latin typeface="+mn-lt"/>
          <a:ea typeface="+mn-ea"/>
          <a:cs typeface="+mn-cs"/>
        </a:defRPr>
      </a:lvl5pPr>
      <a:lvl6pPr marL="964359" algn="l" defTabSz="385744" rtl="0" eaLnBrk="1" latinLnBrk="0" hangingPunct="1">
        <a:defRPr sz="760" kern="1200">
          <a:solidFill>
            <a:schemeClr val="tx1"/>
          </a:solidFill>
          <a:latin typeface="+mn-lt"/>
          <a:ea typeface="+mn-ea"/>
          <a:cs typeface="+mn-cs"/>
        </a:defRPr>
      </a:lvl6pPr>
      <a:lvl7pPr marL="1157230" algn="l" defTabSz="385744" rtl="0" eaLnBrk="1" latinLnBrk="0" hangingPunct="1">
        <a:defRPr sz="760" kern="1200">
          <a:solidFill>
            <a:schemeClr val="tx1"/>
          </a:solidFill>
          <a:latin typeface="+mn-lt"/>
          <a:ea typeface="+mn-ea"/>
          <a:cs typeface="+mn-cs"/>
        </a:defRPr>
      </a:lvl7pPr>
      <a:lvl8pPr marL="1350102" algn="l" defTabSz="385744" rtl="0" eaLnBrk="1" latinLnBrk="0" hangingPunct="1">
        <a:defRPr sz="760" kern="1200">
          <a:solidFill>
            <a:schemeClr val="tx1"/>
          </a:solidFill>
          <a:latin typeface="+mn-lt"/>
          <a:ea typeface="+mn-ea"/>
          <a:cs typeface="+mn-cs"/>
        </a:defRPr>
      </a:lvl8pPr>
      <a:lvl9pPr marL="1542973" algn="l" defTabSz="385744"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info@hbf.co.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8610D-E793-8B31-F12E-205CD607CA9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2A437D-D797-10DA-DFCA-E0936688AA82}"/>
              </a:ext>
            </a:extLst>
          </p:cNvPr>
          <p:cNvSpPr txBox="1"/>
          <p:nvPr/>
        </p:nvSpPr>
        <p:spPr>
          <a:xfrm>
            <a:off x="707158" y="3429000"/>
            <a:ext cx="8593251" cy="2123658"/>
          </a:xfrm>
          <a:prstGeom prst="rect">
            <a:avLst/>
          </a:prstGeom>
          <a:noFill/>
        </p:spPr>
        <p:txBody>
          <a:bodyPr wrap="square" rtlCol="0">
            <a:spAutoFit/>
          </a:bodyPr>
          <a:lstStyle/>
          <a:p>
            <a:r>
              <a:rPr lang="en-GB" sz="6600" b="1">
                <a:solidFill>
                  <a:schemeClr val="bg1"/>
                </a:solidFill>
              </a:rPr>
              <a:t>BNG: Understanding the small site metric </a:t>
            </a:r>
          </a:p>
        </p:txBody>
      </p:sp>
    </p:spTree>
    <p:extLst>
      <p:ext uri="{BB962C8B-B14F-4D97-AF65-F5344CB8AC3E}">
        <p14:creationId xmlns:p14="http://schemas.microsoft.com/office/powerpoint/2010/main" val="2659173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BDA44-6CA1-A0D3-8DE5-C57F0759EC0A}"/>
              </a:ext>
            </a:extLst>
          </p:cNvPr>
          <p:cNvSpPr txBox="1"/>
          <p:nvPr/>
        </p:nvSpPr>
        <p:spPr>
          <a:xfrm>
            <a:off x="914400" y="5335083"/>
            <a:ext cx="11858324" cy="954107"/>
          </a:xfrm>
          <a:prstGeom prst="rect">
            <a:avLst/>
          </a:prstGeom>
          <a:noFill/>
        </p:spPr>
        <p:txBody>
          <a:bodyPr wrap="square" lIns="91440" tIns="45720" rIns="91440" bIns="45720" rtlCol="0" anchor="t">
            <a:spAutoFit/>
          </a:bodyPr>
          <a:lstStyle/>
          <a:p>
            <a:r>
              <a:rPr lang="en-GB" sz="2800" b="1">
                <a:solidFill>
                  <a:schemeClr val="bg1"/>
                </a:solidFill>
              </a:rPr>
              <a:t>Emily Williams</a:t>
            </a:r>
          </a:p>
          <a:p>
            <a:r>
              <a:rPr lang="en-GB" sz="2800">
                <a:solidFill>
                  <a:schemeClr val="bg1"/>
                </a:solidFill>
                <a:latin typeface="Arial"/>
                <a:ea typeface="ＭＳ Ｐゴシック"/>
                <a:cs typeface="Arial"/>
              </a:rPr>
              <a:t>Director of Residential Research, </a:t>
            </a:r>
            <a:r>
              <a:rPr lang="en-GB" sz="2800">
                <a:solidFill>
                  <a:schemeClr val="bg1"/>
                </a:solidFill>
              </a:rPr>
              <a:t>Savills</a:t>
            </a:r>
          </a:p>
        </p:txBody>
      </p:sp>
      <p:sp>
        <p:nvSpPr>
          <p:cNvPr id="2" name="TextBox 1">
            <a:extLst>
              <a:ext uri="{FF2B5EF4-FFF2-40B4-BE49-F238E27FC236}">
                <a16:creationId xmlns:a16="http://schemas.microsoft.com/office/drawing/2014/main" id="{A19E71D8-5BF1-F837-3914-F4629E78CA73}"/>
              </a:ext>
            </a:extLst>
          </p:cNvPr>
          <p:cNvSpPr txBox="1"/>
          <p:nvPr/>
        </p:nvSpPr>
        <p:spPr>
          <a:xfrm>
            <a:off x="1046922" y="353313"/>
            <a:ext cx="10474188" cy="1938992"/>
          </a:xfrm>
          <a:prstGeom prst="rect">
            <a:avLst/>
          </a:prstGeom>
          <a:noFill/>
        </p:spPr>
        <p:txBody>
          <a:bodyPr wrap="square" rtlCol="0">
            <a:spAutoFit/>
          </a:bodyPr>
          <a:lstStyle/>
          <a:p>
            <a:r>
              <a:rPr lang="en-GB" sz="6000">
                <a:solidFill>
                  <a:schemeClr val="bg1"/>
                </a:solidFill>
              </a:rPr>
              <a:t>Understanding residential market conditions</a:t>
            </a:r>
          </a:p>
        </p:txBody>
      </p:sp>
      <p:sp>
        <p:nvSpPr>
          <p:cNvPr id="3" name="TextBox 2">
            <a:extLst>
              <a:ext uri="{FF2B5EF4-FFF2-40B4-BE49-F238E27FC236}">
                <a16:creationId xmlns:a16="http://schemas.microsoft.com/office/drawing/2014/main" id="{A420AC80-7296-7452-84F9-7DE98AC3EA37}"/>
              </a:ext>
            </a:extLst>
          </p:cNvPr>
          <p:cNvSpPr txBox="1"/>
          <p:nvPr/>
        </p:nvSpPr>
        <p:spPr>
          <a:xfrm>
            <a:off x="749547" y="676478"/>
            <a:ext cx="11019666" cy="1077218"/>
          </a:xfrm>
          <a:prstGeom prst="rect">
            <a:avLst/>
          </a:prstGeom>
          <a:noFill/>
        </p:spPr>
        <p:txBody>
          <a:bodyPr wrap="square" rtlCol="0">
            <a:spAutoFit/>
          </a:bodyPr>
          <a:lstStyle/>
          <a:p>
            <a:r>
              <a:rPr lang="en-GB" sz="2800" b="1">
                <a:solidFill>
                  <a:schemeClr val="tx2"/>
                </a:solidFill>
              </a:rPr>
              <a:t>Justify habitats in comments section </a:t>
            </a:r>
          </a:p>
          <a:p>
            <a:endParaRPr lang="en-GB" sz="3600">
              <a:solidFill>
                <a:schemeClr val="tx2"/>
              </a:solidFill>
            </a:endParaRPr>
          </a:p>
        </p:txBody>
      </p:sp>
      <p:pic>
        <p:nvPicPr>
          <p:cNvPr id="7" name="Picture 6">
            <a:extLst>
              <a:ext uri="{FF2B5EF4-FFF2-40B4-BE49-F238E27FC236}">
                <a16:creationId xmlns:a16="http://schemas.microsoft.com/office/drawing/2014/main" id="{1D8E9A42-D097-46A4-27C5-6BBF367B8905}"/>
              </a:ext>
            </a:extLst>
          </p:cNvPr>
          <p:cNvPicPr>
            <a:picLocks noChangeAspect="1"/>
          </p:cNvPicPr>
          <p:nvPr/>
        </p:nvPicPr>
        <p:blipFill rotWithShape="1">
          <a:blip r:embed="rId3"/>
          <a:srcRect l="6147" t="33426" r="3468" b="22206"/>
          <a:stretch/>
        </p:blipFill>
        <p:spPr>
          <a:xfrm>
            <a:off x="586166" y="1753750"/>
            <a:ext cx="11019667" cy="3042779"/>
          </a:xfrm>
          <a:prstGeom prst="rect">
            <a:avLst/>
          </a:prstGeom>
        </p:spPr>
      </p:pic>
      <p:cxnSp>
        <p:nvCxnSpPr>
          <p:cNvPr id="9" name="Straight Arrow Connector 8">
            <a:extLst>
              <a:ext uri="{FF2B5EF4-FFF2-40B4-BE49-F238E27FC236}">
                <a16:creationId xmlns:a16="http://schemas.microsoft.com/office/drawing/2014/main" id="{F60D853A-E426-AF1F-51E8-B1D6A9AA3A03}"/>
              </a:ext>
            </a:extLst>
          </p:cNvPr>
          <p:cNvCxnSpPr>
            <a:cxnSpLocks/>
          </p:cNvCxnSpPr>
          <p:nvPr/>
        </p:nvCxnSpPr>
        <p:spPr bwMode="auto">
          <a:xfrm>
            <a:off x="10191135" y="1553641"/>
            <a:ext cx="0" cy="1389554"/>
          </a:xfrm>
          <a:prstGeom prst="straightConnector1">
            <a:avLst/>
          </a:prstGeom>
          <a:ln w="730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9AC605F8-CF42-4665-71E8-54641BAB7159}"/>
              </a:ext>
            </a:extLst>
          </p:cNvPr>
          <p:cNvSpPr txBox="1"/>
          <p:nvPr/>
        </p:nvSpPr>
        <p:spPr>
          <a:xfrm>
            <a:off x="9211512" y="1153586"/>
            <a:ext cx="2050017" cy="461665"/>
          </a:xfrm>
          <a:prstGeom prst="rect">
            <a:avLst/>
          </a:prstGeom>
          <a:noFill/>
        </p:spPr>
        <p:txBody>
          <a:bodyPr wrap="square" rtlCol="0">
            <a:spAutoFit/>
          </a:bodyPr>
          <a:lstStyle/>
          <a:p>
            <a:r>
              <a:rPr lang="en-GB"/>
              <a:t>Justify here</a:t>
            </a:r>
          </a:p>
        </p:txBody>
      </p:sp>
    </p:spTree>
    <p:extLst>
      <p:ext uri="{BB962C8B-B14F-4D97-AF65-F5344CB8AC3E}">
        <p14:creationId xmlns:p14="http://schemas.microsoft.com/office/powerpoint/2010/main" val="654276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BDA44-6CA1-A0D3-8DE5-C57F0759EC0A}"/>
              </a:ext>
            </a:extLst>
          </p:cNvPr>
          <p:cNvSpPr txBox="1"/>
          <p:nvPr/>
        </p:nvSpPr>
        <p:spPr>
          <a:xfrm>
            <a:off x="914400" y="5335083"/>
            <a:ext cx="11858324" cy="954107"/>
          </a:xfrm>
          <a:prstGeom prst="rect">
            <a:avLst/>
          </a:prstGeom>
          <a:noFill/>
        </p:spPr>
        <p:txBody>
          <a:bodyPr wrap="square" lIns="91440" tIns="45720" rIns="91440" bIns="45720" rtlCol="0" anchor="t">
            <a:spAutoFit/>
          </a:bodyPr>
          <a:lstStyle/>
          <a:p>
            <a:r>
              <a:rPr lang="en-GB" sz="2800" b="1">
                <a:solidFill>
                  <a:schemeClr val="bg1"/>
                </a:solidFill>
              </a:rPr>
              <a:t>Emily Williams</a:t>
            </a:r>
          </a:p>
          <a:p>
            <a:r>
              <a:rPr lang="en-GB" sz="2800">
                <a:solidFill>
                  <a:schemeClr val="bg1"/>
                </a:solidFill>
                <a:latin typeface="Arial"/>
                <a:ea typeface="ＭＳ Ｐゴシック"/>
                <a:cs typeface="Arial"/>
              </a:rPr>
              <a:t>Director of Residential Research, </a:t>
            </a:r>
            <a:r>
              <a:rPr lang="en-GB" sz="2800">
                <a:solidFill>
                  <a:schemeClr val="bg1"/>
                </a:solidFill>
              </a:rPr>
              <a:t>Savills</a:t>
            </a:r>
          </a:p>
        </p:txBody>
      </p:sp>
      <p:sp>
        <p:nvSpPr>
          <p:cNvPr id="2" name="TextBox 1">
            <a:extLst>
              <a:ext uri="{FF2B5EF4-FFF2-40B4-BE49-F238E27FC236}">
                <a16:creationId xmlns:a16="http://schemas.microsoft.com/office/drawing/2014/main" id="{A19E71D8-5BF1-F837-3914-F4629E78CA73}"/>
              </a:ext>
            </a:extLst>
          </p:cNvPr>
          <p:cNvSpPr txBox="1"/>
          <p:nvPr/>
        </p:nvSpPr>
        <p:spPr>
          <a:xfrm>
            <a:off x="1046922" y="353313"/>
            <a:ext cx="10474188" cy="1938992"/>
          </a:xfrm>
          <a:prstGeom prst="rect">
            <a:avLst/>
          </a:prstGeom>
          <a:noFill/>
        </p:spPr>
        <p:txBody>
          <a:bodyPr wrap="square" rtlCol="0">
            <a:spAutoFit/>
          </a:bodyPr>
          <a:lstStyle/>
          <a:p>
            <a:r>
              <a:rPr lang="en-GB" sz="6000">
                <a:solidFill>
                  <a:schemeClr val="bg1"/>
                </a:solidFill>
              </a:rPr>
              <a:t>Understanding residential market conditions</a:t>
            </a:r>
          </a:p>
        </p:txBody>
      </p:sp>
      <p:sp>
        <p:nvSpPr>
          <p:cNvPr id="3" name="TextBox 2">
            <a:extLst>
              <a:ext uri="{FF2B5EF4-FFF2-40B4-BE49-F238E27FC236}">
                <a16:creationId xmlns:a16="http://schemas.microsoft.com/office/drawing/2014/main" id="{A420AC80-7296-7452-84F9-7DE98AC3EA37}"/>
              </a:ext>
            </a:extLst>
          </p:cNvPr>
          <p:cNvSpPr txBox="1"/>
          <p:nvPr/>
        </p:nvSpPr>
        <p:spPr>
          <a:xfrm>
            <a:off x="749547" y="676478"/>
            <a:ext cx="11019666" cy="1077218"/>
          </a:xfrm>
          <a:prstGeom prst="rect">
            <a:avLst/>
          </a:prstGeom>
          <a:noFill/>
        </p:spPr>
        <p:txBody>
          <a:bodyPr wrap="square" rtlCol="0">
            <a:spAutoFit/>
          </a:bodyPr>
          <a:lstStyle/>
          <a:p>
            <a:r>
              <a:rPr lang="en-GB" sz="2800" b="1">
                <a:solidFill>
                  <a:schemeClr val="tx2"/>
                </a:solidFill>
              </a:rPr>
              <a:t>Justify habitats tab 4 </a:t>
            </a:r>
          </a:p>
          <a:p>
            <a:endParaRPr lang="en-GB" sz="3600">
              <a:solidFill>
                <a:schemeClr val="tx2"/>
              </a:solidFill>
            </a:endParaRPr>
          </a:p>
        </p:txBody>
      </p:sp>
      <p:pic>
        <p:nvPicPr>
          <p:cNvPr id="5" name="Picture 4">
            <a:extLst>
              <a:ext uri="{FF2B5EF4-FFF2-40B4-BE49-F238E27FC236}">
                <a16:creationId xmlns:a16="http://schemas.microsoft.com/office/drawing/2014/main" id="{516C53F4-3A46-21D2-3571-39DCD1501646}"/>
              </a:ext>
            </a:extLst>
          </p:cNvPr>
          <p:cNvPicPr>
            <a:picLocks noChangeAspect="1"/>
          </p:cNvPicPr>
          <p:nvPr/>
        </p:nvPicPr>
        <p:blipFill rotWithShape="1">
          <a:blip r:embed="rId3"/>
          <a:srcRect l="1451" t="30322" r="42541" b="8294"/>
          <a:stretch/>
        </p:blipFill>
        <p:spPr>
          <a:xfrm>
            <a:off x="2627671" y="1501750"/>
            <a:ext cx="6936658" cy="4276343"/>
          </a:xfrm>
          <a:prstGeom prst="rect">
            <a:avLst/>
          </a:prstGeom>
        </p:spPr>
      </p:pic>
      <p:sp>
        <p:nvSpPr>
          <p:cNvPr id="8" name="TextBox 7">
            <a:extLst>
              <a:ext uri="{FF2B5EF4-FFF2-40B4-BE49-F238E27FC236}">
                <a16:creationId xmlns:a16="http://schemas.microsoft.com/office/drawing/2014/main" id="{0C3BDE36-97CE-A99A-415A-FF2986A14099}"/>
              </a:ext>
            </a:extLst>
          </p:cNvPr>
          <p:cNvSpPr txBox="1"/>
          <p:nvPr/>
        </p:nvSpPr>
        <p:spPr>
          <a:xfrm>
            <a:off x="9719196" y="2911616"/>
            <a:ext cx="2050017" cy="461665"/>
          </a:xfrm>
          <a:prstGeom prst="rect">
            <a:avLst/>
          </a:prstGeom>
          <a:noFill/>
        </p:spPr>
        <p:txBody>
          <a:bodyPr wrap="square" rtlCol="0">
            <a:spAutoFit/>
          </a:bodyPr>
          <a:lstStyle/>
          <a:p>
            <a:r>
              <a:rPr lang="en-GB"/>
              <a:t>Photos here</a:t>
            </a:r>
          </a:p>
        </p:txBody>
      </p:sp>
      <p:cxnSp>
        <p:nvCxnSpPr>
          <p:cNvPr id="10" name="Straight Arrow Connector 9">
            <a:extLst>
              <a:ext uri="{FF2B5EF4-FFF2-40B4-BE49-F238E27FC236}">
                <a16:creationId xmlns:a16="http://schemas.microsoft.com/office/drawing/2014/main" id="{23463237-F626-4EFE-F1E3-893749AE29F9}"/>
              </a:ext>
            </a:extLst>
          </p:cNvPr>
          <p:cNvCxnSpPr>
            <a:cxnSpLocks/>
          </p:cNvCxnSpPr>
          <p:nvPr/>
        </p:nvCxnSpPr>
        <p:spPr bwMode="auto">
          <a:xfrm flipH="1">
            <a:off x="8222226" y="3190712"/>
            <a:ext cx="1342103" cy="0"/>
          </a:xfrm>
          <a:prstGeom prst="straightConnector1">
            <a:avLst/>
          </a:prstGeom>
          <a:ln w="730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39785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261784" y="245591"/>
            <a:ext cx="5834216" cy="5447645"/>
          </a:xfrm>
          <a:prstGeom prst="rect">
            <a:avLst/>
          </a:prstGeom>
          <a:noFill/>
        </p:spPr>
        <p:txBody>
          <a:bodyPr wrap="square">
            <a:spAutoFit/>
          </a:bodyPr>
          <a:lstStyle/>
          <a:p>
            <a:r>
              <a:rPr lang="en-GB" sz="2800" b="1">
                <a:solidFill>
                  <a:schemeClr val="tx2"/>
                </a:solidFill>
              </a:rPr>
              <a:t>Small Sites Metric: </a:t>
            </a:r>
          </a:p>
          <a:p>
            <a:r>
              <a:rPr lang="en-GB" sz="2800" b="1">
                <a:solidFill>
                  <a:schemeClr val="tx2"/>
                </a:solidFill>
              </a:rPr>
              <a:t>Off-site units</a:t>
            </a:r>
          </a:p>
          <a:p>
            <a:endParaRPr lang="en-GB" sz="3200">
              <a:solidFill>
                <a:schemeClr val="tx2"/>
              </a:solidFill>
            </a:endParaRPr>
          </a:p>
          <a:p>
            <a:pPr marL="571500" indent="-571500">
              <a:buFont typeface="Arial" panose="020B0604020202020204" pitchFamily="34" charset="0"/>
              <a:buChar char="•"/>
            </a:pPr>
            <a:r>
              <a:rPr lang="en-GB" sz="2800">
                <a:solidFill>
                  <a:schemeClr val="tx2"/>
                </a:solidFill>
              </a:rPr>
              <a:t>No off-site section</a:t>
            </a:r>
          </a:p>
          <a:p>
            <a:pPr marL="571500" indent="-571500">
              <a:buFont typeface="Arial" panose="020B0604020202020204" pitchFamily="34" charset="0"/>
              <a:buChar char="•"/>
            </a:pPr>
            <a:r>
              <a:rPr lang="en-GB" sz="2800">
                <a:solidFill>
                  <a:schemeClr val="tx2"/>
                </a:solidFill>
              </a:rPr>
              <a:t>If on-site net loss – send metric to off-site provider</a:t>
            </a:r>
          </a:p>
          <a:p>
            <a:pPr marL="571500" indent="-571500">
              <a:buFont typeface="Arial" panose="020B0604020202020204" pitchFamily="34" charset="0"/>
              <a:buChar char="•"/>
            </a:pPr>
            <a:r>
              <a:rPr lang="en-GB" sz="2800">
                <a:solidFill>
                  <a:schemeClr val="tx2"/>
                </a:solidFill>
              </a:rPr>
              <a:t>They will enter data into full metric to justify units required for net gain and for your Biodiversity Gain Plan</a:t>
            </a:r>
          </a:p>
          <a:p>
            <a:pPr marL="571500" indent="-571500">
              <a:buFont typeface="Arial" panose="020B0604020202020204" pitchFamily="34" charset="0"/>
              <a:buChar char="•"/>
            </a:pPr>
            <a:r>
              <a:rPr lang="en-GB" sz="2800">
                <a:solidFill>
                  <a:schemeClr val="tx2"/>
                </a:solidFill>
              </a:rPr>
              <a:t>Trading rules must be satisfied to deliver net gain onsite</a:t>
            </a:r>
          </a:p>
        </p:txBody>
      </p:sp>
      <p:pic>
        <p:nvPicPr>
          <p:cNvPr id="3" name="Picture 2">
            <a:extLst>
              <a:ext uri="{FF2B5EF4-FFF2-40B4-BE49-F238E27FC236}">
                <a16:creationId xmlns:a16="http://schemas.microsoft.com/office/drawing/2014/main" id="{1061D0EC-64C3-AC46-128F-A5C619ADB5F7}"/>
              </a:ext>
            </a:extLst>
          </p:cNvPr>
          <p:cNvPicPr>
            <a:picLocks noChangeAspect="1"/>
          </p:cNvPicPr>
          <p:nvPr/>
        </p:nvPicPr>
        <p:blipFill rotWithShape="1">
          <a:blip r:embed="rId3"/>
          <a:srcRect l="3387" t="28388" r="50000" b="7741"/>
          <a:stretch/>
        </p:blipFill>
        <p:spPr>
          <a:xfrm>
            <a:off x="6096000" y="914400"/>
            <a:ext cx="5683046" cy="4380272"/>
          </a:xfrm>
          <a:prstGeom prst="rect">
            <a:avLst/>
          </a:prstGeom>
        </p:spPr>
      </p:pic>
    </p:spTree>
    <p:extLst>
      <p:ext uri="{BB962C8B-B14F-4D97-AF65-F5344CB8AC3E}">
        <p14:creationId xmlns:p14="http://schemas.microsoft.com/office/powerpoint/2010/main" val="3158539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143797" y="466817"/>
            <a:ext cx="6098458" cy="4832092"/>
          </a:xfrm>
          <a:prstGeom prst="rect">
            <a:avLst/>
          </a:prstGeom>
          <a:noFill/>
        </p:spPr>
        <p:txBody>
          <a:bodyPr wrap="square">
            <a:spAutoFit/>
          </a:bodyPr>
          <a:lstStyle/>
          <a:p>
            <a:r>
              <a:rPr lang="en-GB" sz="2800" b="1">
                <a:solidFill>
                  <a:schemeClr val="tx2"/>
                </a:solidFill>
              </a:rPr>
              <a:t>Trading rules </a:t>
            </a:r>
          </a:p>
          <a:p>
            <a:endParaRPr lang="en-GB" sz="2800">
              <a:solidFill>
                <a:schemeClr val="tx2"/>
              </a:solidFill>
            </a:endParaRPr>
          </a:p>
          <a:p>
            <a:pPr marL="457200" indent="-457200">
              <a:buFont typeface="Arial" panose="020B0604020202020204" pitchFamily="34" charset="0"/>
              <a:buChar char="•"/>
            </a:pPr>
            <a:r>
              <a:rPr lang="en-GB" sz="2800">
                <a:solidFill>
                  <a:schemeClr val="tx2"/>
                </a:solidFill>
              </a:rPr>
              <a:t>Medium distinctive habitats </a:t>
            </a:r>
          </a:p>
          <a:p>
            <a:r>
              <a:rPr lang="en-GB" sz="2800">
                <a:solidFill>
                  <a:schemeClr val="tx2"/>
                </a:solidFill>
              </a:rPr>
              <a:t>     Replaced within same broad    </a:t>
            </a:r>
          </a:p>
          <a:p>
            <a:r>
              <a:rPr lang="en-GB" sz="2800">
                <a:solidFill>
                  <a:schemeClr val="tx2"/>
                </a:solidFill>
              </a:rPr>
              <a:t>     habitat type</a:t>
            </a:r>
          </a:p>
          <a:p>
            <a:pPr marL="457200" indent="-457200">
              <a:buFont typeface="Arial" panose="020B0604020202020204" pitchFamily="34" charset="0"/>
              <a:buChar char="•"/>
            </a:pPr>
            <a:r>
              <a:rPr lang="en-GB" sz="2800">
                <a:solidFill>
                  <a:schemeClr val="tx2"/>
                </a:solidFill>
              </a:rPr>
              <a:t>Low distinctiveness habitats </a:t>
            </a:r>
          </a:p>
          <a:p>
            <a:r>
              <a:rPr lang="en-GB" sz="2800">
                <a:solidFill>
                  <a:schemeClr val="tx2"/>
                </a:solidFill>
              </a:rPr>
              <a:t>     Replaced with same or higher </a:t>
            </a:r>
          </a:p>
          <a:p>
            <a:r>
              <a:rPr lang="en-GB" sz="2800">
                <a:solidFill>
                  <a:schemeClr val="tx2"/>
                </a:solidFill>
              </a:rPr>
              <a:t>     habitat band </a:t>
            </a:r>
          </a:p>
          <a:p>
            <a:pPr marL="457200" indent="-457200">
              <a:buFont typeface="Arial" panose="020B0604020202020204" pitchFamily="34" charset="0"/>
              <a:buChar char="•"/>
            </a:pPr>
            <a:r>
              <a:rPr lang="en-GB" sz="2800">
                <a:solidFill>
                  <a:schemeClr val="tx2"/>
                </a:solidFill>
              </a:rPr>
              <a:t>Very low  </a:t>
            </a:r>
          </a:p>
          <a:p>
            <a:r>
              <a:rPr lang="en-GB" sz="2800">
                <a:solidFill>
                  <a:schemeClr val="tx2"/>
                </a:solidFill>
              </a:rPr>
              <a:t>     Replace with habitat of greater </a:t>
            </a:r>
          </a:p>
          <a:p>
            <a:r>
              <a:rPr lang="en-GB" sz="2800">
                <a:solidFill>
                  <a:schemeClr val="tx2"/>
                </a:solidFill>
              </a:rPr>
              <a:t>     unit value</a:t>
            </a:r>
          </a:p>
        </p:txBody>
      </p:sp>
      <p:pic>
        <p:nvPicPr>
          <p:cNvPr id="3" name="Picture 2" descr="A field of flowers and grass&#10;&#10;Description automatically generated">
            <a:extLst>
              <a:ext uri="{FF2B5EF4-FFF2-40B4-BE49-F238E27FC236}">
                <a16:creationId xmlns:a16="http://schemas.microsoft.com/office/drawing/2014/main" id="{B339AF74-217F-44F6-955D-CA8F14D7B655}"/>
              </a:ext>
            </a:extLst>
          </p:cNvPr>
          <p:cNvPicPr>
            <a:picLocks noChangeAspect="1"/>
          </p:cNvPicPr>
          <p:nvPr/>
        </p:nvPicPr>
        <p:blipFill rotWithShape="1">
          <a:blip r:embed="rId3">
            <a:extLst>
              <a:ext uri="{28A0092B-C50C-407E-A947-70E740481C1C}">
                <a14:useLocalDpi xmlns:a14="http://schemas.microsoft.com/office/drawing/2010/main" val="0"/>
              </a:ext>
            </a:extLst>
          </a:blip>
          <a:srcRect r="8804"/>
          <a:stretch/>
        </p:blipFill>
        <p:spPr>
          <a:xfrm>
            <a:off x="6348685" y="0"/>
            <a:ext cx="4574812" cy="5877272"/>
          </a:xfrm>
          <a:prstGeom prst="rect">
            <a:avLst/>
          </a:prstGeom>
        </p:spPr>
      </p:pic>
    </p:spTree>
    <p:extLst>
      <p:ext uri="{BB962C8B-B14F-4D97-AF65-F5344CB8AC3E}">
        <p14:creationId xmlns:p14="http://schemas.microsoft.com/office/powerpoint/2010/main" val="209750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384278" y="375106"/>
            <a:ext cx="6098458" cy="5262979"/>
          </a:xfrm>
          <a:prstGeom prst="rect">
            <a:avLst/>
          </a:prstGeom>
          <a:noFill/>
        </p:spPr>
        <p:txBody>
          <a:bodyPr wrap="square">
            <a:spAutoFit/>
          </a:bodyPr>
          <a:lstStyle/>
          <a:p>
            <a:r>
              <a:rPr lang="en-GB" sz="2800" b="1">
                <a:solidFill>
                  <a:schemeClr val="tx2"/>
                </a:solidFill>
              </a:rPr>
              <a:t>Watercourse unit trading </a:t>
            </a:r>
          </a:p>
          <a:p>
            <a:endParaRPr lang="en-GB" sz="2800">
              <a:solidFill>
                <a:schemeClr val="tx2"/>
              </a:solidFill>
            </a:endParaRPr>
          </a:p>
          <a:p>
            <a:r>
              <a:rPr lang="en-GB" sz="2800">
                <a:solidFill>
                  <a:schemeClr val="tx2"/>
                </a:solidFill>
              </a:rPr>
              <a:t>Enhancement or restoration of rivers or streams must be calculated using the statutory biodiversity metric tool </a:t>
            </a:r>
          </a:p>
          <a:p>
            <a:endParaRPr lang="en-GB" sz="2800">
              <a:solidFill>
                <a:schemeClr val="tx2"/>
              </a:solidFill>
            </a:endParaRPr>
          </a:p>
          <a:p>
            <a:r>
              <a:rPr lang="en-GB" sz="2800">
                <a:solidFill>
                  <a:schemeClr val="tx2"/>
                </a:solidFill>
              </a:rPr>
              <a:t>Compensate with similar habitat features </a:t>
            </a:r>
          </a:p>
          <a:p>
            <a:r>
              <a:rPr lang="en-GB" sz="2800">
                <a:solidFill>
                  <a:schemeClr val="tx2"/>
                </a:solidFill>
              </a:rPr>
              <a:t>• Impacts on canals cannot be offset </a:t>
            </a:r>
          </a:p>
          <a:p>
            <a:r>
              <a:rPr lang="en-GB" sz="2800">
                <a:solidFill>
                  <a:schemeClr val="tx2"/>
                </a:solidFill>
              </a:rPr>
              <a:t>  on rivers </a:t>
            </a:r>
          </a:p>
          <a:p>
            <a:r>
              <a:rPr lang="en-GB" sz="2800">
                <a:solidFill>
                  <a:schemeClr val="tx2"/>
                </a:solidFill>
              </a:rPr>
              <a:t>• Impacts on ditches cannot be offset </a:t>
            </a:r>
          </a:p>
          <a:p>
            <a:r>
              <a:rPr lang="en-GB" sz="2800">
                <a:solidFill>
                  <a:schemeClr val="tx2"/>
                </a:solidFill>
              </a:rPr>
              <a:t>  on canals or rivers</a:t>
            </a:r>
          </a:p>
        </p:txBody>
      </p:sp>
      <p:pic>
        <p:nvPicPr>
          <p:cNvPr id="3" name="Picture 2" descr="A stream running through a green field&#10;&#10;Description automatically generated">
            <a:extLst>
              <a:ext uri="{FF2B5EF4-FFF2-40B4-BE49-F238E27FC236}">
                <a16:creationId xmlns:a16="http://schemas.microsoft.com/office/drawing/2014/main" id="{87D50686-EC5A-2C5E-3725-E42852A46A72}"/>
              </a:ext>
            </a:extLst>
          </p:cNvPr>
          <p:cNvPicPr>
            <a:picLocks noChangeAspect="1"/>
          </p:cNvPicPr>
          <p:nvPr/>
        </p:nvPicPr>
        <p:blipFill rotWithShape="1">
          <a:blip r:embed="rId3">
            <a:extLst>
              <a:ext uri="{28A0092B-C50C-407E-A947-70E740481C1C}">
                <a14:useLocalDpi xmlns:a14="http://schemas.microsoft.com/office/drawing/2010/main" val="0"/>
              </a:ext>
            </a:extLst>
          </a:blip>
          <a:srcRect l="-3924" t="17401" r="3862" b="-3101"/>
          <a:stretch/>
        </p:blipFill>
        <p:spPr>
          <a:xfrm>
            <a:off x="6294128" y="0"/>
            <a:ext cx="4682532" cy="6103089"/>
          </a:xfrm>
          <a:prstGeom prst="rect">
            <a:avLst/>
          </a:prstGeom>
        </p:spPr>
      </p:pic>
    </p:spTree>
    <p:extLst>
      <p:ext uri="{BB962C8B-B14F-4D97-AF65-F5344CB8AC3E}">
        <p14:creationId xmlns:p14="http://schemas.microsoft.com/office/powerpoint/2010/main" val="97595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246054" y="287147"/>
            <a:ext cx="6282336" cy="5262979"/>
          </a:xfrm>
          <a:prstGeom prst="rect">
            <a:avLst/>
          </a:prstGeom>
          <a:noFill/>
        </p:spPr>
        <p:txBody>
          <a:bodyPr wrap="square">
            <a:spAutoFit/>
          </a:bodyPr>
          <a:lstStyle/>
          <a:p>
            <a:r>
              <a:rPr lang="en-GB" sz="2800" b="1">
                <a:solidFill>
                  <a:schemeClr val="tx2"/>
                </a:solidFill>
              </a:rPr>
              <a:t>Data required for Small Sites Metric</a:t>
            </a:r>
          </a:p>
          <a:p>
            <a:endParaRPr lang="en-GB" sz="2800">
              <a:solidFill>
                <a:schemeClr val="tx2"/>
              </a:solidFill>
            </a:endParaRPr>
          </a:p>
          <a:p>
            <a:pPr marL="457200" indent="-457200">
              <a:buFont typeface="Arial" panose="020B0604020202020204" pitchFamily="34" charset="0"/>
              <a:buChar char="•"/>
            </a:pPr>
            <a:r>
              <a:rPr lang="en-GB" sz="2800">
                <a:solidFill>
                  <a:schemeClr val="tx2"/>
                </a:solidFill>
              </a:rPr>
              <a:t>Habitat type</a:t>
            </a:r>
          </a:p>
          <a:p>
            <a:pPr marL="457200" indent="-457200">
              <a:buFont typeface="Arial" panose="020B0604020202020204" pitchFamily="34" charset="0"/>
              <a:buChar char="•"/>
            </a:pPr>
            <a:r>
              <a:rPr lang="en-GB" sz="2800">
                <a:solidFill>
                  <a:schemeClr val="tx2"/>
                </a:solidFill>
              </a:rPr>
              <a:t>Size</a:t>
            </a:r>
          </a:p>
          <a:p>
            <a:pPr marL="457200" indent="-457200">
              <a:buFont typeface="Arial" panose="020B0604020202020204" pitchFamily="34" charset="0"/>
              <a:buChar char="•"/>
            </a:pPr>
            <a:r>
              <a:rPr lang="en-GB" sz="2800">
                <a:solidFill>
                  <a:schemeClr val="tx2"/>
                </a:solidFill>
              </a:rPr>
              <a:t>Baseline condition automatically assigned</a:t>
            </a:r>
          </a:p>
          <a:p>
            <a:pPr marL="457200" indent="-457200">
              <a:buFont typeface="Arial" panose="020B0604020202020204" pitchFamily="34" charset="0"/>
              <a:buChar char="•"/>
            </a:pPr>
            <a:r>
              <a:rPr lang="en-GB" sz="2800">
                <a:solidFill>
                  <a:schemeClr val="tx2"/>
                </a:solidFill>
              </a:rPr>
              <a:t>Target condition of created/enhanced habitats</a:t>
            </a:r>
          </a:p>
          <a:p>
            <a:pPr marL="457200" indent="-457200">
              <a:buFont typeface="Arial" panose="020B0604020202020204" pitchFamily="34" charset="0"/>
              <a:buChar char="•"/>
            </a:pPr>
            <a:r>
              <a:rPr lang="en-GB" sz="2800">
                <a:solidFill>
                  <a:schemeClr val="tx2"/>
                </a:solidFill>
              </a:rPr>
              <a:t>Area/length retained, enhanced, lost</a:t>
            </a:r>
          </a:p>
          <a:p>
            <a:pPr marL="457200" indent="-457200">
              <a:buFont typeface="Arial" panose="020B0604020202020204" pitchFamily="34" charset="0"/>
              <a:buChar char="•"/>
            </a:pPr>
            <a:r>
              <a:rPr lang="en-GB" sz="2800">
                <a:solidFill>
                  <a:schemeClr val="tx2"/>
                </a:solidFill>
              </a:rPr>
              <a:t>Strategic significance</a:t>
            </a:r>
          </a:p>
          <a:p>
            <a:endParaRPr lang="en-GB" sz="2800">
              <a:solidFill>
                <a:schemeClr val="tx2"/>
              </a:solidFill>
            </a:endParaRPr>
          </a:p>
        </p:txBody>
      </p:sp>
      <p:pic>
        <p:nvPicPr>
          <p:cNvPr id="3" name="Picture 2" descr="A field of flowers and grass&#10;&#10;Description automatically generated">
            <a:extLst>
              <a:ext uri="{FF2B5EF4-FFF2-40B4-BE49-F238E27FC236}">
                <a16:creationId xmlns:a16="http://schemas.microsoft.com/office/drawing/2014/main" id="{BCE9BB94-48A9-658B-8BD9-B1C45643B731}"/>
              </a:ext>
            </a:extLst>
          </p:cNvPr>
          <p:cNvPicPr>
            <a:picLocks noChangeAspect="1"/>
          </p:cNvPicPr>
          <p:nvPr/>
        </p:nvPicPr>
        <p:blipFill rotWithShape="1">
          <a:blip r:embed="rId3">
            <a:extLst>
              <a:ext uri="{28A0092B-C50C-407E-A947-70E740481C1C}">
                <a14:useLocalDpi xmlns:a14="http://schemas.microsoft.com/office/drawing/2010/main" val="0"/>
              </a:ext>
            </a:extLst>
          </a:blip>
          <a:srcRect l="30535" r="23574"/>
          <a:stretch/>
        </p:blipFill>
        <p:spPr>
          <a:xfrm>
            <a:off x="6666614" y="0"/>
            <a:ext cx="4362232" cy="5837274"/>
          </a:xfrm>
          <a:prstGeom prst="rect">
            <a:avLst/>
          </a:prstGeom>
        </p:spPr>
      </p:pic>
    </p:spTree>
    <p:extLst>
      <p:ext uri="{BB962C8B-B14F-4D97-AF65-F5344CB8AC3E}">
        <p14:creationId xmlns:p14="http://schemas.microsoft.com/office/powerpoint/2010/main" val="3140789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384278" y="375106"/>
            <a:ext cx="5559322" cy="4401205"/>
          </a:xfrm>
          <a:prstGeom prst="rect">
            <a:avLst/>
          </a:prstGeom>
          <a:noFill/>
        </p:spPr>
        <p:txBody>
          <a:bodyPr wrap="square">
            <a:spAutoFit/>
          </a:bodyPr>
          <a:lstStyle/>
          <a:p>
            <a:r>
              <a:rPr lang="en-GB" sz="2800" b="1">
                <a:solidFill>
                  <a:schemeClr val="tx2"/>
                </a:solidFill>
              </a:rPr>
              <a:t>Strategic significance</a:t>
            </a:r>
          </a:p>
          <a:p>
            <a:endParaRPr lang="en-GB" sz="2800">
              <a:solidFill>
                <a:schemeClr val="tx2"/>
              </a:solidFill>
            </a:endParaRPr>
          </a:p>
          <a:p>
            <a:pPr marL="457200" indent="-457200">
              <a:buFont typeface="Arial" panose="020B0604020202020204" pitchFamily="34" charset="0"/>
              <a:buChar char="•"/>
            </a:pPr>
            <a:r>
              <a:rPr lang="en-GB" sz="2800">
                <a:solidFill>
                  <a:schemeClr val="tx2"/>
                </a:solidFill>
              </a:rPr>
              <a:t>Just High or Low</a:t>
            </a:r>
          </a:p>
          <a:p>
            <a:pPr marL="457200" indent="-457200">
              <a:buFont typeface="Arial" panose="020B0604020202020204" pitchFamily="34" charset="0"/>
              <a:buChar char="•"/>
            </a:pPr>
            <a:r>
              <a:rPr lang="en-GB" sz="2800">
                <a:solidFill>
                  <a:schemeClr val="tx2"/>
                </a:solidFill>
              </a:rPr>
              <a:t>Has the Local Nature Recovery Strategy been published or not?</a:t>
            </a:r>
          </a:p>
          <a:p>
            <a:pPr marL="457200" indent="-457200">
              <a:buFont typeface="Arial" panose="020B0604020202020204" pitchFamily="34" charset="0"/>
              <a:buChar char="•"/>
            </a:pPr>
            <a:r>
              <a:rPr lang="en-GB" sz="2800">
                <a:solidFill>
                  <a:schemeClr val="tx2"/>
                </a:solidFill>
              </a:rPr>
              <a:t>No LNRS published yet </a:t>
            </a:r>
          </a:p>
          <a:p>
            <a:pPr marL="457200" indent="-457200">
              <a:buFont typeface="Arial" panose="020B0604020202020204" pitchFamily="34" charset="0"/>
              <a:buChar char="•"/>
            </a:pPr>
            <a:r>
              <a:rPr lang="en-GB" sz="2800">
                <a:solidFill>
                  <a:schemeClr val="tx2"/>
                </a:solidFill>
              </a:rPr>
              <a:t>LPAs on different timescales</a:t>
            </a:r>
          </a:p>
          <a:p>
            <a:endParaRPr lang="en-GB" sz="2800">
              <a:solidFill>
                <a:schemeClr val="tx2"/>
              </a:solidFill>
            </a:endParaRPr>
          </a:p>
          <a:p>
            <a:endParaRPr lang="en-GB" sz="2800">
              <a:solidFill>
                <a:schemeClr val="tx2"/>
              </a:solidFill>
            </a:endParaRPr>
          </a:p>
        </p:txBody>
      </p:sp>
      <p:pic>
        <p:nvPicPr>
          <p:cNvPr id="3" name="Picture 2">
            <a:extLst>
              <a:ext uri="{FF2B5EF4-FFF2-40B4-BE49-F238E27FC236}">
                <a16:creationId xmlns:a16="http://schemas.microsoft.com/office/drawing/2014/main" id="{F998F079-1641-0DB6-6294-607D77CB885B}"/>
              </a:ext>
            </a:extLst>
          </p:cNvPr>
          <p:cNvPicPr>
            <a:picLocks noChangeAspect="1"/>
          </p:cNvPicPr>
          <p:nvPr/>
        </p:nvPicPr>
        <p:blipFill rotWithShape="1">
          <a:blip r:embed="rId3"/>
          <a:srcRect l="14651" t="17519" r="31802" b="7752"/>
          <a:stretch/>
        </p:blipFill>
        <p:spPr>
          <a:xfrm>
            <a:off x="5799056" y="606056"/>
            <a:ext cx="6392944" cy="5018567"/>
          </a:xfrm>
          <a:prstGeom prst="rect">
            <a:avLst/>
          </a:prstGeom>
        </p:spPr>
      </p:pic>
    </p:spTree>
    <p:extLst>
      <p:ext uri="{BB962C8B-B14F-4D97-AF65-F5344CB8AC3E}">
        <p14:creationId xmlns:p14="http://schemas.microsoft.com/office/powerpoint/2010/main" val="1250243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BDA44-6CA1-A0D3-8DE5-C57F0759EC0A}"/>
              </a:ext>
            </a:extLst>
          </p:cNvPr>
          <p:cNvSpPr txBox="1"/>
          <p:nvPr/>
        </p:nvSpPr>
        <p:spPr>
          <a:xfrm>
            <a:off x="914400" y="5335083"/>
            <a:ext cx="11858324" cy="954107"/>
          </a:xfrm>
          <a:prstGeom prst="rect">
            <a:avLst/>
          </a:prstGeom>
          <a:noFill/>
        </p:spPr>
        <p:txBody>
          <a:bodyPr wrap="square" lIns="91440" tIns="45720" rIns="91440" bIns="45720" rtlCol="0" anchor="t">
            <a:spAutoFit/>
          </a:bodyPr>
          <a:lstStyle/>
          <a:p>
            <a:r>
              <a:rPr lang="en-GB" sz="2800" b="1">
                <a:solidFill>
                  <a:schemeClr val="bg1"/>
                </a:solidFill>
              </a:rPr>
              <a:t>Emily Williams</a:t>
            </a:r>
          </a:p>
          <a:p>
            <a:r>
              <a:rPr lang="en-GB" sz="2800">
                <a:solidFill>
                  <a:schemeClr val="bg1"/>
                </a:solidFill>
                <a:latin typeface="Arial"/>
                <a:ea typeface="ＭＳ Ｐゴシック"/>
                <a:cs typeface="Arial"/>
              </a:rPr>
              <a:t>Director of Residential Research, </a:t>
            </a:r>
            <a:r>
              <a:rPr lang="en-GB" sz="2800">
                <a:solidFill>
                  <a:schemeClr val="bg1"/>
                </a:solidFill>
              </a:rPr>
              <a:t>Savills</a:t>
            </a:r>
          </a:p>
        </p:txBody>
      </p:sp>
      <p:sp>
        <p:nvSpPr>
          <p:cNvPr id="2" name="TextBox 1">
            <a:extLst>
              <a:ext uri="{FF2B5EF4-FFF2-40B4-BE49-F238E27FC236}">
                <a16:creationId xmlns:a16="http://schemas.microsoft.com/office/drawing/2014/main" id="{A19E71D8-5BF1-F837-3914-F4629E78CA73}"/>
              </a:ext>
            </a:extLst>
          </p:cNvPr>
          <p:cNvSpPr txBox="1"/>
          <p:nvPr/>
        </p:nvSpPr>
        <p:spPr>
          <a:xfrm>
            <a:off x="1046922" y="353313"/>
            <a:ext cx="10474188" cy="1938992"/>
          </a:xfrm>
          <a:prstGeom prst="rect">
            <a:avLst/>
          </a:prstGeom>
          <a:noFill/>
        </p:spPr>
        <p:txBody>
          <a:bodyPr wrap="square" rtlCol="0">
            <a:spAutoFit/>
          </a:bodyPr>
          <a:lstStyle/>
          <a:p>
            <a:r>
              <a:rPr lang="en-GB" sz="6000">
                <a:solidFill>
                  <a:schemeClr val="bg1"/>
                </a:solidFill>
              </a:rPr>
              <a:t>Understanding residential market conditions</a:t>
            </a:r>
          </a:p>
        </p:txBody>
      </p:sp>
      <p:sp>
        <p:nvSpPr>
          <p:cNvPr id="3" name="TextBox 2">
            <a:extLst>
              <a:ext uri="{FF2B5EF4-FFF2-40B4-BE49-F238E27FC236}">
                <a16:creationId xmlns:a16="http://schemas.microsoft.com/office/drawing/2014/main" id="{A420AC80-7296-7452-84F9-7DE98AC3EA37}"/>
              </a:ext>
            </a:extLst>
          </p:cNvPr>
          <p:cNvSpPr txBox="1"/>
          <p:nvPr/>
        </p:nvSpPr>
        <p:spPr>
          <a:xfrm>
            <a:off x="440855" y="353313"/>
            <a:ext cx="11019666" cy="4770537"/>
          </a:xfrm>
          <a:prstGeom prst="rect">
            <a:avLst/>
          </a:prstGeom>
          <a:noFill/>
        </p:spPr>
        <p:txBody>
          <a:bodyPr wrap="square" rtlCol="0">
            <a:spAutoFit/>
          </a:bodyPr>
          <a:lstStyle/>
          <a:p>
            <a:r>
              <a:rPr lang="en-GB" sz="2800" b="1">
                <a:solidFill>
                  <a:schemeClr val="tx2"/>
                </a:solidFill>
              </a:rPr>
              <a:t>Strategic significance</a:t>
            </a:r>
          </a:p>
          <a:p>
            <a:endParaRPr lang="en-GB" sz="3200">
              <a:solidFill>
                <a:schemeClr val="tx2"/>
              </a:solidFill>
            </a:endParaRPr>
          </a:p>
          <a:p>
            <a:pPr marL="457200" indent="-457200">
              <a:buFont typeface="Arial" panose="020B0604020202020204" pitchFamily="34" charset="0"/>
              <a:buChar char="•"/>
            </a:pPr>
            <a:r>
              <a:rPr lang="en-GB" sz="2800">
                <a:solidFill>
                  <a:schemeClr val="tx2"/>
                </a:solidFill>
              </a:rPr>
              <a:t>If LNRS not published</a:t>
            </a:r>
          </a:p>
          <a:p>
            <a:pPr marL="457200" indent="-457200">
              <a:buFont typeface="Arial" panose="020B0604020202020204" pitchFamily="34" charset="0"/>
              <a:buChar char="•"/>
            </a:pPr>
            <a:r>
              <a:rPr lang="en-GB" sz="2800">
                <a:solidFill>
                  <a:schemeClr val="tx2"/>
                </a:solidFill>
              </a:rPr>
              <a:t>Specified alternative </a:t>
            </a:r>
          </a:p>
          <a:p>
            <a:r>
              <a:rPr lang="en-GB" sz="2800">
                <a:solidFill>
                  <a:schemeClr val="tx2"/>
                </a:solidFill>
              </a:rPr>
              <a:t>     documents</a:t>
            </a:r>
          </a:p>
          <a:p>
            <a:pPr marL="457200" indent="-457200">
              <a:buFont typeface="Arial" panose="020B0604020202020204" pitchFamily="34" charset="0"/>
              <a:buChar char="•"/>
            </a:pPr>
            <a:r>
              <a:rPr lang="en-GB" sz="2800">
                <a:solidFill>
                  <a:schemeClr val="tx2"/>
                </a:solidFill>
              </a:rPr>
              <a:t>E.g. BAP, Local Plan etc</a:t>
            </a:r>
          </a:p>
          <a:p>
            <a:r>
              <a:rPr lang="en-GB" sz="2800">
                <a:solidFill>
                  <a:schemeClr val="tx2"/>
                </a:solidFill>
              </a:rPr>
              <a:t>    </a:t>
            </a:r>
          </a:p>
          <a:p>
            <a:endParaRPr lang="en-GB" sz="3200">
              <a:solidFill>
                <a:schemeClr val="tx2"/>
              </a:solidFill>
            </a:endParaRPr>
          </a:p>
          <a:p>
            <a:endParaRPr lang="en-GB" sz="3200">
              <a:solidFill>
                <a:schemeClr val="tx2"/>
              </a:solidFill>
            </a:endParaRPr>
          </a:p>
          <a:p>
            <a:endParaRPr lang="en-GB" sz="3200">
              <a:solidFill>
                <a:schemeClr val="tx2"/>
              </a:solidFill>
            </a:endParaRPr>
          </a:p>
        </p:txBody>
      </p:sp>
      <p:pic>
        <p:nvPicPr>
          <p:cNvPr id="8" name="Picture 7">
            <a:extLst>
              <a:ext uri="{FF2B5EF4-FFF2-40B4-BE49-F238E27FC236}">
                <a16:creationId xmlns:a16="http://schemas.microsoft.com/office/drawing/2014/main" id="{505AAFC2-1B57-35D0-7AF4-87D5CF4535BD}"/>
              </a:ext>
            </a:extLst>
          </p:cNvPr>
          <p:cNvPicPr>
            <a:picLocks noChangeAspect="1"/>
          </p:cNvPicPr>
          <p:nvPr/>
        </p:nvPicPr>
        <p:blipFill rotWithShape="1">
          <a:blip r:embed="rId3"/>
          <a:srcRect l="5503" t="16916" r="53433" b="14428"/>
          <a:stretch/>
        </p:blipFill>
        <p:spPr>
          <a:xfrm>
            <a:off x="6241313" y="111597"/>
            <a:ext cx="5950688" cy="5596372"/>
          </a:xfrm>
          <a:prstGeom prst="rect">
            <a:avLst/>
          </a:prstGeom>
        </p:spPr>
      </p:pic>
    </p:spTree>
    <p:extLst>
      <p:ext uri="{BB962C8B-B14F-4D97-AF65-F5344CB8AC3E}">
        <p14:creationId xmlns:p14="http://schemas.microsoft.com/office/powerpoint/2010/main" val="3953929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D1BDA44-6CA1-A0D3-8DE5-C57F0759EC0A}"/>
              </a:ext>
            </a:extLst>
          </p:cNvPr>
          <p:cNvSpPr txBox="1"/>
          <p:nvPr/>
        </p:nvSpPr>
        <p:spPr>
          <a:xfrm>
            <a:off x="914400" y="5335083"/>
            <a:ext cx="11858324" cy="954107"/>
          </a:xfrm>
          <a:prstGeom prst="rect">
            <a:avLst/>
          </a:prstGeom>
          <a:noFill/>
        </p:spPr>
        <p:txBody>
          <a:bodyPr wrap="square" lIns="91440" tIns="45720" rIns="91440" bIns="45720" rtlCol="0" anchor="t">
            <a:spAutoFit/>
          </a:bodyPr>
          <a:lstStyle/>
          <a:p>
            <a:r>
              <a:rPr lang="en-GB" sz="2800" b="1">
                <a:solidFill>
                  <a:schemeClr val="bg1"/>
                </a:solidFill>
              </a:rPr>
              <a:t>Emily Williams</a:t>
            </a:r>
          </a:p>
          <a:p>
            <a:r>
              <a:rPr lang="en-GB" sz="2800">
                <a:solidFill>
                  <a:schemeClr val="bg1"/>
                </a:solidFill>
                <a:latin typeface="Arial"/>
                <a:ea typeface="ＭＳ Ｐゴシック"/>
                <a:cs typeface="Arial"/>
              </a:rPr>
              <a:t>Director of Residential Research, </a:t>
            </a:r>
            <a:r>
              <a:rPr lang="en-GB" sz="2800">
                <a:solidFill>
                  <a:schemeClr val="bg1"/>
                </a:solidFill>
              </a:rPr>
              <a:t>Savills</a:t>
            </a:r>
          </a:p>
        </p:txBody>
      </p:sp>
      <p:sp>
        <p:nvSpPr>
          <p:cNvPr id="2" name="TextBox 1">
            <a:extLst>
              <a:ext uri="{FF2B5EF4-FFF2-40B4-BE49-F238E27FC236}">
                <a16:creationId xmlns:a16="http://schemas.microsoft.com/office/drawing/2014/main" id="{A19E71D8-5BF1-F837-3914-F4629E78CA73}"/>
              </a:ext>
            </a:extLst>
          </p:cNvPr>
          <p:cNvSpPr txBox="1"/>
          <p:nvPr/>
        </p:nvSpPr>
        <p:spPr>
          <a:xfrm>
            <a:off x="1046922" y="353313"/>
            <a:ext cx="10474188" cy="1938992"/>
          </a:xfrm>
          <a:prstGeom prst="rect">
            <a:avLst/>
          </a:prstGeom>
          <a:noFill/>
        </p:spPr>
        <p:txBody>
          <a:bodyPr wrap="square" rtlCol="0">
            <a:spAutoFit/>
          </a:bodyPr>
          <a:lstStyle/>
          <a:p>
            <a:r>
              <a:rPr lang="en-GB" sz="6000">
                <a:solidFill>
                  <a:schemeClr val="bg1"/>
                </a:solidFill>
              </a:rPr>
              <a:t>Understanding residential market conditions</a:t>
            </a:r>
          </a:p>
        </p:txBody>
      </p:sp>
      <p:sp>
        <p:nvSpPr>
          <p:cNvPr id="3" name="TextBox 2">
            <a:extLst>
              <a:ext uri="{FF2B5EF4-FFF2-40B4-BE49-F238E27FC236}">
                <a16:creationId xmlns:a16="http://schemas.microsoft.com/office/drawing/2014/main" id="{A420AC80-7296-7452-84F9-7DE98AC3EA37}"/>
              </a:ext>
            </a:extLst>
          </p:cNvPr>
          <p:cNvSpPr txBox="1"/>
          <p:nvPr/>
        </p:nvSpPr>
        <p:spPr>
          <a:xfrm>
            <a:off x="419938" y="353313"/>
            <a:ext cx="11019666" cy="1938992"/>
          </a:xfrm>
          <a:prstGeom prst="rect">
            <a:avLst/>
          </a:prstGeom>
          <a:noFill/>
        </p:spPr>
        <p:txBody>
          <a:bodyPr wrap="square" rtlCol="0">
            <a:spAutoFit/>
          </a:bodyPr>
          <a:lstStyle/>
          <a:p>
            <a:r>
              <a:rPr lang="en-GB" sz="2800" b="1">
                <a:solidFill>
                  <a:schemeClr val="tx2"/>
                </a:solidFill>
              </a:rPr>
              <a:t>Strategic significance</a:t>
            </a:r>
          </a:p>
          <a:p>
            <a:endParaRPr lang="en-GB" sz="3200">
              <a:solidFill>
                <a:schemeClr val="tx2"/>
              </a:solidFill>
            </a:endParaRPr>
          </a:p>
          <a:p>
            <a:pPr marL="457200" indent="-457200">
              <a:buFont typeface="Arial" panose="020B0604020202020204" pitchFamily="34" charset="0"/>
              <a:buChar char="•"/>
            </a:pPr>
            <a:r>
              <a:rPr lang="en-GB" sz="2800">
                <a:solidFill>
                  <a:schemeClr val="tx2"/>
                </a:solidFill>
              </a:rPr>
              <a:t>If LNRS published</a:t>
            </a:r>
          </a:p>
          <a:p>
            <a:endParaRPr lang="en-GB" sz="3200">
              <a:solidFill>
                <a:schemeClr val="tx2"/>
              </a:solidFill>
            </a:endParaRPr>
          </a:p>
        </p:txBody>
      </p:sp>
      <p:pic>
        <p:nvPicPr>
          <p:cNvPr id="5" name="Picture 4">
            <a:extLst>
              <a:ext uri="{FF2B5EF4-FFF2-40B4-BE49-F238E27FC236}">
                <a16:creationId xmlns:a16="http://schemas.microsoft.com/office/drawing/2014/main" id="{54BF073C-30B0-5E64-98A9-3BE098874ECA}"/>
              </a:ext>
            </a:extLst>
          </p:cNvPr>
          <p:cNvPicPr>
            <a:picLocks noChangeAspect="1"/>
          </p:cNvPicPr>
          <p:nvPr/>
        </p:nvPicPr>
        <p:blipFill rotWithShape="1">
          <a:blip r:embed="rId3"/>
          <a:srcRect l="5503" t="21691" r="53880" b="20398"/>
          <a:stretch/>
        </p:blipFill>
        <p:spPr>
          <a:xfrm>
            <a:off x="5201249" y="215091"/>
            <a:ext cx="6692016" cy="5367002"/>
          </a:xfrm>
          <a:prstGeom prst="rect">
            <a:avLst/>
          </a:prstGeom>
        </p:spPr>
      </p:pic>
    </p:spTree>
    <p:extLst>
      <p:ext uri="{BB962C8B-B14F-4D97-AF65-F5344CB8AC3E}">
        <p14:creationId xmlns:p14="http://schemas.microsoft.com/office/powerpoint/2010/main" val="453818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358897" y="347421"/>
            <a:ext cx="5559322" cy="3970318"/>
          </a:xfrm>
          <a:prstGeom prst="rect">
            <a:avLst/>
          </a:prstGeom>
          <a:noFill/>
        </p:spPr>
        <p:txBody>
          <a:bodyPr wrap="square">
            <a:spAutoFit/>
          </a:bodyPr>
          <a:lstStyle/>
          <a:p>
            <a:r>
              <a:rPr lang="en-GB" sz="2800" b="1">
                <a:solidFill>
                  <a:schemeClr val="tx2"/>
                </a:solidFill>
              </a:rPr>
              <a:t>Filling in the Metric</a:t>
            </a:r>
          </a:p>
          <a:p>
            <a:endParaRPr lang="en-GB" sz="2800">
              <a:solidFill>
                <a:schemeClr val="tx2"/>
              </a:solidFill>
            </a:endParaRPr>
          </a:p>
          <a:p>
            <a:r>
              <a:rPr lang="en-GB" sz="2800">
                <a:solidFill>
                  <a:schemeClr val="tx2"/>
                </a:solidFill>
              </a:rPr>
              <a:t>When to use:</a:t>
            </a:r>
          </a:p>
          <a:p>
            <a:endParaRPr lang="en-GB" sz="2800">
              <a:solidFill>
                <a:schemeClr val="tx2"/>
              </a:solidFill>
            </a:endParaRPr>
          </a:p>
          <a:p>
            <a:r>
              <a:rPr lang="en-GB" sz="2800">
                <a:solidFill>
                  <a:schemeClr val="tx2"/>
                </a:solidFill>
              </a:rPr>
              <a:t>Habitat retention?</a:t>
            </a:r>
          </a:p>
          <a:p>
            <a:endParaRPr lang="en-GB" sz="2800">
              <a:solidFill>
                <a:schemeClr val="tx2"/>
              </a:solidFill>
            </a:endParaRPr>
          </a:p>
          <a:p>
            <a:r>
              <a:rPr lang="en-GB" sz="2800">
                <a:solidFill>
                  <a:schemeClr val="tx2"/>
                </a:solidFill>
              </a:rPr>
              <a:t>Habitat enhancement?</a:t>
            </a:r>
          </a:p>
          <a:p>
            <a:endParaRPr lang="en-GB" sz="2800">
              <a:solidFill>
                <a:schemeClr val="tx2"/>
              </a:solidFill>
            </a:endParaRPr>
          </a:p>
          <a:p>
            <a:r>
              <a:rPr lang="en-GB" sz="2800">
                <a:solidFill>
                  <a:schemeClr val="tx2"/>
                </a:solidFill>
              </a:rPr>
              <a:t>Habitat creation?</a:t>
            </a:r>
          </a:p>
        </p:txBody>
      </p:sp>
      <p:pic>
        <p:nvPicPr>
          <p:cNvPr id="7" name="Picture 6" descr="A group of white flowers on trees&#10;&#10;Description automatically generated">
            <a:extLst>
              <a:ext uri="{FF2B5EF4-FFF2-40B4-BE49-F238E27FC236}">
                <a16:creationId xmlns:a16="http://schemas.microsoft.com/office/drawing/2014/main" id="{D3BCED31-645A-94F5-C4E0-1C08856DDA79}"/>
              </a:ext>
            </a:extLst>
          </p:cNvPr>
          <p:cNvPicPr>
            <a:picLocks noChangeAspect="1"/>
          </p:cNvPicPr>
          <p:nvPr/>
        </p:nvPicPr>
        <p:blipFill rotWithShape="1">
          <a:blip r:embed="rId3">
            <a:extLst>
              <a:ext uri="{28A0092B-C50C-407E-A947-70E740481C1C}">
                <a14:useLocalDpi xmlns:a14="http://schemas.microsoft.com/office/drawing/2010/main" val="0"/>
              </a:ext>
            </a:extLst>
          </a:blip>
          <a:srcRect r="52518"/>
          <a:stretch/>
        </p:blipFill>
        <p:spPr>
          <a:xfrm>
            <a:off x="6397676" y="0"/>
            <a:ext cx="4525822" cy="5877272"/>
          </a:xfrm>
          <a:prstGeom prst="rect">
            <a:avLst/>
          </a:prstGeom>
        </p:spPr>
      </p:pic>
    </p:spTree>
    <p:extLst>
      <p:ext uri="{BB962C8B-B14F-4D97-AF65-F5344CB8AC3E}">
        <p14:creationId xmlns:p14="http://schemas.microsoft.com/office/powerpoint/2010/main" val="1904136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AAFE79A8-C176-B10C-DB56-C3FCBF9C405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38B75F7-0367-FAB6-7178-8C92E6F4D89D}"/>
              </a:ext>
            </a:extLst>
          </p:cNvPr>
          <p:cNvSpPr txBox="1"/>
          <p:nvPr/>
        </p:nvSpPr>
        <p:spPr>
          <a:xfrm>
            <a:off x="914400" y="2921168"/>
            <a:ext cx="10823510" cy="1015663"/>
          </a:xfrm>
          <a:prstGeom prst="rect">
            <a:avLst/>
          </a:prstGeom>
          <a:noFill/>
        </p:spPr>
        <p:txBody>
          <a:bodyPr wrap="square" rtlCol="0">
            <a:spAutoFit/>
          </a:bodyPr>
          <a:lstStyle/>
          <a:p>
            <a:r>
              <a:rPr lang="en-GB" sz="6000">
                <a:solidFill>
                  <a:schemeClr val="bg1"/>
                </a:solidFill>
              </a:rPr>
              <a:t>Introduction and housekeeping</a:t>
            </a:r>
          </a:p>
        </p:txBody>
      </p:sp>
    </p:spTree>
    <p:extLst>
      <p:ext uri="{BB962C8B-B14F-4D97-AF65-F5344CB8AC3E}">
        <p14:creationId xmlns:p14="http://schemas.microsoft.com/office/powerpoint/2010/main" val="2573132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281040" y="183406"/>
            <a:ext cx="5559322" cy="5262979"/>
          </a:xfrm>
          <a:prstGeom prst="rect">
            <a:avLst/>
          </a:prstGeom>
          <a:noFill/>
        </p:spPr>
        <p:txBody>
          <a:bodyPr wrap="square">
            <a:spAutoFit/>
          </a:bodyPr>
          <a:lstStyle/>
          <a:p>
            <a:r>
              <a:rPr lang="en-GB" sz="2800" b="1">
                <a:solidFill>
                  <a:schemeClr val="tx2"/>
                </a:solidFill>
              </a:rPr>
              <a:t>Time to target condition</a:t>
            </a:r>
          </a:p>
          <a:p>
            <a:endParaRPr lang="en-GB" sz="2800">
              <a:solidFill>
                <a:schemeClr val="tx2"/>
              </a:solidFill>
            </a:endParaRPr>
          </a:p>
          <a:p>
            <a:pPr marL="571500" indent="-571500">
              <a:buFont typeface="Arial" panose="020B0604020202020204" pitchFamily="34" charset="0"/>
              <a:buChar char="•"/>
            </a:pPr>
            <a:r>
              <a:rPr lang="en-GB" sz="2800">
                <a:solidFill>
                  <a:schemeClr val="tx2"/>
                </a:solidFill>
              </a:rPr>
              <a:t>Advanced or delayed creation must use full Metric</a:t>
            </a:r>
          </a:p>
          <a:p>
            <a:pPr marL="571500" indent="-571500">
              <a:buFont typeface="Arial" panose="020B0604020202020204" pitchFamily="34" charset="0"/>
              <a:buChar char="•"/>
            </a:pPr>
            <a:r>
              <a:rPr lang="en-GB" sz="2800">
                <a:solidFill>
                  <a:schemeClr val="tx2"/>
                </a:solidFill>
              </a:rPr>
              <a:t>Temporary losses can use SSM</a:t>
            </a:r>
          </a:p>
          <a:p>
            <a:pPr marL="571500" indent="-571500">
              <a:buFont typeface="Arial" panose="020B0604020202020204" pitchFamily="34" charset="0"/>
              <a:buChar char="•"/>
            </a:pPr>
            <a:endParaRPr lang="en-GB" sz="2800">
              <a:solidFill>
                <a:schemeClr val="tx2"/>
              </a:solidFill>
            </a:endParaRPr>
          </a:p>
          <a:p>
            <a:r>
              <a:rPr lang="en-GB" sz="2800">
                <a:solidFill>
                  <a:schemeClr val="tx2"/>
                </a:solidFill>
              </a:rPr>
              <a:t>Temporary loss</a:t>
            </a:r>
          </a:p>
          <a:p>
            <a:pPr marL="571500" indent="-571500">
              <a:buFont typeface="Arial" panose="020B0604020202020204" pitchFamily="34" charset="0"/>
              <a:buChar char="•"/>
            </a:pPr>
            <a:r>
              <a:rPr lang="en-GB" sz="2800">
                <a:solidFill>
                  <a:schemeClr val="tx2"/>
                </a:solidFill>
              </a:rPr>
              <a:t>Baseline habitat restored in 2 years</a:t>
            </a:r>
          </a:p>
          <a:p>
            <a:pPr marL="571500" indent="-571500">
              <a:buFont typeface="Arial" panose="020B0604020202020204" pitchFamily="34" charset="0"/>
              <a:buChar char="•"/>
            </a:pPr>
            <a:r>
              <a:rPr lang="en-GB" sz="2800">
                <a:solidFill>
                  <a:schemeClr val="tx2"/>
                </a:solidFill>
              </a:rPr>
              <a:t>Baseline condition restored in 2 years</a:t>
            </a:r>
          </a:p>
        </p:txBody>
      </p:sp>
      <p:pic>
        <p:nvPicPr>
          <p:cNvPr id="3" name="Picture 2" descr="A field with plants and wires&#10;&#10;Description automatically generated">
            <a:extLst>
              <a:ext uri="{FF2B5EF4-FFF2-40B4-BE49-F238E27FC236}">
                <a16:creationId xmlns:a16="http://schemas.microsoft.com/office/drawing/2014/main" id="{863990E1-E456-3EB0-EA24-7FCD8AD2A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99959" y="735939"/>
            <a:ext cx="5887515" cy="4415636"/>
          </a:xfrm>
          <a:prstGeom prst="rect">
            <a:avLst/>
          </a:prstGeom>
        </p:spPr>
      </p:pic>
    </p:spTree>
    <p:extLst>
      <p:ext uri="{BB962C8B-B14F-4D97-AF65-F5344CB8AC3E}">
        <p14:creationId xmlns:p14="http://schemas.microsoft.com/office/powerpoint/2010/main" val="1276479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310536" y="566864"/>
            <a:ext cx="5559322" cy="3970318"/>
          </a:xfrm>
          <a:prstGeom prst="rect">
            <a:avLst/>
          </a:prstGeom>
          <a:noFill/>
        </p:spPr>
        <p:txBody>
          <a:bodyPr wrap="square">
            <a:spAutoFit/>
          </a:bodyPr>
          <a:lstStyle/>
          <a:p>
            <a:r>
              <a:rPr lang="en-GB" sz="2800" b="1">
                <a:solidFill>
                  <a:schemeClr val="tx2"/>
                </a:solidFill>
              </a:rPr>
              <a:t>Individual trees</a:t>
            </a:r>
          </a:p>
          <a:p>
            <a:endParaRPr lang="en-GB" sz="2800">
              <a:solidFill>
                <a:schemeClr val="tx2"/>
              </a:solidFill>
            </a:endParaRPr>
          </a:p>
          <a:p>
            <a:pPr marL="571500" indent="-571500">
              <a:buFont typeface="Arial" panose="020B0604020202020204" pitchFamily="34" charset="0"/>
              <a:buChar char="•"/>
            </a:pPr>
            <a:r>
              <a:rPr lang="en-GB" sz="2800">
                <a:solidFill>
                  <a:schemeClr val="tx2"/>
                </a:solidFill>
              </a:rPr>
              <a:t>Ancient or Veteran use full Metric</a:t>
            </a:r>
          </a:p>
          <a:p>
            <a:endParaRPr lang="en-GB" sz="2800">
              <a:solidFill>
                <a:schemeClr val="tx2"/>
              </a:solidFill>
            </a:endParaRPr>
          </a:p>
          <a:p>
            <a:r>
              <a:rPr lang="en-GB" sz="2800">
                <a:solidFill>
                  <a:schemeClr val="tx2"/>
                </a:solidFill>
              </a:rPr>
              <a:t>      DBH</a:t>
            </a:r>
          </a:p>
          <a:p>
            <a:pPr marL="571500" indent="-571500">
              <a:buFont typeface="Arial" panose="020B0604020202020204" pitchFamily="34" charset="0"/>
              <a:buChar char="•"/>
            </a:pPr>
            <a:r>
              <a:rPr lang="en-GB" sz="2800">
                <a:solidFill>
                  <a:schemeClr val="tx2"/>
                </a:solidFill>
              </a:rPr>
              <a:t>Small &gt;7.5cm &lt;30cm</a:t>
            </a:r>
          </a:p>
          <a:p>
            <a:pPr marL="571500" indent="-571500">
              <a:buFont typeface="Arial" panose="020B0604020202020204" pitchFamily="34" charset="0"/>
              <a:buChar char="•"/>
            </a:pPr>
            <a:r>
              <a:rPr lang="en-GB" sz="2800">
                <a:solidFill>
                  <a:schemeClr val="tx2"/>
                </a:solidFill>
              </a:rPr>
              <a:t>Medium &gt;30cm &lt;60cm</a:t>
            </a:r>
          </a:p>
          <a:p>
            <a:pPr marL="571500" indent="-571500">
              <a:buFont typeface="Arial" panose="020B0604020202020204" pitchFamily="34" charset="0"/>
              <a:buChar char="•"/>
            </a:pPr>
            <a:r>
              <a:rPr lang="en-GB" sz="2800">
                <a:solidFill>
                  <a:schemeClr val="tx2"/>
                </a:solidFill>
              </a:rPr>
              <a:t>Large &gt;60cm &lt;90cm</a:t>
            </a:r>
          </a:p>
        </p:txBody>
      </p:sp>
      <p:pic>
        <p:nvPicPr>
          <p:cNvPr id="3" name="Picture 2" descr="A tree with green leaves&#10;&#10;Description automatically generated">
            <a:extLst>
              <a:ext uri="{FF2B5EF4-FFF2-40B4-BE49-F238E27FC236}">
                <a16:creationId xmlns:a16="http://schemas.microsoft.com/office/drawing/2014/main" id="{2C8FE77E-4C24-733A-10E9-B5A12ED5B31A}"/>
              </a:ext>
            </a:extLst>
          </p:cNvPr>
          <p:cNvPicPr>
            <a:picLocks noChangeAspect="1"/>
          </p:cNvPicPr>
          <p:nvPr/>
        </p:nvPicPr>
        <p:blipFill rotWithShape="1">
          <a:blip r:embed="rId3">
            <a:extLst>
              <a:ext uri="{28A0092B-C50C-407E-A947-70E740481C1C}">
                <a14:useLocalDpi xmlns:a14="http://schemas.microsoft.com/office/drawing/2010/main" val="0"/>
              </a:ext>
            </a:extLst>
          </a:blip>
          <a:srcRect l="22327" r="26965"/>
          <a:stretch/>
        </p:blipFill>
        <p:spPr>
          <a:xfrm>
            <a:off x="6496493" y="0"/>
            <a:ext cx="4440005" cy="5837274"/>
          </a:xfrm>
          <a:prstGeom prst="rect">
            <a:avLst/>
          </a:prstGeom>
        </p:spPr>
      </p:pic>
    </p:spTree>
    <p:extLst>
      <p:ext uri="{BB962C8B-B14F-4D97-AF65-F5344CB8AC3E}">
        <p14:creationId xmlns:p14="http://schemas.microsoft.com/office/powerpoint/2010/main" val="1160851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310536" y="566864"/>
            <a:ext cx="5559322" cy="5386090"/>
          </a:xfrm>
          <a:prstGeom prst="rect">
            <a:avLst/>
          </a:prstGeom>
          <a:noFill/>
        </p:spPr>
        <p:txBody>
          <a:bodyPr wrap="square">
            <a:spAutoFit/>
          </a:bodyPr>
          <a:lstStyle/>
          <a:p>
            <a:r>
              <a:rPr lang="en-GB" sz="2800" b="1">
                <a:solidFill>
                  <a:schemeClr val="tx2"/>
                </a:solidFill>
              </a:rPr>
              <a:t>Individual trees </a:t>
            </a:r>
          </a:p>
          <a:p>
            <a:endParaRPr lang="en-GB" sz="3200">
              <a:solidFill>
                <a:schemeClr val="tx2"/>
              </a:solidFill>
            </a:endParaRPr>
          </a:p>
          <a:p>
            <a:pPr marL="571500" indent="-571500">
              <a:buFont typeface="Arial" panose="020B0604020202020204" pitchFamily="34" charset="0"/>
              <a:buChar char="•"/>
            </a:pPr>
            <a:r>
              <a:rPr lang="en-GB" sz="2800">
                <a:solidFill>
                  <a:schemeClr val="tx2"/>
                </a:solidFill>
              </a:rPr>
              <a:t>Record medium and above as individual trees in gardens</a:t>
            </a:r>
          </a:p>
          <a:p>
            <a:endParaRPr lang="en-GB" sz="2800">
              <a:solidFill>
                <a:schemeClr val="tx2"/>
              </a:solidFill>
            </a:endParaRPr>
          </a:p>
          <a:p>
            <a:r>
              <a:rPr lang="en-GB" sz="2800">
                <a:solidFill>
                  <a:schemeClr val="tx2"/>
                </a:solidFill>
              </a:rPr>
              <a:t>Post development</a:t>
            </a:r>
          </a:p>
          <a:p>
            <a:pPr marL="571500" indent="-571500">
              <a:buFont typeface="Arial" panose="020B0604020202020204" pitchFamily="34" charset="0"/>
              <a:buChar char="•"/>
            </a:pPr>
            <a:r>
              <a:rPr lang="en-GB" sz="2800">
                <a:solidFill>
                  <a:schemeClr val="tx2"/>
                </a:solidFill>
              </a:rPr>
              <a:t>Record new trees as small unless &gt;30cm </a:t>
            </a:r>
          </a:p>
          <a:p>
            <a:pPr marL="571500" indent="-571500">
              <a:buFont typeface="Arial" panose="020B0604020202020204" pitchFamily="34" charset="0"/>
              <a:buChar char="•"/>
            </a:pPr>
            <a:r>
              <a:rPr lang="en-GB" sz="2800">
                <a:solidFill>
                  <a:schemeClr val="tx2"/>
                </a:solidFill>
              </a:rPr>
              <a:t>&gt; 7.5 cm as small</a:t>
            </a:r>
          </a:p>
          <a:p>
            <a:pPr marL="571500" indent="-571500">
              <a:buFont typeface="Arial" panose="020B0604020202020204" pitchFamily="34" charset="0"/>
              <a:buChar char="•"/>
            </a:pPr>
            <a:r>
              <a:rPr lang="en-GB" sz="2800">
                <a:solidFill>
                  <a:schemeClr val="tx2"/>
                </a:solidFill>
              </a:rPr>
              <a:t>Other habitats with trees record as that habitat</a:t>
            </a:r>
          </a:p>
          <a:p>
            <a:endParaRPr lang="en-GB" sz="2800">
              <a:solidFill>
                <a:schemeClr val="tx2"/>
              </a:solidFill>
            </a:endParaRPr>
          </a:p>
        </p:txBody>
      </p:sp>
      <p:pic>
        <p:nvPicPr>
          <p:cNvPr id="3" name="Picture 2" descr="A tree in a grassy field&#10;&#10;Description automatically generated">
            <a:extLst>
              <a:ext uri="{FF2B5EF4-FFF2-40B4-BE49-F238E27FC236}">
                <a16:creationId xmlns:a16="http://schemas.microsoft.com/office/drawing/2014/main" id="{6C71DF4D-1597-D85A-2779-7930C582B2D9}"/>
              </a:ext>
            </a:extLst>
          </p:cNvPr>
          <p:cNvPicPr>
            <a:picLocks noChangeAspect="1"/>
          </p:cNvPicPr>
          <p:nvPr/>
        </p:nvPicPr>
        <p:blipFill rotWithShape="1">
          <a:blip r:embed="rId3">
            <a:extLst>
              <a:ext uri="{28A0092B-C50C-407E-A947-70E740481C1C}">
                <a14:useLocalDpi xmlns:a14="http://schemas.microsoft.com/office/drawing/2010/main" val="0"/>
              </a:ext>
            </a:extLst>
          </a:blip>
          <a:srcRect l="5752" r="43704" b="13197"/>
          <a:stretch/>
        </p:blipFill>
        <p:spPr>
          <a:xfrm>
            <a:off x="6209414" y="0"/>
            <a:ext cx="4692178" cy="5869172"/>
          </a:xfrm>
          <a:prstGeom prst="rect">
            <a:avLst/>
          </a:prstGeom>
        </p:spPr>
      </p:pic>
    </p:spTree>
    <p:extLst>
      <p:ext uri="{BB962C8B-B14F-4D97-AF65-F5344CB8AC3E}">
        <p14:creationId xmlns:p14="http://schemas.microsoft.com/office/powerpoint/2010/main" val="4033652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206247" y="311682"/>
            <a:ext cx="5559322" cy="4832092"/>
          </a:xfrm>
          <a:prstGeom prst="rect">
            <a:avLst/>
          </a:prstGeom>
          <a:noFill/>
        </p:spPr>
        <p:txBody>
          <a:bodyPr wrap="square">
            <a:spAutoFit/>
          </a:bodyPr>
          <a:lstStyle/>
          <a:p>
            <a:r>
              <a:rPr lang="en-GB" sz="2800" b="1">
                <a:solidFill>
                  <a:schemeClr val="tx2"/>
                </a:solidFill>
              </a:rPr>
              <a:t>Outputs</a:t>
            </a:r>
          </a:p>
          <a:p>
            <a:endParaRPr lang="en-GB" sz="2800">
              <a:solidFill>
                <a:schemeClr val="tx2"/>
              </a:solidFill>
            </a:endParaRPr>
          </a:p>
          <a:p>
            <a:pPr marL="571500" indent="-571500">
              <a:buFont typeface="Arial" panose="020B0604020202020204" pitchFamily="34" charset="0"/>
              <a:buChar char="•"/>
            </a:pPr>
            <a:r>
              <a:rPr lang="en-GB" sz="2800">
                <a:solidFill>
                  <a:schemeClr val="tx2"/>
                </a:solidFill>
              </a:rPr>
              <a:t>Change in area/length of habitat</a:t>
            </a:r>
          </a:p>
          <a:p>
            <a:pPr marL="571500" indent="-571500">
              <a:buFont typeface="Arial" panose="020B0604020202020204" pitchFamily="34" charset="0"/>
              <a:buChar char="•"/>
            </a:pPr>
            <a:r>
              <a:rPr lang="en-GB" sz="2800">
                <a:solidFill>
                  <a:schemeClr val="tx2"/>
                </a:solidFill>
              </a:rPr>
              <a:t>Change in units</a:t>
            </a:r>
          </a:p>
          <a:p>
            <a:pPr marL="571500" indent="-571500">
              <a:buFont typeface="Arial" panose="020B0604020202020204" pitchFamily="34" charset="0"/>
              <a:buChar char="•"/>
            </a:pPr>
            <a:r>
              <a:rPr lang="en-GB" sz="2800">
                <a:solidFill>
                  <a:schemeClr val="tx2"/>
                </a:solidFill>
              </a:rPr>
              <a:t>Percentage change in units</a:t>
            </a:r>
          </a:p>
          <a:p>
            <a:endParaRPr lang="en-GB" sz="2800">
              <a:solidFill>
                <a:schemeClr val="tx2"/>
              </a:solidFill>
            </a:endParaRPr>
          </a:p>
          <a:p>
            <a:r>
              <a:rPr lang="en-GB" sz="2800">
                <a:solidFill>
                  <a:schemeClr val="tx2"/>
                </a:solidFill>
              </a:rPr>
              <a:t>10% is the threshold</a:t>
            </a:r>
          </a:p>
          <a:p>
            <a:r>
              <a:rPr lang="en-GB" sz="2800">
                <a:solidFill>
                  <a:schemeClr val="tx2"/>
                </a:solidFill>
              </a:rPr>
              <a:t>Avoid, mitigate, compensate onsite where possible</a:t>
            </a:r>
          </a:p>
          <a:p>
            <a:r>
              <a:rPr lang="en-GB" sz="2800">
                <a:solidFill>
                  <a:schemeClr val="tx2"/>
                </a:solidFill>
              </a:rPr>
              <a:t>Then off-site</a:t>
            </a:r>
          </a:p>
        </p:txBody>
      </p:sp>
      <p:pic>
        <p:nvPicPr>
          <p:cNvPr id="3" name="Picture 2">
            <a:extLst>
              <a:ext uri="{FF2B5EF4-FFF2-40B4-BE49-F238E27FC236}">
                <a16:creationId xmlns:a16="http://schemas.microsoft.com/office/drawing/2014/main" id="{97B09C9B-2CB4-8D14-E875-761E25242DCE}"/>
              </a:ext>
            </a:extLst>
          </p:cNvPr>
          <p:cNvPicPr>
            <a:picLocks noChangeAspect="1"/>
          </p:cNvPicPr>
          <p:nvPr/>
        </p:nvPicPr>
        <p:blipFill rotWithShape="1">
          <a:blip r:embed="rId3"/>
          <a:srcRect l="2548" t="31163" r="54402" b="14301"/>
          <a:stretch/>
        </p:blipFill>
        <p:spPr>
          <a:xfrm>
            <a:off x="5509857" y="223284"/>
            <a:ext cx="6475896" cy="4614530"/>
          </a:xfrm>
          <a:prstGeom prst="rect">
            <a:avLst/>
          </a:prstGeom>
        </p:spPr>
      </p:pic>
    </p:spTree>
    <p:extLst>
      <p:ext uri="{BB962C8B-B14F-4D97-AF65-F5344CB8AC3E}">
        <p14:creationId xmlns:p14="http://schemas.microsoft.com/office/powerpoint/2010/main" val="1601358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340033" y="245591"/>
            <a:ext cx="5559322" cy="5386090"/>
          </a:xfrm>
          <a:prstGeom prst="rect">
            <a:avLst/>
          </a:prstGeom>
          <a:noFill/>
        </p:spPr>
        <p:txBody>
          <a:bodyPr wrap="square">
            <a:spAutoFit/>
          </a:bodyPr>
          <a:lstStyle/>
          <a:p>
            <a:r>
              <a:rPr lang="en-GB" sz="2800" b="1">
                <a:solidFill>
                  <a:schemeClr val="tx2"/>
                </a:solidFill>
              </a:rPr>
              <a:t>Off-site</a:t>
            </a:r>
          </a:p>
          <a:p>
            <a:endParaRPr lang="en-GB" sz="3200">
              <a:solidFill>
                <a:schemeClr val="tx2"/>
              </a:solidFill>
            </a:endParaRPr>
          </a:p>
          <a:p>
            <a:pPr marL="571500" indent="-571500">
              <a:buFont typeface="Arial" panose="020B0604020202020204" pitchFamily="34" charset="0"/>
              <a:buChar char="•"/>
            </a:pPr>
            <a:r>
              <a:rPr lang="en-GB" sz="2800">
                <a:solidFill>
                  <a:schemeClr val="tx2"/>
                </a:solidFill>
              </a:rPr>
              <a:t>Assess early in the process</a:t>
            </a:r>
          </a:p>
          <a:p>
            <a:pPr marL="571500" indent="-571500">
              <a:buFont typeface="Arial" panose="020B0604020202020204" pitchFamily="34" charset="0"/>
              <a:buChar char="•"/>
            </a:pPr>
            <a:r>
              <a:rPr lang="en-GB" sz="2800">
                <a:solidFill>
                  <a:schemeClr val="tx2"/>
                </a:solidFill>
              </a:rPr>
              <a:t>Contact off-site provider – LPA list?</a:t>
            </a:r>
          </a:p>
          <a:p>
            <a:pPr marL="571500" indent="-571500">
              <a:buFont typeface="Arial" panose="020B0604020202020204" pitchFamily="34" charset="0"/>
              <a:buChar char="•"/>
            </a:pPr>
            <a:r>
              <a:rPr lang="en-GB" sz="2800">
                <a:solidFill>
                  <a:schemeClr val="tx2"/>
                </a:solidFill>
              </a:rPr>
              <a:t>Provide the SSM</a:t>
            </a:r>
          </a:p>
          <a:p>
            <a:pPr marL="571500" indent="-571500">
              <a:buFont typeface="Arial" panose="020B0604020202020204" pitchFamily="34" charset="0"/>
              <a:buChar char="•"/>
            </a:pPr>
            <a:r>
              <a:rPr lang="en-GB" sz="2800">
                <a:solidFill>
                  <a:schemeClr val="tx2"/>
                </a:solidFill>
              </a:rPr>
              <a:t>They will populate full Metric, and provide for your BNG plan</a:t>
            </a:r>
          </a:p>
          <a:p>
            <a:pPr marL="571500" indent="-571500">
              <a:buFont typeface="Arial" panose="020B0604020202020204" pitchFamily="34" charset="0"/>
              <a:buChar char="•"/>
            </a:pPr>
            <a:r>
              <a:rPr lang="en-GB" sz="2800">
                <a:solidFill>
                  <a:schemeClr val="tx2"/>
                </a:solidFill>
              </a:rPr>
              <a:t>Often the best solution ecologically</a:t>
            </a:r>
          </a:p>
          <a:p>
            <a:pPr marL="571500" indent="-571500">
              <a:buFont typeface="Arial" panose="020B0604020202020204" pitchFamily="34" charset="0"/>
              <a:buChar char="•"/>
            </a:pPr>
            <a:r>
              <a:rPr lang="en-GB" sz="2800">
                <a:solidFill>
                  <a:schemeClr val="tx2"/>
                </a:solidFill>
              </a:rPr>
              <a:t>Bigger, better, more joined up</a:t>
            </a:r>
          </a:p>
        </p:txBody>
      </p:sp>
      <p:pic>
        <p:nvPicPr>
          <p:cNvPr id="3" name="Picture 2">
            <a:extLst>
              <a:ext uri="{FF2B5EF4-FFF2-40B4-BE49-F238E27FC236}">
                <a16:creationId xmlns:a16="http://schemas.microsoft.com/office/drawing/2014/main" id="{6BCD78F2-501A-7171-4C32-CC551E823D3B}"/>
              </a:ext>
            </a:extLst>
          </p:cNvPr>
          <p:cNvPicPr>
            <a:picLocks noChangeAspect="1"/>
          </p:cNvPicPr>
          <p:nvPr/>
        </p:nvPicPr>
        <p:blipFill rotWithShape="1">
          <a:blip r:embed="rId3"/>
          <a:srcRect l="16047" t="14300" r="35116" b="8527"/>
          <a:stretch/>
        </p:blipFill>
        <p:spPr>
          <a:xfrm>
            <a:off x="5959791" y="0"/>
            <a:ext cx="6232209" cy="5539563"/>
          </a:xfrm>
          <a:prstGeom prst="rect">
            <a:avLst/>
          </a:prstGeom>
        </p:spPr>
      </p:pic>
    </p:spTree>
    <p:extLst>
      <p:ext uri="{BB962C8B-B14F-4D97-AF65-F5344CB8AC3E}">
        <p14:creationId xmlns:p14="http://schemas.microsoft.com/office/powerpoint/2010/main" val="2292417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A2FAAC-A454-0DA2-1F8B-C051EFA2363C}"/>
              </a:ext>
            </a:extLst>
          </p:cNvPr>
          <p:cNvSpPr txBox="1"/>
          <p:nvPr/>
        </p:nvSpPr>
        <p:spPr>
          <a:xfrm>
            <a:off x="736513" y="4530147"/>
            <a:ext cx="1079438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Thank you</a:t>
            </a:r>
          </a:p>
        </p:txBody>
      </p:sp>
      <p:sp>
        <p:nvSpPr>
          <p:cNvPr id="5" name="TextBox 4">
            <a:extLst>
              <a:ext uri="{FF2B5EF4-FFF2-40B4-BE49-F238E27FC236}">
                <a16:creationId xmlns:a16="http://schemas.microsoft.com/office/drawing/2014/main" id="{0D53EF40-ACDB-7DF3-C51B-E89426C85A36}"/>
              </a:ext>
            </a:extLst>
          </p:cNvPr>
          <p:cNvSpPr txBox="1"/>
          <p:nvPr/>
        </p:nvSpPr>
        <p:spPr>
          <a:xfrm>
            <a:off x="736513" y="5176478"/>
            <a:ext cx="7700476" cy="830997"/>
          </a:xfrm>
          <a:prstGeom prst="rect">
            <a:avLst/>
          </a:prstGeom>
          <a:noFill/>
        </p:spPr>
        <p:txBody>
          <a:bodyPr wrap="square">
            <a:spAutoFit/>
          </a:bodyPr>
          <a:lstStyle/>
          <a:p>
            <a:r>
              <a:rPr lang="en-GB">
                <a:solidFill>
                  <a:schemeClr val="bg1"/>
                </a:solidFill>
              </a:rPr>
              <a:t>Please contact me with any further questions </a:t>
            </a:r>
          </a:p>
          <a:p>
            <a:r>
              <a:rPr lang="en-GB">
                <a:solidFill>
                  <a:schemeClr val="bg1"/>
                </a:solidFill>
              </a:rPr>
              <a:t>Matt Dodds </a:t>
            </a:r>
            <a:r>
              <a:rPr lang="en-GB">
                <a:solidFill>
                  <a:schemeClr val="accent1"/>
                </a:solidFill>
              </a:rPr>
              <a:t>mdodds@environmentbank.com</a:t>
            </a:r>
          </a:p>
        </p:txBody>
      </p:sp>
    </p:spTree>
    <p:extLst>
      <p:ext uri="{BB962C8B-B14F-4D97-AF65-F5344CB8AC3E}">
        <p14:creationId xmlns:p14="http://schemas.microsoft.com/office/powerpoint/2010/main" val="4192901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32488F-E5C2-3CBD-5EA9-4F9B210CB971}"/>
              </a:ext>
            </a:extLst>
          </p:cNvPr>
          <p:cNvSpPr txBox="1"/>
          <p:nvPr/>
        </p:nvSpPr>
        <p:spPr>
          <a:xfrm>
            <a:off x="803412" y="4632438"/>
            <a:ext cx="10585176" cy="1754326"/>
          </a:xfrm>
          <a:prstGeom prst="rect">
            <a:avLst/>
          </a:prstGeom>
          <a:noFill/>
        </p:spPr>
        <p:txBody>
          <a:bodyPr wrap="square" lIns="91440" tIns="45720" rIns="91440" bIns="45720" rtlCol="0" anchor="t">
            <a:spAutoFit/>
          </a:bodyPr>
          <a:lstStyle/>
          <a:p>
            <a:r>
              <a:rPr lang="en-GB" sz="3600" b="1">
                <a:solidFill>
                  <a:schemeClr val="bg1"/>
                </a:solidFill>
                <a:latin typeface="Arial"/>
                <a:ea typeface="ＭＳ Ｐゴシック"/>
                <a:cs typeface="Arial"/>
              </a:rPr>
              <a:t>Nick White </a:t>
            </a:r>
          </a:p>
          <a:p>
            <a:r>
              <a:rPr lang="en-GB" sz="3600">
                <a:solidFill>
                  <a:schemeClr val="bg1"/>
                </a:solidFill>
                <a:latin typeface="Arial"/>
                <a:ea typeface="ＭＳ Ｐゴシック"/>
                <a:cs typeface="Arial"/>
              </a:rPr>
              <a:t>Principal Advisor – Net Gain</a:t>
            </a:r>
          </a:p>
          <a:p>
            <a:r>
              <a:rPr lang="en-GB" sz="3600">
                <a:solidFill>
                  <a:schemeClr val="bg1"/>
                </a:solidFill>
                <a:latin typeface="Arial"/>
                <a:ea typeface="ＭＳ Ｐゴシック"/>
                <a:cs typeface="Arial"/>
              </a:rPr>
              <a:t>Natural England</a:t>
            </a:r>
          </a:p>
        </p:txBody>
      </p:sp>
    </p:spTree>
    <p:extLst>
      <p:ext uri="{BB962C8B-B14F-4D97-AF65-F5344CB8AC3E}">
        <p14:creationId xmlns:p14="http://schemas.microsoft.com/office/powerpoint/2010/main" val="1251497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FD26E-EA4B-57F8-5AC2-7BFD39223C1C}"/>
              </a:ext>
            </a:extLst>
          </p:cNvPr>
          <p:cNvSpPr txBox="1"/>
          <p:nvPr/>
        </p:nvSpPr>
        <p:spPr>
          <a:xfrm>
            <a:off x="908018" y="2413337"/>
            <a:ext cx="10585176"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60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Questions</a:t>
            </a:r>
          </a:p>
        </p:txBody>
      </p:sp>
      <p:sp>
        <p:nvSpPr>
          <p:cNvPr id="4" name="TextBox 3">
            <a:extLst>
              <a:ext uri="{FF2B5EF4-FFF2-40B4-BE49-F238E27FC236}">
                <a16:creationId xmlns:a16="http://schemas.microsoft.com/office/drawing/2014/main" id="{9CA2FAAC-A454-0DA2-1F8B-C051EFA2363C}"/>
              </a:ext>
            </a:extLst>
          </p:cNvPr>
          <p:cNvSpPr txBox="1"/>
          <p:nvPr/>
        </p:nvSpPr>
        <p:spPr>
          <a:xfrm>
            <a:off x="908018" y="3606882"/>
            <a:ext cx="10585176"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itchFamily="34" charset="0"/>
                <a:ea typeface="ＭＳ Ｐゴシック" pitchFamily="34" charset="-128"/>
                <a:cs typeface="+mn-cs"/>
              </a:rPr>
              <a:t>Use the Q&amp;A function to submit questions to our speakers</a:t>
            </a:r>
          </a:p>
        </p:txBody>
      </p:sp>
    </p:spTree>
    <p:extLst>
      <p:ext uri="{BB962C8B-B14F-4D97-AF65-F5344CB8AC3E}">
        <p14:creationId xmlns:p14="http://schemas.microsoft.com/office/powerpoint/2010/main" val="2980744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50A91-95A2-DFB4-2A80-C8AD5263F772}"/>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B4AF7599-A55B-F206-B302-7482F794772E}"/>
              </a:ext>
            </a:extLst>
          </p:cNvPr>
          <p:cNvSpPr txBox="1"/>
          <p:nvPr/>
        </p:nvSpPr>
        <p:spPr>
          <a:xfrm>
            <a:off x="862748" y="1396913"/>
            <a:ext cx="6525742" cy="3785652"/>
          </a:xfrm>
          <a:prstGeom prst="rect">
            <a:avLst/>
          </a:prstGeom>
          <a:noFill/>
        </p:spPr>
        <p:txBody>
          <a:bodyPr wrap="square" lIns="91440" tIns="45720" rIns="91440" bIns="45720" rtlCol="0" anchor="t">
            <a:spAutoFit/>
          </a:bodyPr>
          <a:lstStyle>
            <a:defPPr>
              <a:defRPr lang="en-GB"/>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r>
              <a:rPr lang="en-GB" sz="3600">
                <a:solidFill>
                  <a:schemeClr val="tx2"/>
                </a:solidFill>
                <a:latin typeface="Arial"/>
                <a:ea typeface="ＭＳ Ｐゴシック"/>
                <a:cs typeface="Arial"/>
              </a:rPr>
              <a:t>Guidance is available at HBF.co.uk:</a:t>
            </a:r>
            <a:endParaRPr lang="en-US" sz="3600">
              <a:solidFill>
                <a:schemeClr val="tx2"/>
              </a:solidFill>
              <a:cs typeface="Arial" pitchFamily="34" charset="0"/>
            </a:endParaRPr>
          </a:p>
          <a:p>
            <a:pPr marL="571500" indent="-571500">
              <a:buFont typeface="Arial"/>
              <a:buChar char="•"/>
            </a:pPr>
            <a:r>
              <a:rPr lang="en-GB" sz="2800">
                <a:solidFill>
                  <a:schemeClr val="tx2"/>
                </a:solidFill>
                <a:latin typeface="Arial"/>
                <a:ea typeface="ＭＳ Ｐゴシック"/>
                <a:cs typeface="Arial"/>
              </a:rPr>
              <a:t>Planning Practice Guidance</a:t>
            </a:r>
            <a:endParaRPr lang="en-GB" sz="2800">
              <a:solidFill>
                <a:schemeClr val="tx2"/>
              </a:solidFill>
              <a:cs typeface="Arial"/>
            </a:endParaRPr>
          </a:p>
          <a:p>
            <a:pPr marL="571500" indent="-571500">
              <a:buFont typeface="Arial"/>
              <a:buChar char="•"/>
            </a:pPr>
            <a:r>
              <a:rPr lang="en-GB" sz="2800">
                <a:solidFill>
                  <a:schemeClr val="tx2"/>
                </a:solidFill>
                <a:latin typeface="Arial"/>
                <a:ea typeface="ＭＳ Ｐゴシック"/>
                <a:cs typeface="Arial"/>
              </a:rPr>
              <a:t>DEFRA guidance</a:t>
            </a:r>
          </a:p>
          <a:p>
            <a:pPr marL="571500" indent="-571500">
              <a:buFont typeface="Arial"/>
              <a:buChar char="•"/>
            </a:pPr>
            <a:r>
              <a:rPr lang="en-GB" sz="2800">
                <a:solidFill>
                  <a:schemeClr val="tx2"/>
                </a:solidFill>
                <a:latin typeface="Arial"/>
                <a:ea typeface="ＭＳ Ｐゴシック"/>
                <a:cs typeface="Arial"/>
              </a:rPr>
              <a:t>FAQs</a:t>
            </a:r>
          </a:p>
          <a:p>
            <a:pPr marL="571500" indent="-571500">
              <a:buFont typeface="Arial"/>
              <a:buChar char="•"/>
            </a:pPr>
            <a:r>
              <a:rPr lang="en-GB" sz="2800">
                <a:solidFill>
                  <a:schemeClr val="tx2"/>
                </a:solidFill>
                <a:latin typeface="Arial"/>
                <a:ea typeface="ＭＳ Ｐゴシック"/>
                <a:cs typeface="Arial"/>
              </a:rPr>
              <a:t>HBF members can sign in to access additional resources and pose questions to our team</a:t>
            </a:r>
          </a:p>
        </p:txBody>
      </p:sp>
      <p:pic>
        <p:nvPicPr>
          <p:cNvPr id="3" name="Picture 2" descr="A qr code on a white background&#10;&#10;Description automatically generated">
            <a:extLst>
              <a:ext uri="{FF2B5EF4-FFF2-40B4-BE49-F238E27FC236}">
                <a16:creationId xmlns:a16="http://schemas.microsoft.com/office/drawing/2014/main" id="{41EA9EFA-553F-55A8-2EAD-1B2602C9FF55}"/>
              </a:ext>
            </a:extLst>
          </p:cNvPr>
          <p:cNvPicPr>
            <a:picLocks noChangeAspect="1"/>
          </p:cNvPicPr>
          <p:nvPr/>
        </p:nvPicPr>
        <p:blipFill>
          <a:blip r:embed="rId2"/>
          <a:stretch>
            <a:fillRect/>
          </a:stretch>
        </p:blipFill>
        <p:spPr>
          <a:xfrm>
            <a:off x="7515794" y="1396913"/>
            <a:ext cx="3516776" cy="3507130"/>
          </a:xfrm>
          <a:prstGeom prst="rect">
            <a:avLst/>
          </a:prstGeom>
        </p:spPr>
      </p:pic>
    </p:spTree>
    <p:extLst>
      <p:ext uri="{BB962C8B-B14F-4D97-AF65-F5344CB8AC3E}">
        <p14:creationId xmlns:p14="http://schemas.microsoft.com/office/powerpoint/2010/main" val="2898810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E7EE-86F9-CBC8-C994-703B60C7AA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A7E472-D4D6-EA01-962A-566D0803FCB3}"/>
              </a:ext>
            </a:extLst>
          </p:cNvPr>
          <p:cNvSpPr txBox="1"/>
          <p:nvPr/>
        </p:nvSpPr>
        <p:spPr>
          <a:xfrm>
            <a:off x="1068106" y="2068576"/>
            <a:ext cx="5380029" cy="3293209"/>
          </a:xfrm>
          <a:prstGeom prst="rect">
            <a:avLst/>
          </a:prstGeom>
          <a:noFill/>
        </p:spPr>
        <p:txBody>
          <a:bodyPr wrap="square" lIns="91440" tIns="45720" rIns="91440" bIns="45720" rtlCol="0" anchor="t">
            <a:spAutoFit/>
          </a:bodyPr>
          <a:lstStyle/>
          <a:p>
            <a:endParaRPr lang="en-GB" sz="400">
              <a:solidFill>
                <a:schemeClr val="tx2"/>
              </a:solidFill>
              <a:cs typeface="Arial"/>
            </a:endParaRPr>
          </a:p>
          <a:p>
            <a:pPr marL="457200" indent="-457200">
              <a:buFont typeface="Arial" panose="020B0604020202020204" pitchFamily="34" charset="0"/>
              <a:buChar char="•"/>
            </a:pPr>
            <a:r>
              <a:rPr lang="en-GB">
                <a:solidFill>
                  <a:schemeClr val="tx2"/>
                </a:solidFill>
                <a:latin typeface="Arial"/>
                <a:ea typeface="ＭＳ Ｐゴシック"/>
                <a:cs typeface="Arial"/>
              </a:rPr>
              <a:t>Follow us on LinkedIn: </a:t>
            </a:r>
            <a:br>
              <a:rPr lang="en-GB"/>
            </a:br>
            <a:r>
              <a:rPr lang="en-GB" b="1">
                <a:solidFill>
                  <a:schemeClr val="tx2"/>
                </a:solidFill>
                <a:latin typeface="Arial"/>
                <a:ea typeface="ＭＳ Ｐゴシック"/>
                <a:cs typeface="Arial"/>
              </a:rPr>
              <a:t>the-home-builders-federation</a:t>
            </a:r>
          </a:p>
          <a:p>
            <a:pPr marL="457200" indent="-457200">
              <a:buFont typeface="Arial" panose="020B0604020202020204" pitchFamily="34" charset="0"/>
              <a:buChar char="•"/>
            </a:pPr>
            <a:endParaRPr lang="en-GB" sz="400" b="1">
              <a:solidFill>
                <a:schemeClr val="tx2"/>
              </a:solidFill>
              <a:cs typeface="Arial"/>
            </a:endParaRPr>
          </a:p>
          <a:p>
            <a:pPr marL="457200" indent="-457200">
              <a:buFont typeface="Arial" panose="020B0604020202020204" pitchFamily="34" charset="0"/>
              <a:buChar char="•"/>
            </a:pPr>
            <a:r>
              <a:rPr lang="en-GB">
                <a:solidFill>
                  <a:schemeClr val="tx2"/>
                </a:solidFill>
                <a:latin typeface="Arial"/>
                <a:ea typeface="ＭＳ Ｐゴシック"/>
                <a:cs typeface="Arial"/>
              </a:rPr>
              <a:t>And X: </a:t>
            </a:r>
            <a:r>
              <a:rPr lang="en-GB" b="1">
                <a:solidFill>
                  <a:schemeClr val="tx2"/>
                </a:solidFill>
                <a:latin typeface="Arial"/>
                <a:ea typeface="ＭＳ Ｐゴシック"/>
                <a:cs typeface="Arial"/>
              </a:rPr>
              <a:t>@HomeBuildersFed</a:t>
            </a:r>
          </a:p>
          <a:p>
            <a:pPr marL="457200" indent="-457200">
              <a:buFont typeface="Arial" panose="020B0604020202020204" pitchFamily="34" charset="0"/>
              <a:buChar char="•"/>
            </a:pPr>
            <a:endParaRPr lang="en-GB" sz="400" b="1">
              <a:solidFill>
                <a:schemeClr val="tx2"/>
              </a:solidFill>
              <a:cs typeface="Arial"/>
            </a:endParaRPr>
          </a:p>
          <a:p>
            <a:pPr marL="457200" indent="-457200">
              <a:buFont typeface="Arial" panose="020B0604020202020204" pitchFamily="34" charset="0"/>
              <a:buChar char="•"/>
            </a:pPr>
            <a:r>
              <a:rPr lang="en-GB">
                <a:solidFill>
                  <a:schemeClr val="tx2"/>
                </a:solidFill>
                <a:latin typeface="Arial"/>
                <a:ea typeface="ＭＳ Ｐゴシック"/>
                <a:cs typeface="Arial"/>
              </a:rPr>
              <a:t>Feedback on today’s session and recommendations for future sessions: </a:t>
            </a:r>
            <a:r>
              <a:rPr lang="en-GB">
                <a:solidFill>
                  <a:schemeClr val="tx2"/>
                </a:solidFill>
                <a:latin typeface="Arial"/>
                <a:ea typeface="ＭＳ Ｐゴシック"/>
                <a:cs typeface="Arial"/>
                <a:hlinkClick r:id="rId2">
                  <a:extLst>
                    <a:ext uri="{A12FA001-AC4F-418D-AE19-62706E023703}">
                      <ahyp:hlinkClr xmlns:ahyp="http://schemas.microsoft.com/office/drawing/2018/hyperlinkcolor" val="tx"/>
                    </a:ext>
                  </a:extLst>
                </a:hlinkClick>
              </a:rPr>
              <a:t>info@hbf.co.uk</a:t>
            </a:r>
            <a:endParaRPr lang="en-GB">
              <a:solidFill>
                <a:schemeClr val="tx2"/>
              </a:solidFill>
              <a:latin typeface="Arial"/>
              <a:ea typeface="ＭＳ Ｐゴシック"/>
              <a:cs typeface="Arial"/>
            </a:endParaRPr>
          </a:p>
          <a:p>
            <a:pPr marL="457200" indent="-457200">
              <a:buFont typeface="Arial" panose="020B0604020202020204" pitchFamily="34" charset="0"/>
              <a:buChar char="•"/>
            </a:pPr>
            <a:endParaRPr lang="en-GB" sz="400">
              <a:solidFill>
                <a:schemeClr val="tx2"/>
              </a:solidFill>
              <a:cs typeface="Arial"/>
            </a:endParaRPr>
          </a:p>
          <a:p>
            <a:pPr marL="457200" indent="-457200">
              <a:buFont typeface="Arial" panose="020B0604020202020204" pitchFamily="34" charset="0"/>
              <a:buChar char="•"/>
            </a:pPr>
            <a:r>
              <a:rPr lang="en-GB">
                <a:solidFill>
                  <a:schemeClr val="tx2"/>
                </a:solidFill>
                <a:latin typeface="Arial"/>
                <a:ea typeface="ＭＳ Ｐゴシック"/>
                <a:cs typeface="Arial"/>
              </a:rPr>
              <a:t>Scan the QR code to view future events </a:t>
            </a:r>
            <a:endParaRPr lang="en-GB">
              <a:solidFill>
                <a:schemeClr val="tx2"/>
              </a:solidFill>
              <a:cs typeface="Arial"/>
            </a:endParaRPr>
          </a:p>
        </p:txBody>
      </p:sp>
      <p:pic>
        <p:nvPicPr>
          <p:cNvPr id="5" name="Picture 4">
            <a:extLst>
              <a:ext uri="{FF2B5EF4-FFF2-40B4-BE49-F238E27FC236}">
                <a16:creationId xmlns:a16="http://schemas.microsoft.com/office/drawing/2014/main" id="{47F388D0-9E74-17D1-F013-2205A4641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283" y="-181286"/>
            <a:ext cx="4848606" cy="6858000"/>
          </a:xfrm>
          <a:prstGeom prst="rect">
            <a:avLst/>
          </a:prstGeom>
        </p:spPr>
      </p:pic>
      <p:sp>
        <p:nvSpPr>
          <p:cNvPr id="6" name="TextBox 5">
            <a:extLst>
              <a:ext uri="{FF2B5EF4-FFF2-40B4-BE49-F238E27FC236}">
                <a16:creationId xmlns:a16="http://schemas.microsoft.com/office/drawing/2014/main" id="{4C29A04B-9154-D334-E1CB-232F226FAD1F}"/>
              </a:ext>
            </a:extLst>
          </p:cNvPr>
          <p:cNvSpPr txBox="1"/>
          <p:nvPr/>
        </p:nvSpPr>
        <p:spPr>
          <a:xfrm>
            <a:off x="1068106" y="1139309"/>
            <a:ext cx="6097604" cy="707886"/>
          </a:xfrm>
          <a:prstGeom prst="rect">
            <a:avLst/>
          </a:prstGeom>
          <a:noFill/>
        </p:spPr>
        <p:txBody>
          <a:bodyPr wrap="square">
            <a:spAutoFit/>
          </a:bodyPr>
          <a:lstStyle/>
          <a:p>
            <a:r>
              <a:rPr lang="en-GB" sz="4000">
                <a:solidFill>
                  <a:schemeClr val="tx2"/>
                </a:solidFill>
                <a:latin typeface="Arial"/>
                <a:ea typeface="ＭＳ Ｐゴシック"/>
                <a:cs typeface="Arial"/>
              </a:rPr>
              <a:t>Thank you for joining us</a:t>
            </a:r>
          </a:p>
        </p:txBody>
      </p:sp>
    </p:spTree>
    <p:extLst>
      <p:ext uri="{BB962C8B-B14F-4D97-AF65-F5344CB8AC3E}">
        <p14:creationId xmlns:p14="http://schemas.microsoft.com/office/powerpoint/2010/main" val="2071251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32488F-E5C2-3CBD-5EA9-4F9B210CB971}"/>
              </a:ext>
            </a:extLst>
          </p:cNvPr>
          <p:cNvSpPr txBox="1"/>
          <p:nvPr/>
        </p:nvSpPr>
        <p:spPr>
          <a:xfrm>
            <a:off x="803412" y="4632438"/>
            <a:ext cx="10585176" cy="1754326"/>
          </a:xfrm>
          <a:prstGeom prst="rect">
            <a:avLst/>
          </a:prstGeom>
          <a:noFill/>
        </p:spPr>
        <p:txBody>
          <a:bodyPr wrap="square" lIns="91440" tIns="45720" rIns="91440" bIns="45720" rtlCol="0" anchor="t">
            <a:spAutoFit/>
          </a:bodyPr>
          <a:lstStyle/>
          <a:p>
            <a:r>
              <a:rPr lang="en-GB" sz="3600" b="1">
                <a:solidFill>
                  <a:schemeClr val="bg1"/>
                </a:solidFill>
                <a:latin typeface="Arial"/>
                <a:ea typeface="ＭＳ Ｐゴシック"/>
                <a:cs typeface="Arial"/>
              </a:rPr>
              <a:t>Matt Dodds</a:t>
            </a:r>
          </a:p>
          <a:p>
            <a:r>
              <a:rPr lang="en-GB" sz="3600">
                <a:solidFill>
                  <a:schemeClr val="bg1"/>
                </a:solidFill>
                <a:latin typeface="Arial"/>
                <a:ea typeface="ＭＳ Ｐゴシック"/>
                <a:cs typeface="Arial"/>
              </a:rPr>
              <a:t>Associate Ecologist</a:t>
            </a:r>
          </a:p>
          <a:p>
            <a:r>
              <a:rPr lang="en-GB" sz="3600">
                <a:solidFill>
                  <a:schemeClr val="bg1"/>
                </a:solidFill>
                <a:latin typeface="Arial"/>
                <a:ea typeface="ＭＳ Ｐゴシック"/>
                <a:cs typeface="Arial"/>
              </a:rPr>
              <a:t>Environment Bank </a:t>
            </a:r>
          </a:p>
        </p:txBody>
      </p:sp>
      <p:pic>
        <p:nvPicPr>
          <p:cNvPr id="4" name="Picture 3">
            <a:extLst>
              <a:ext uri="{FF2B5EF4-FFF2-40B4-BE49-F238E27FC236}">
                <a16:creationId xmlns:a16="http://schemas.microsoft.com/office/drawing/2014/main" id="{652BD9AB-5B19-CCBA-432C-8A9536CCAE73}"/>
              </a:ext>
            </a:extLst>
          </p:cNvPr>
          <p:cNvPicPr>
            <a:picLocks noChangeAspect="1"/>
          </p:cNvPicPr>
          <p:nvPr/>
        </p:nvPicPr>
        <p:blipFill>
          <a:blip r:embed="rId3"/>
          <a:stretch>
            <a:fillRect/>
          </a:stretch>
        </p:blipFill>
        <p:spPr>
          <a:xfrm>
            <a:off x="7896845" y="5414238"/>
            <a:ext cx="4025821" cy="811874"/>
          </a:xfrm>
          <a:prstGeom prst="rect">
            <a:avLst/>
          </a:prstGeom>
        </p:spPr>
      </p:pic>
    </p:spTree>
    <p:extLst>
      <p:ext uri="{BB962C8B-B14F-4D97-AF65-F5344CB8AC3E}">
        <p14:creationId xmlns:p14="http://schemas.microsoft.com/office/powerpoint/2010/main" val="23065584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83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AAFE79A8-C176-B10C-DB56-C3FCBF9C405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38B75F7-0367-FAB6-7178-8C92E6F4D89D}"/>
              </a:ext>
            </a:extLst>
          </p:cNvPr>
          <p:cNvSpPr txBox="1"/>
          <p:nvPr/>
        </p:nvSpPr>
        <p:spPr>
          <a:xfrm>
            <a:off x="914400" y="2921168"/>
            <a:ext cx="10585176" cy="1015663"/>
          </a:xfrm>
          <a:prstGeom prst="rect">
            <a:avLst/>
          </a:prstGeom>
          <a:noFill/>
        </p:spPr>
        <p:txBody>
          <a:bodyPr wrap="square" rtlCol="0">
            <a:spAutoFit/>
          </a:bodyPr>
          <a:lstStyle/>
          <a:p>
            <a:r>
              <a:rPr lang="en-GB" sz="6000">
                <a:solidFill>
                  <a:schemeClr val="bg1"/>
                </a:solidFill>
              </a:rPr>
              <a:t>Using the small site metric</a:t>
            </a:r>
          </a:p>
        </p:txBody>
      </p:sp>
    </p:spTree>
    <p:extLst>
      <p:ext uri="{BB962C8B-B14F-4D97-AF65-F5344CB8AC3E}">
        <p14:creationId xmlns:p14="http://schemas.microsoft.com/office/powerpoint/2010/main" val="130777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4AF7599-A55B-F206-B302-7482F794772E}"/>
              </a:ext>
            </a:extLst>
          </p:cNvPr>
          <p:cNvSpPr txBox="1"/>
          <p:nvPr/>
        </p:nvSpPr>
        <p:spPr>
          <a:xfrm>
            <a:off x="758200" y="623720"/>
            <a:ext cx="5703385" cy="4893647"/>
          </a:xfrm>
          <a:prstGeom prst="rect">
            <a:avLst/>
          </a:prstGeom>
          <a:noFill/>
        </p:spPr>
        <p:txBody>
          <a:bodyPr wrap="square" rtlCol="0">
            <a:spAutoFit/>
          </a:bodyPr>
          <a:lstStyle/>
          <a:p>
            <a:r>
              <a:rPr lang="en-GB" sz="2800" b="1">
                <a:solidFill>
                  <a:schemeClr val="tx2"/>
                </a:solidFill>
              </a:rPr>
              <a:t>What is the Biodiversity Metric?</a:t>
            </a:r>
          </a:p>
          <a:p>
            <a:endParaRPr lang="en-GB" sz="400">
              <a:solidFill>
                <a:schemeClr val="tx2"/>
              </a:solidFill>
            </a:endParaRPr>
          </a:p>
          <a:p>
            <a:pPr marL="571500" indent="-571500">
              <a:buFont typeface="Arial" panose="020B0604020202020204" pitchFamily="34" charset="0"/>
              <a:buChar char="•"/>
            </a:pPr>
            <a:r>
              <a:rPr lang="en-GB" sz="2800">
                <a:solidFill>
                  <a:schemeClr val="tx2"/>
                </a:solidFill>
              </a:rPr>
              <a:t>Uses habitat as a proxy for biodiversity</a:t>
            </a:r>
          </a:p>
          <a:p>
            <a:pPr marL="571500" indent="-571500">
              <a:buFont typeface="Arial" panose="020B0604020202020204" pitchFamily="34" charset="0"/>
              <a:buChar char="•"/>
            </a:pPr>
            <a:r>
              <a:rPr lang="en-GB" sz="2800">
                <a:solidFill>
                  <a:schemeClr val="tx2"/>
                </a:solidFill>
              </a:rPr>
              <a:t>Enables relative biodiversity value to be measured</a:t>
            </a:r>
          </a:p>
          <a:p>
            <a:pPr marL="571500" indent="-571500">
              <a:buFont typeface="Arial" panose="020B0604020202020204" pitchFamily="34" charset="0"/>
              <a:buChar char="•"/>
            </a:pPr>
            <a:r>
              <a:rPr lang="en-GB" sz="2800">
                <a:solidFill>
                  <a:schemeClr val="tx2"/>
                </a:solidFill>
              </a:rPr>
              <a:t>Objective not subjective</a:t>
            </a:r>
          </a:p>
          <a:p>
            <a:pPr marL="571500" indent="-571500">
              <a:buFont typeface="Arial" panose="020B0604020202020204" pitchFamily="34" charset="0"/>
              <a:buChar char="•"/>
            </a:pPr>
            <a:r>
              <a:rPr lang="en-GB" sz="2800">
                <a:solidFill>
                  <a:schemeClr val="tx2"/>
                </a:solidFill>
              </a:rPr>
              <a:t>Consistent, evidential, predictable</a:t>
            </a:r>
          </a:p>
          <a:p>
            <a:pPr marL="571500" indent="-571500">
              <a:buFont typeface="Arial" panose="020B0604020202020204" pitchFamily="34" charset="0"/>
              <a:buChar char="•"/>
            </a:pPr>
            <a:r>
              <a:rPr lang="en-GB" sz="2800">
                <a:solidFill>
                  <a:schemeClr val="tx2"/>
                </a:solidFill>
              </a:rPr>
              <a:t>Not perfect, but huge improvement on subjective ecological assessment</a:t>
            </a:r>
          </a:p>
        </p:txBody>
      </p:sp>
      <p:pic>
        <p:nvPicPr>
          <p:cNvPr id="5" name="Picture 4" descr="A field of flowers and grass&#10;">
            <a:extLst>
              <a:ext uri="{FF2B5EF4-FFF2-40B4-BE49-F238E27FC236}">
                <a16:creationId xmlns:a16="http://schemas.microsoft.com/office/drawing/2014/main" id="{85A23762-404D-5762-89A7-3BF72114AC8C}"/>
              </a:ext>
            </a:extLst>
          </p:cNvPr>
          <p:cNvPicPr>
            <a:picLocks noChangeAspect="1"/>
          </p:cNvPicPr>
          <p:nvPr/>
        </p:nvPicPr>
        <p:blipFill rotWithShape="1">
          <a:blip r:embed="rId3">
            <a:extLst>
              <a:ext uri="{28A0092B-C50C-407E-A947-70E740481C1C}">
                <a14:useLocalDpi xmlns:a14="http://schemas.microsoft.com/office/drawing/2010/main" val="0"/>
              </a:ext>
            </a:extLst>
          </a:blip>
          <a:srcRect l="48161" t="1441"/>
          <a:stretch/>
        </p:blipFill>
        <p:spPr>
          <a:xfrm>
            <a:off x="6795544" y="0"/>
            <a:ext cx="4514454" cy="5722070"/>
          </a:xfrm>
          <a:prstGeom prst="rect">
            <a:avLst/>
          </a:prstGeom>
        </p:spPr>
      </p:pic>
    </p:spTree>
    <p:extLst>
      <p:ext uri="{BB962C8B-B14F-4D97-AF65-F5344CB8AC3E}">
        <p14:creationId xmlns:p14="http://schemas.microsoft.com/office/powerpoint/2010/main" val="142134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4AF7599-A55B-F206-B302-7482F794772E}"/>
              </a:ext>
            </a:extLst>
          </p:cNvPr>
          <p:cNvSpPr txBox="1"/>
          <p:nvPr/>
        </p:nvSpPr>
        <p:spPr>
          <a:xfrm>
            <a:off x="711683" y="955828"/>
            <a:ext cx="5292588" cy="5386090"/>
          </a:xfrm>
          <a:prstGeom prst="rect">
            <a:avLst/>
          </a:prstGeom>
          <a:noFill/>
        </p:spPr>
        <p:txBody>
          <a:bodyPr wrap="square" rtlCol="0">
            <a:spAutoFit/>
          </a:bodyPr>
          <a:lstStyle/>
          <a:p>
            <a:r>
              <a:rPr lang="en-GB" sz="2800" b="1">
                <a:solidFill>
                  <a:schemeClr val="tx2"/>
                </a:solidFill>
              </a:rPr>
              <a:t>The Small Sites Metric</a:t>
            </a:r>
          </a:p>
          <a:p>
            <a:endParaRPr lang="en-GB" sz="400">
              <a:solidFill>
                <a:schemeClr val="tx2"/>
              </a:solidFill>
            </a:endParaRPr>
          </a:p>
          <a:p>
            <a:r>
              <a:rPr lang="en-GB" sz="2800">
                <a:solidFill>
                  <a:schemeClr val="tx2"/>
                </a:solidFill>
              </a:rPr>
              <a:t>When can it be used?</a:t>
            </a:r>
          </a:p>
          <a:p>
            <a:endParaRPr lang="en-GB" sz="400">
              <a:solidFill>
                <a:schemeClr val="tx2"/>
              </a:solidFill>
            </a:endParaRPr>
          </a:p>
          <a:p>
            <a:pPr marL="571500" indent="-571500">
              <a:buFont typeface="Arial" panose="020B0604020202020204" pitchFamily="34" charset="0"/>
              <a:buChar char="•"/>
            </a:pPr>
            <a:r>
              <a:rPr lang="en-GB" sz="2800">
                <a:solidFill>
                  <a:schemeClr val="tx2"/>
                </a:solidFill>
              </a:rPr>
              <a:t>&lt;10 residential units on a site, area less than 1 hectare</a:t>
            </a:r>
          </a:p>
          <a:p>
            <a:pPr marL="571500" indent="-571500">
              <a:buFont typeface="Arial" panose="020B0604020202020204" pitchFamily="34" charset="0"/>
              <a:buChar char="•"/>
            </a:pPr>
            <a:r>
              <a:rPr lang="en-GB" sz="2800">
                <a:solidFill>
                  <a:schemeClr val="tx2"/>
                </a:solidFill>
              </a:rPr>
              <a:t>&gt;0.5 ha where number of units not known</a:t>
            </a:r>
          </a:p>
          <a:p>
            <a:pPr marL="571500" indent="-571500">
              <a:buFont typeface="Arial" panose="020B0604020202020204" pitchFamily="34" charset="0"/>
              <a:buChar char="•"/>
            </a:pPr>
            <a:r>
              <a:rPr lang="en-GB" sz="2800">
                <a:solidFill>
                  <a:schemeClr val="tx2"/>
                </a:solidFill>
              </a:rPr>
              <a:t>&lt;1000m2 floor space or &lt;1ha site area, non-residential</a:t>
            </a:r>
          </a:p>
          <a:p>
            <a:pPr marL="571500" indent="-571500">
              <a:buFont typeface="Arial" panose="020B0604020202020204" pitchFamily="34" charset="0"/>
              <a:buChar char="•"/>
            </a:pPr>
            <a:endParaRPr lang="en-GB" sz="2800">
              <a:solidFill>
                <a:schemeClr val="tx2"/>
              </a:solidFill>
            </a:endParaRPr>
          </a:p>
          <a:p>
            <a:endParaRPr lang="en-GB" sz="2800">
              <a:solidFill>
                <a:schemeClr val="tx2"/>
              </a:solidFill>
            </a:endParaRPr>
          </a:p>
        </p:txBody>
      </p:sp>
      <p:pic>
        <p:nvPicPr>
          <p:cNvPr id="5" name="Picture 4" descr="A construction site with scaffolding and houses&#10;">
            <a:extLst>
              <a:ext uri="{FF2B5EF4-FFF2-40B4-BE49-F238E27FC236}">
                <a16:creationId xmlns:a16="http://schemas.microsoft.com/office/drawing/2014/main" id="{D660127A-55C2-BF8D-DA4B-1041CB01E28E}"/>
              </a:ext>
            </a:extLst>
          </p:cNvPr>
          <p:cNvPicPr>
            <a:picLocks noChangeAspect="1"/>
          </p:cNvPicPr>
          <p:nvPr/>
        </p:nvPicPr>
        <p:blipFill rotWithShape="1">
          <a:blip r:embed="rId3">
            <a:extLst>
              <a:ext uri="{28A0092B-C50C-407E-A947-70E740481C1C}">
                <a14:useLocalDpi xmlns:a14="http://schemas.microsoft.com/office/drawing/2010/main" val="0"/>
              </a:ext>
            </a:extLst>
          </a:blip>
          <a:srcRect l="21232" r="25651"/>
          <a:stretch/>
        </p:blipFill>
        <p:spPr>
          <a:xfrm>
            <a:off x="6187730" y="0"/>
            <a:ext cx="4682680" cy="5877272"/>
          </a:xfrm>
          <a:prstGeom prst="rect">
            <a:avLst/>
          </a:prstGeom>
        </p:spPr>
      </p:pic>
    </p:spTree>
    <p:extLst>
      <p:ext uri="{BB962C8B-B14F-4D97-AF65-F5344CB8AC3E}">
        <p14:creationId xmlns:p14="http://schemas.microsoft.com/office/powerpoint/2010/main" val="2859289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4AF7599-A55B-F206-B302-7482F794772E}"/>
              </a:ext>
            </a:extLst>
          </p:cNvPr>
          <p:cNvSpPr txBox="1"/>
          <p:nvPr/>
        </p:nvSpPr>
        <p:spPr>
          <a:xfrm>
            <a:off x="542047" y="974682"/>
            <a:ext cx="5292588" cy="4216539"/>
          </a:xfrm>
          <a:prstGeom prst="rect">
            <a:avLst/>
          </a:prstGeom>
          <a:noFill/>
        </p:spPr>
        <p:txBody>
          <a:bodyPr wrap="square" rtlCol="0">
            <a:spAutoFit/>
          </a:bodyPr>
          <a:lstStyle/>
          <a:p>
            <a:r>
              <a:rPr lang="en-GB" sz="2800" b="1">
                <a:solidFill>
                  <a:schemeClr val="tx2"/>
                </a:solidFill>
              </a:rPr>
              <a:t>When not to use it: </a:t>
            </a:r>
          </a:p>
          <a:p>
            <a:pPr marL="571500" indent="-571500">
              <a:buFont typeface="Arial" panose="020B0604020202020204" pitchFamily="34" charset="0"/>
              <a:buChar char="•"/>
            </a:pPr>
            <a:endParaRPr lang="en-GB" sz="600">
              <a:solidFill>
                <a:schemeClr val="tx2"/>
              </a:solidFill>
            </a:endParaRPr>
          </a:p>
          <a:p>
            <a:pPr marL="571500" indent="-571500">
              <a:buFont typeface="Arial" panose="020B0604020202020204" pitchFamily="34" charset="0"/>
              <a:buChar char="•"/>
            </a:pPr>
            <a:r>
              <a:rPr lang="en-GB" sz="2600">
                <a:solidFill>
                  <a:schemeClr val="tx2"/>
                </a:solidFill>
              </a:rPr>
              <a:t>Excluded habitats present &gt; medium distinctiveness</a:t>
            </a:r>
          </a:p>
          <a:p>
            <a:pPr marL="571500" indent="-571500">
              <a:buFont typeface="Arial" panose="020B0604020202020204" pitchFamily="34" charset="0"/>
              <a:buChar char="•"/>
            </a:pPr>
            <a:r>
              <a:rPr lang="en-GB" sz="2600">
                <a:solidFill>
                  <a:schemeClr val="tx2"/>
                </a:solidFill>
              </a:rPr>
              <a:t>Priority habitats present – if &gt; medium distinctiveness</a:t>
            </a:r>
          </a:p>
          <a:p>
            <a:pPr marL="571500" indent="-571500">
              <a:buFont typeface="Arial" panose="020B0604020202020204" pitchFamily="34" charset="0"/>
              <a:buChar char="•"/>
            </a:pPr>
            <a:r>
              <a:rPr lang="en-GB" sz="2600">
                <a:solidFill>
                  <a:schemeClr val="tx2"/>
                </a:solidFill>
              </a:rPr>
              <a:t>Statutory sites present</a:t>
            </a:r>
          </a:p>
          <a:p>
            <a:pPr marL="571500" indent="-571500">
              <a:buFont typeface="Arial" panose="020B0604020202020204" pitchFamily="34" charset="0"/>
              <a:buChar char="•"/>
            </a:pPr>
            <a:r>
              <a:rPr lang="en-GB" sz="2600">
                <a:solidFill>
                  <a:schemeClr val="tx2"/>
                </a:solidFill>
              </a:rPr>
              <a:t>European protected species present</a:t>
            </a:r>
          </a:p>
          <a:p>
            <a:pPr marL="571500" indent="-571500">
              <a:buFont typeface="Arial" panose="020B0604020202020204" pitchFamily="34" charset="0"/>
              <a:buChar char="•"/>
            </a:pPr>
            <a:r>
              <a:rPr lang="en-GB" sz="2600">
                <a:solidFill>
                  <a:schemeClr val="tx2"/>
                </a:solidFill>
              </a:rPr>
              <a:t>Off-site interventions required</a:t>
            </a:r>
          </a:p>
          <a:p>
            <a:pPr marL="571500" indent="-571500">
              <a:buFont typeface="Arial" panose="020B0604020202020204" pitchFamily="34" charset="0"/>
              <a:buChar char="•"/>
            </a:pPr>
            <a:r>
              <a:rPr lang="en-GB" sz="2600">
                <a:solidFill>
                  <a:schemeClr val="tx2"/>
                </a:solidFill>
              </a:rPr>
              <a:t>If in doubt use the main metric</a:t>
            </a:r>
          </a:p>
        </p:txBody>
      </p:sp>
      <p:pic>
        <p:nvPicPr>
          <p:cNvPr id="5" name="Picture 4" descr="A field of flowers with a building in the background&#10;">
            <a:extLst>
              <a:ext uri="{FF2B5EF4-FFF2-40B4-BE49-F238E27FC236}">
                <a16:creationId xmlns:a16="http://schemas.microsoft.com/office/drawing/2014/main" id="{E4DAA9A9-DACA-1EA6-9A5B-BF36CDB85CDB}"/>
              </a:ext>
            </a:extLst>
          </p:cNvPr>
          <p:cNvPicPr>
            <a:picLocks noChangeAspect="1"/>
          </p:cNvPicPr>
          <p:nvPr/>
        </p:nvPicPr>
        <p:blipFill rotWithShape="1">
          <a:blip r:embed="rId3">
            <a:extLst>
              <a:ext uri="{28A0092B-C50C-407E-A947-70E740481C1C}">
                <a14:useLocalDpi xmlns:a14="http://schemas.microsoft.com/office/drawing/2010/main" val="0"/>
              </a:ext>
            </a:extLst>
          </a:blip>
          <a:srcRect l="25000" t="317" r="26598" b="4723"/>
          <a:stretch/>
        </p:blipFill>
        <p:spPr>
          <a:xfrm>
            <a:off x="6482736" y="10077"/>
            <a:ext cx="4479431" cy="5871687"/>
          </a:xfrm>
          <a:prstGeom prst="rect">
            <a:avLst/>
          </a:prstGeom>
        </p:spPr>
      </p:pic>
    </p:spTree>
    <p:extLst>
      <p:ext uri="{BB962C8B-B14F-4D97-AF65-F5344CB8AC3E}">
        <p14:creationId xmlns:p14="http://schemas.microsoft.com/office/powerpoint/2010/main" val="99094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650449" y="643707"/>
            <a:ext cx="5747500" cy="5016758"/>
          </a:xfrm>
          <a:prstGeom prst="rect">
            <a:avLst/>
          </a:prstGeom>
          <a:noFill/>
        </p:spPr>
        <p:txBody>
          <a:bodyPr wrap="square">
            <a:spAutoFit/>
          </a:bodyPr>
          <a:lstStyle/>
          <a:p>
            <a:r>
              <a:rPr lang="en-GB" sz="2800" b="1">
                <a:solidFill>
                  <a:schemeClr val="tx2"/>
                </a:solidFill>
              </a:rPr>
              <a:t>Who should use it?</a:t>
            </a:r>
          </a:p>
          <a:p>
            <a:endParaRPr lang="en-GB" sz="600" b="1">
              <a:solidFill>
                <a:schemeClr val="tx2"/>
              </a:solidFill>
            </a:endParaRPr>
          </a:p>
          <a:p>
            <a:pPr marL="457200" indent="-457200">
              <a:buFont typeface="Arial" panose="020B0604020202020204" pitchFamily="34" charset="0"/>
              <a:buChar char="•"/>
            </a:pPr>
            <a:r>
              <a:rPr lang="en-GB" sz="2200" b="0" i="1">
                <a:solidFill>
                  <a:schemeClr val="tx2"/>
                </a:solidFill>
                <a:effectLst/>
                <a:cs typeface="Arial" panose="020B0604020202020204" pitchFamily="34" charset="0"/>
              </a:rPr>
              <a:t> A competent person has the knowledge  </a:t>
            </a:r>
          </a:p>
          <a:p>
            <a:r>
              <a:rPr lang="en-GB" sz="2200" i="1">
                <a:solidFill>
                  <a:schemeClr val="tx2"/>
                </a:solidFill>
                <a:cs typeface="Arial" panose="020B0604020202020204" pitchFamily="34" charset="0"/>
              </a:rPr>
              <a:t>       </a:t>
            </a:r>
            <a:r>
              <a:rPr lang="en-GB" sz="2200" b="0" i="1">
                <a:solidFill>
                  <a:schemeClr val="tx2"/>
                </a:solidFill>
                <a:effectLst/>
                <a:cs typeface="Arial" panose="020B0604020202020204" pitchFamily="34" charset="0"/>
              </a:rPr>
              <a:t>and skills to perform specified tasks to  </a:t>
            </a:r>
          </a:p>
          <a:p>
            <a:r>
              <a:rPr lang="en-GB" sz="2200" i="1">
                <a:solidFill>
                  <a:schemeClr val="tx2"/>
                </a:solidFill>
                <a:cs typeface="Arial" panose="020B0604020202020204" pitchFamily="34" charset="0"/>
              </a:rPr>
              <a:t>       </a:t>
            </a:r>
            <a:r>
              <a:rPr lang="en-GB" sz="2200" b="0" i="1">
                <a:solidFill>
                  <a:schemeClr val="tx2"/>
                </a:solidFill>
                <a:effectLst/>
                <a:cs typeface="Arial" panose="020B0604020202020204" pitchFamily="34" charset="0"/>
              </a:rPr>
              <a:t>complete and review SSM calculations</a:t>
            </a:r>
            <a:endParaRPr lang="en-GB" sz="2200" i="1">
              <a:solidFill>
                <a:schemeClr val="tx2"/>
              </a:solidFill>
              <a:cs typeface="Arial" panose="020B0604020202020204" pitchFamily="34" charset="0"/>
            </a:endParaRPr>
          </a:p>
          <a:p>
            <a:pPr marL="571500" indent="-571500">
              <a:buFont typeface="Arial" panose="020B0604020202020204" pitchFamily="34" charset="0"/>
              <a:buChar char="•"/>
            </a:pPr>
            <a:r>
              <a:rPr lang="en-GB" sz="2200">
                <a:solidFill>
                  <a:schemeClr val="tx2"/>
                </a:solidFill>
              </a:rPr>
              <a:t>Able to identify habitats present on site</a:t>
            </a:r>
          </a:p>
          <a:p>
            <a:pPr marL="571500" indent="-571500">
              <a:buFont typeface="Arial" panose="020B0604020202020204" pitchFamily="34" charset="0"/>
              <a:buChar char="•"/>
            </a:pPr>
            <a:r>
              <a:rPr lang="en-GB" sz="2200">
                <a:solidFill>
                  <a:schemeClr val="tx2"/>
                </a:solidFill>
              </a:rPr>
              <a:t>Able to identify management requirements post development to achieve habitat and condition</a:t>
            </a:r>
          </a:p>
          <a:p>
            <a:pPr marL="571500" indent="-571500">
              <a:buFont typeface="Arial" panose="020B0604020202020204" pitchFamily="34" charset="0"/>
              <a:buChar char="•"/>
            </a:pPr>
            <a:r>
              <a:rPr lang="en-GB" sz="2200">
                <a:solidFill>
                  <a:schemeClr val="tx2"/>
                </a:solidFill>
              </a:rPr>
              <a:t>Set out in BS8683:2021: </a:t>
            </a:r>
            <a:r>
              <a:rPr lang="en-GB" sz="2200" i="1">
                <a:solidFill>
                  <a:schemeClr val="tx2"/>
                </a:solidFill>
              </a:rPr>
              <a:t>person who can demonstrate they have acquired through training, qualifications or experience, or a combination of these, the knowledge and skills enabling that person to perform a specified task</a:t>
            </a:r>
          </a:p>
        </p:txBody>
      </p:sp>
      <p:pic>
        <p:nvPicPr>
          <p:cNvPr id="3" name="Picture 2" descr="A person writing on a technical drawing">
            <a:extLst>
              <a:ext uri="{FF2B5EF4-FFF2-40B4-BE49-F238E27FC236}">
                <a16:creationId xmlns:a16="http://schemas.microsoft.com/office/drawing/2014/main" id="{6D297416-D321-D69D-7234-ED30AD2BB94B}"/>
              </a:ext>
            </a:extLst>
          </p:cNvPr>
          <p:cNvPicPr>
            <a:picLocks noChangeAspect="1"/>
          </p:cNvPicPr>
          <p:nvPr/>
        </p:nvPicPr>
        <p:blipFill rotWithShape="1">
          <a:blip r:embed="rId3">
            <a:extLst>
              <a:ext uri="{28A0092B-C50C-407E-A947-70E740481C1C}">
                <a14:useLocalDpi xmlns:a14="http://schemas.microsoft.com/office/drawing/2010/main" val="0"/>
              </a:ext>
            </a:extLst>
          </a:blip>
          <a:srcRect l="38452" r="10210"/>
          <a:stretch/>
        </p:blipFill>
        <p:spPr>
          <a:xfrm>
            <a:off x="6529924" y="-1"/>
            <a:ext cx="4525822" cy="5639421"/>
          </a:xfrm>
          <a:prstGeom prst="rect">
            <a:avLst/>
          </a:prstGeom>
        </p:spPr>
      </p:pic>
    </p:spTree>
    <p:extLst>
      <p:ext uri="{BB962C8B-B14F-4D97-AF65-F5344CB8AC3E}">
        <p14:creationId xmlns:p14="http://schemas.microsoft.com/office/powerpoint/2010/main" val="290390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AC643-3757-00A8-C823-546C8D55CD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9174BA-05A2-F6F6-F68E-A13F217FB0C3}"/>
              </a:ext>
            </a:extLst>
          </p:cNvPr>
          <p:cNvSpPr txBox="1"/>
          <p:nvPr/>
        </p:nvSpPr>
        <p:spPr>
          <a:xfrm>
            <a:off x="791851" y="679224"/>
            <a:ext cx="5558964" cy="4924425"/>
          </a:xfrm>
          <a:prstGeom prst="rect">
            <a:avLst/>
          </a:prstGeom>
          <a:noFill/>
        </p:spPr>
        <p:txBody>
          <a:bodyPr wrap="square">
            <a:spAutoFit/>
          </a:bodyPr>
          <a:lstStyle/>
          <a:p>
            <a:r>
              <a:rPr lang="en-GB" sz="2800" b="1">
                <a:solidFill>
                  <a:schemeClr val="tx2"/>
                </a:solidFill>
              </a:rPr>
              <a:t>Small Sites Metric process</a:t>
            </a:r>
          </a:p>
          <a:p>
            <a:endParaRPr lang="en-GB" sz="600">
              <a:solidFill>
                <a:schemeClr val="tx2"/>
              </a:solidFill>
            </a:endParaRPr>
          </a:p>
          <a:p>
            <a:pPr marL="571500" indent="-571500">
              <a:buFont typeface="Arial" panose="020B0604020202020204" pitchFamily="34" charset="0"/>
              <a:buChar char="•"/>
            </a:pPr>
            <a:r>
              <a:rPr lang="en-GB" sz="2800">
                <a:solidFill>
                  <a:schemeClr val="tx2"/>
                </a:solidFill>
              </a:rPr>
              <a:t>Identify if it can be used</a:t>
            </a:r>
          </a:p>
          <a:p>
            <a:pPr marL="571500" indent="-571500">
              <a:buFont typeface="Arial" panose="020B0604020202020204" pitchFamily="34" charset="0"/>
              <a:buChar char="•"/>
            </a:pPr>
            <a:r>
              <a:rPr lang="en-GB" sz="2800">
                <a:solidFill>
                  <a:schemeClr val="tx2"/>
                </a:solidFill>
              </a:rPr>
              <a:t>Collect data requirements for the site</a:t>
            </a:r>
          </a:p>
          <a:p>
            <a:pPr marL="571500" indent="-571500">
              <a:buFont typeface="Arial" panose="020B0604020202020204" pitchFamily="34" charset="0"/>
              <a:buChar char="•"/>
            </a:pPr>
            <a:r>
              <a:rPr lang="en-GB" sz="2800">
                <a:solidFill>
                  <a:schemeClr val="tx2"/>
                </a:solidFill>
              </a:rPr>
              <a:t>Identify habitats and evidence the selections</a:t>
            </a:r>
          </a:p>
          <a:p>
            <a:pPr marL="571500" indent="-571500">
              <a:buFont typeface="Arial" panose="020B0604020202020204" pitchFamily="34" charset="0"/>
              <a:buChar char="•"/>
            </a:pPr>
            <a:r>
              <a:rPr lang="en-GB" sz="2800">
                <a:solidFill>
                  <a:schemeClr val="tx2"/>
                </a:solidFill>
              </a:rPr>
              <a:t>Strategic significance</a:t>
            </a:r>
          </a:p>
          <a:p>
            <a:pPr marL="571500" indent="-571500">
              <a:buFont typeface="Arial" panose="020B0604020202020204" pitchFamily="34" charset="0"/>
              <a:buChar char="•"/>
            </a:pPr>
            <a:r>
              <a:rPr lang="en-GB" sz="2800">
                <a:solidFill>
                  <a:schemeClr val="tx2"/>
                </a:solidFill>
              </a:rPr>
              <a:t>Identify management actions and justify</a:t>
            </a:r>
          </a:p>
          <a:p>
            <a:pPr marL="571500" indent="-571500">
              <a:buFont typeface="Arial" panose="020B0604020202020204" pitchFamily="34" charset="0"/>
              <a:buChar char="•"/>
            </a:pPr>
            <a:r>
              <a:rPr lang="en-GB" sz="2800">
                <a:solidFill>
                  <a:schemeClr val="tx2"/>
                </a:solidFill>
              </a:rPr>
              <a:t>Input data</a:t>
            </a:r>
          </a:p>
          <a:p>
            <a:pPr marL="571500" indent="-571500">
              <a:buFont typeface="Arial" panose="020B0604020202020204" pitchFamily="34" charset="0"/>
              <a:buChar char="•"/>
            </a:pPr>
            <a:r>
              <a:rPr lang="en-GB" sz="2800">
                <a:solidFill>
                  <a:schemeClr val="tx2"/>
                </a:solidFill>
              </a:rPr>
              <a:t>Do it as early as possible</a:t>
            </a:r>
          </a:p>
        </p:txBody>
      </p:sp>
      <p:pic>
        <p:nvPicPr>
          <p:cNvPr id="7" name="Picture 6" descr="A grassy area with trees and bushes&#10;&#10;">
            <a:extLst>
              <a:ext uri="{FF2B5EF4-FFF2-40B4-BE49-F238E27FC236}">
                <a16:creationId xmlns:a16="http://schemas.microsoft.com/office/drawing/2014/main" id="{E7D2B50E-7700-7FF8-4A25-55F61A2FF996}"/>
              </a:ext>
            </a:extLst>
          </p:cNvPr>
          <p:cNvPicPr>
            <a:picLocks noChangeAspect="1"/>
          </p:cNvPicPr>
          <p:nvPr/>
        </p:nvPicPr>
        <p:blipFill rotWithShape="1">
          <a:blip r:embed="rId3">
            <a:extLst>
              <a:ext uri="{28A0092B-C50C-407E-A947-70E740481C1C}">
                <a14:useLocalDpi xmlns:a14="http://schemas.microsoft.com/office/drawing/2010/main" val="0"/>
              </a:ext>
            </a:extLst>
          </a:blip>
          <a:srcRect l="-1163" r="44807"/>
          <a:stretch/>
        </p:blipFill>
        <p:spPr>
          <a:xfrm>
            <a:off x="6475228" y="0"/>
            <a:ext cx="4440197" cy="5909065"/>
          </a:xfrm>
          <a:prstGeom prst="rect">
            <a:avLst/>
          </a:prstGeom>
        </p:spPr>
      </p:pic>
    </p:spTree>
    <p:extLst>
      <p:ext uri="{BB962C8B-B14F-4D97-AF65-F5344CB8AC3E}">
        <p14:creationId xmlns:p14="http://schemas.microsoft.com/office/powerpoint/2010/main" val="3459166608"/>
      </p:ext>
    </p:extLst>
  </p:cSld>
  <p:clrMapOvr>
    <a:masterClrMapping/>
  </p:clrMapOvr>
</p:sld>
</file>

<file path=ppt/theme/theme1.xml><?xml version="1.0" encoding="utf-8"?>
<a:theme xmlns:a="http://schemas.openxmlformats.org/drawingml/2006/main" name="HBF theme 2023">
  <a:themeElements>
    <a:clrScheme name="HBF 2018 v2">
      <a:dk1>
        <a:srgbClr val="000000"/>
      </a:dk1>
      <a:lt1>
        <a:sysClr val="window" lastClr="FFFFFF"/>
      </a:lt1>
      <a:dk2>
        <a:srgbClr val="003144"/>
      </a:dk2>
      <a:lt2>
        <a:srgbClr val="E9F7FC"/>
      </a:lt2>
      <a:accent1>
        <a:srgbClr val="53AAB1"/>
      </a:accent1>
      <a:accent2>
        <a:srgbClr val="E85355"/>
      </a:accent2>
      <a:accent3>
        <a:srgbClr val="64AA7D"/>
      </a:accent3>
      <a:accent4>
        <a:srgbClr val="79547F"/>
      </a:accent4>
      <a:accent5>
        <a:srgbClr val="F17BB0"/>
      </a:accent5>
      <a:accent6>
        <a:srgbClr val="CEDA6C"/>
      </a:accent6>
      <a:hlink>
        <a:srgbClr val="FAB72C"/>
      </a:hlink>
      <a:folHlink>
        <a:srgbClr val="94D7F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 theme 2023" id="{AD07E93B-7D2F-466D-BD08-CC8CB81C4EC8}" vid="{72AD2A1C-CCC4-4F01-BBEA-41DF6D993161}"/>
    </a:ext>
  </a:extLst>
</a:theme>
</file>

<file path=ppt/theme/theme2.xml><?xml version="1.0" encoding="utf-8"?>
<a:theme xmlns:a="http://schemas.openxmlformats.org/drawingml/2006/main" name="1_HBFThemePW2014">
  <a:themeElements>
    <a:clrScheme name="HBF 2018 v2">
      <a:dk1>
        <a:srgbClr val="000000"/>
      </a:dk1>
      <a:lt1>
        <a:sysClr val="window" lastClr="FFFFFF"/>
      </a:lt1>
      <a:dk2>
        <a:srgbClr val="003144"/>
      </a:dk2>
      <a:lt2>
        <a:srgbClr val="E9F7FC"/>
      </a:lt2>
      <a:accent1>
        <a:srgbClr val="53AAB1"/>
      </a:accent1>
      <a:accent2>
        <a:srgbClr val="E85355"/>
      </a:accent2>
      <a:accent3>
        <a:srgbClr val="64AA7D"/>
      </a:accent3>
      <a:accent4>
        <a:srgbClr val="79547F"/>
      </a:accent4>
      <a:accent5>
        <a:srgbClr val="F17BB0"/>
      </a:accent5>
      <a:accent6>
        <a:srgbClr val="CEDA6C"/>
      </a:accent6>
      <a:hlink>
        <a:srgbClr val="FAB72C"/>
      </a:hlink>
      <a:folHlink>
        <a:srgbClr val="94D7F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BF2022WIDESCREEN2 (003)  -  Read-Only" id="{0BBE646A-72AB-400F-9AFE-CB85C34B2AE8}" vid="{103D4396-521A-4B8D-BDF8-00DB8DC7FD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CEACC4E1CDCF488D376413A381FD22" ma:contentTypeVersion="18" ma:contentTypeDescription="Create a new document." ma:contentTypeScope="" ma:versionID="91c4331bd6048fd14331874862854f5f">
  <xsd:schema xmlns:xsd="http://www.w3.org/2001/XMLSchema" xmlns:xs="http://www.w3.org/2001/XMLSchema" xmlns:p="http://schemas.microsoft.com/office/2006/metadata/properties" xmlns:ns2="382e5495-6889-451e-8447-25219879d4f2" xmlns:ns3="98c4065d-ab90-4030-91ac-239e56608fbb" targetNamespace="http://schemas.microsoft.com/office/2006/metadata/properties" ma:root="true" ma:fieldsID="63ebf969025ffdc29f79f0c11859810a" ns2:_="" ns3:_="">
    <xsd:import namespace="382e5495-6889-451e-8447-25219879d4f2"/>
    <xsd:import namespace="98c4065d-ab90-4030-91ac-239e56608fb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2e5495-6889-451e-8447-25219879d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48f749-fadf-4388-88e9-b8f5d78bb6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c4065d-ab90-4030-91ac-239e56608fb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d3b124-f129-47eb-af8a-2eceb59fbcab}" ma:internalName="TaxCatchAll" ma:showField="CatchAllData" ma:web="98c4065d-ab90-4030-91ac-239e56608f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2e5495-6889-451e-8447-25219879d4f2">
      <Terms xmlns="http://schemas.microsoft.com/office/infopath/2007/PartnerControls"/>
    </lcf76f155ced4ddcb4097134ff3c332f>
    <TaxCatchAll xmlns="98c4065d-ab90-4030-91ac-239e56608fbb" xsi:nil="true"/>
  </documentManagement>
</p:properties>
</file>

<file path=customXml/itemProps1.xml><?xml version="1.0" encoding="utf-8"?>
<ds:datastoreItem xmlns:ds="http://schemas.openxmlformats.org/officeDocument/2006/customXml" ds:itemID="{8B225884-6B71-44E5-85F1-05F1FCEFA1D0}">
  <ds:schemaRefs>
    <ds:schemaRef ds:uri="http://schemas.microsoft.com/sharepoint/v3/contenttype/forms"/>
  </ds:schemaRefs>
</ds:datastoreItem>
</file>

<file path=customXml/itemProps2.xml><?xml version="1.0" encoding="utf-8"?>
<ds:datastoreItem xmlns:ds="http://schemas.openxmlformats.org/officeDocument/2006/customXml" ds:itemID="{82F9B431-42AE-4F22-B203-A6E1F80B6382}">
  <ds:schemaRefs>
    <ds:schemaRef ds:uri="382e5495-6889-451e-8447-25219879d4f2"/>
    <ds:schemaRef ds:uri="98c4065d-ab90-4030-91ac-239e56608f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8F58EE-158A-40F1-8AB2-3549AB7EAADA}">
  <ds:schemaRefs>
    <ds:schemaRef ds:uri="382e5495-6889-451e-8447-25219879d4f2"/>
    <ds:schemaRef ds:uri="98c4065d-ab90-4030-91ac-239e56608fb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HBF theme 2023</Template>
  <Application>Microsoft Office PowerPoint</Application>
  <PresentationFormat>Widescreen</PresentationFormat>
  <Slides>30</Slides>
  <Notes>24</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HBF theme 2023</vt:lpstr>
      <vt:lpstr>1_HBFThemePW2014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Rianna Fry</dc:creator>
  <cp:revision>1</cp:revision>
  <dcterms:created xsi:type="dcterms:W3CDTF">2024-02-09T09:45:18Z</dcterms:created>
  <dcterms:modified xsi:type="dcterms:W3CDTF">2024-07-12T11:44:58Z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0x0101005ACEACC4E1CDCF488D376413A381FD22</vt:lpwstr>
  </property>
  <property fmtid="{D5CDD505-2E9C-101B-9397-08002B2CF9AE}" pid="3" name="MediaServiceImageTags">
    <vt:lpwstr/>
  </property>
</Properties>
</file>