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536" r:id="rId4"/>
  </p:sldMasterIdLst>
  <p:notesMasterIdLst>
    <p:notesMasterId r:id="rId11"/>
  </p:notesMasterIdLst>
  <p:handoutMasterIdLst>
    <p:handoutMasterId r:id="rId12"/>
  </p:handoutMasterIdLst>
  <p:sldIdLst>
    <p:sldId id="278" r:id="rId5"/>
    <p:sldId id="279" r:id="rId6"/>
    <p:sldId id="280" r:id="rId7"/>
    <p:sldId id="281" r:id="rId8"/>
    <p:sldId id="282" r:id="rId9"/>
    <p:sldId id="276" r:id="rId10"/>
  </p:sldIdLst>
  <p:sldSz cx="12192000" cy="6858000"/>
  <p:notesSz cx="6797675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3245"/>
    <a:srgbClr val="FBF6EB"/>
    <a:srgbClr val="002060"/>
    <a:srgbClr val="002776"/>
    <a:srgbClr val="3182C5"/>
    <a:srgbClr val="465147"/>
    <a:srgbClr val="3F4C3E"/>
    <a:srgbClr val="0000FF"/>
    <a:srgbClr val="0033CC"/>
    <a:srgbClr val="1B0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6329" autoAdjust="0"/>
  </p:normalViewPr>
  <p:slideViewPr>
    <p:cSldViewPr>
      <p:cViewPr varScale="1">
        <p:scale>
          <a:sx n="114" d="100"/>
          <a:sy n="114" d="100"/>
        </p:scale>
        <p:origin x="414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1428"/>
    </p:cViewPr>
  </p:sorterViewPr>
  <p:notesViewPr>
    <p:cSldViewPr>
      <p:cViewPr varScale="1">
        <p:scale>
          <a:sx n="64" d="100"/>
          <a:sy n="64" d="100"/>
        </p:scale>
        <p:origin x="3202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dirty="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E602A8F-58EA-4D04-8122-BC90816E82B8}" type="datetimeFigureOut">
              <a:rPr lang="en-US" altLang="en-US"/>
              <a:pPr/>
              <a:t>1/6/2022</a:t>
            </a:fld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673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dirty="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673"/>
            <a:ext cx="2946400" cy="49696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49736CB-0DD3-41AF-8273-15449623ADC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23331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 dirty="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9DE3E39-8330-4D4B-A98C-5A5851FB287E}" type="datetimeFigureOut">
              <a:rPr lang="en-US" altLang="en-US"/>
              <a:pPr/>
              <a:t>1/6/2022</a:t>
            </a:fld>
            <a:endParaRPr lang="en-GB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5631"/>
            <a:ext cx="5438775" cy="446793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673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 dirty="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673"/>
            <a:ext cx="2946400" cy="49696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FCFE23-32E3-43BA-A0AC-D171F4A0291F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246818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73805"/>
            <a:ext cx="10363200" cy="1283199"/>
          </a:xfrm>
          <a:noFill/>
        </p:spPr>
        <p:txBody>
          <a:bodyPr>
            <a:normAutofit/>
          </a:bodyPr>
          <a:lstStyle>
            <a:lvl1pPr algn="ctr"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643466"/>
            <a:ext cx="8534400" cy="1456375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  <a:lvl2pPr marL="192873" indent="0" algn="ctr">
              <a:buNone/>
              <a:defRPr/>
            </a:lvl2pPr>
            <a:lvl3pPr marL="385744" indent="0" algn="ctr">
              <a:buNone/>
              <a:defRPr/>
            </a:lvl3pPr>
            <a:lvl4pPr marL="578616" indent="0" algn="ctr">
              <a:buNone/>
              <a:defRPr/>
            </a:lvl4pPr>
            <a:lvl5pPr marL="771487" indent="0" algn="ctr">
              <a:buNone/>
              <a:defRPr/>
            </a:lvl5pPr>
            <a:lvl6pPr marL="964359" indent="0" algn="ctr">
              <a:buNone/>
              <a:defRPr/>
            </a:lvl6pPr>
            <a:lvl7pPr marL="1157230" indent="0" algn="ctr">
              <a:buNone/>
              <a:defRPr/>
            </a:lvl7pPr>
            <a:lvl8pPr marL="1350102" indent="0" algn="ctr">
              <a:buNone/>
              <a:defRPr/>
            </a:lvl8pPr>
            <a:lvl9pPr marL="1542973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914400" y="3356992"/>
            <a:ext cx="103632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35982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087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47420"/>
            <a:ext cx="5386917" cy="537383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73" indent="0">
              <a:buNone/>
              <a:defRPr sz="844" b="1"/>
            </a:lvl2pPr>
            <a:lvl3pPr marL="385744" indent="0">
              <a:buNone/>
              <a:defRPr sz="760" b="1"/>
            </a:lvl3pPr>
            <a:lvl4pPr marL="578616" indent="0">
              <a:buNone/>
              <a:defRPr sz="675" b="1"/>
            </a:lvl4pPr>
            <a:lvl5pPr marL="771487" indent="0">
              <a:buNone/>
              <a:defRPr sz="675" b="1"/>
            </a:lvl5pPr>
            <a:lvl6pPr marL="964359" indent="0">
              <a:buNone/>
              <a:defRPr sz="675" b="1"/>
            </a:lvl6pPr>
            <a:lvl7pPr marL="1157230" indent="0">
              <a:buNone/>
              <a:defRPr sz="675" b="1"/>
            </a:lvl7pPr>
            <a:lvl8pPr marL="1350102" indent="0">
              <a:buNone/>
              <a:defRPr sz="675" b="1"/>
            </a:lvl8pPr>
            <a:lvl9pPr marL="1542973" indent="0">
              <a:buNone/>
              <a:defRPr sz="6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484781"/>
            <a:ext cx="5386917" cy="4032453"/>
          </a:xfrm>
        </p:spPr>
        <p:txBody>
          <a:bodyPr/>
          <a:lstStyle>
            <a:lvl1pPr>
              <a:defRPr sz="1013"/>
            </a:lvl1pPr>
            <a:lvl2pPr>
              <a:defRPr sz="844"/>
            </a:lvl2pPr>
            <a:lvl3pPr>
              <a:defRPr sz="760"/>
            </a:lvl3pPr>
            <a:lvl4pPr>
              <a:defRPr sz="675"/>
            </a:lvl4pPr>
            <a:lvl5pPr>
              <a:defRPr sz="675"/>
            </a:lvl5pPr>
            <a:lvl6pPr>
              <a:defRPr sz="675"/>
            </a:lvl6pPr>
            <a:lvl7pPr>
              <a:defRPr sz="675"/>
            </a:lvl7pPr>
            <a:lvl8pPr>
              <a:defRPr sz="675"/>
            </a:lvl8pPr>
            <a:lvl9pPr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82" y="947420"/>
            <a:ext cx="5389033" cy="537385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73" indent="0">
              <a:buNone/>
              <a:defRPr sz="844" b="1"/>
            </a:lvl2pPr>
            <a:lvl3pPr marL="385744" indent="0">
              <a:buNone/>
              <a:defRPr sz="760" b="1"/>
            </a:lvl3pPr>
            <a:lvl4pPr marL="578616" indent="0">
              <a:buNone/>
              <a:defRPr sz="675" b="1"/>
            </a:lvl4pPr>
            <a:lvl5pPr marL="771487" indent="0">
              <a:buNone/>
              <a:defRPr sz="675" b="1"/>
            </a:lvl5pPr>
            <a:lvl6pPr marL="964359" indent="0">
              <a:buNone/>
              <a:defRPr sz="675" b="1"/>
            </a:lvl6pPr>
            <a:lvl7pPr marL="1157230" indent="0">
              <a:buNone/>
              <a:defRPr sz="675" b="1"/>
            </a:lvl7pPr>
            <a:lvl8pPr marL="1350102" indent="0">
              <a:buNone/>
              <a:defRPr sz="675" b="1"/>
            </a:lvl8pPr>
            <a:lvl9pPr marL="1542973" indent="0">
              <a:buNone/>
              <a:defRPr sz="6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82" y="1484782"/>
            <a:ext cx="5389033" cy="4032451"/>
          </a:xfrm>
        </p:spPr>
        <p:txBody>
          <a:bodyPr/>
          <a:lstStyle>
            <a:lvl1pPr>
              <a:defRPr sz="1013"/>
            </a:lvl1pPr>
            <a:lvl2pPr>
              <a:defRPr sz="844"/>
            </a:lvl2pPr>
            <a:lvl3pPr>
              <a:defRPr sz="760"/>
            </a:lvl3pPr>
            <a:lvl4pPr>
              <a:defRPr sz="675"/>
            </a:lvl4pPr>
            <a:lvl5pPr>
              <a:defRPr sz="675"/>
            </a:lvl5pPr>
            <a:lvl6pPr>
              <a:defRPr sz="675"/>
            </a:lvl6pPr>
            <a:lvl7pPr>
              <a:defRPr sz="675"/>
            </a:lvl7pPr>
            <a:lvl8pPr>
              <a:defRPr sz="675"/>
            </a:lvl8pPr>
            <a:lvl9pPr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609600" y="908720"/>
            <a:ext cx="11031016" cy="38678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02145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2008"/>
            <a:ext cx="10363200" cy="9087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8166939" y="6150505"/>
            <a:ext cx="2540000" cy="457200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2E6D2815-91A8-4AF6-8528-A9B73F732090}" type="slidenum">
              <a:rPr lang="en-US" altLang="en-US" sz="1200" smtClean="0"/>
              <a:pPr/>
              <a:t>‹#›</a:t>
            </a:fld>
            <a:endParaRPr lang="en-US" altLang="en-US" sz="1200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932937" y="1006129"/>
            <a:ext cx="103632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54530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olid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7715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106710"/>
            <a:ext cx="4011084" cy="1162050"/>
          </a:xfrm>
        </p:spPr>
        <p:txBody>
          <a:bodyPr anchor="b"/>
          <a:lstStyle>
            <a:lvl1pPr algn="l">
              <a:defRPr sz="844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96190"/>
            <a:ext cx="6815667" cy="5349057"/>
          </a:xfrm>
        </p:spPr>
        <p:txBody>
          <a:bodyPr/>
          <a:lstStyle>
            <a:lvl1pPr>
              <a:defRPr sz="1351"/>
            </a:lvl1pPr>
            <a:lvl2pPr>
              <a:defRPr sz="1181"/>
            </a:lvl2pPr>
            <a:lvl3pPr>
              <a:defRPr sz="1013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268761"/>
            <a:ext cx="4011084" cy="4176464"/>
          </a:xfrm>
        </p:spPr>
        <p:txBody>
          <a:bodyPr/>
          <a:lstStyle>
            <a:lvl1pPr marL="0" indent="0">
              <a:buNone/>
              <a:defRPr sz="591"/>
            </a:lvl1pPr>
            <a:lvl2pPr marL="192873" indent="0">
              <a:buNone/>
              <a:defRPr sz="507"/>
            </a:lvl2pPr>
            <a:lvl3pPr marL="385744" indent="0">
              <a:buNone/>
              <a:defRPr sz="421"/>
            </a:lvl3pPr>
            <a:lvl4pPr marL="578616" indent="0">
              <a:buNone/>
              <a:defRPr sz="380"/>
            </a:lvl4pPr>
            <a:lvl5pPr marL="771487" indent="0">
              <a:buNone/>
              <a:defRPr sz="380"/>
            </a:lvl5pPr>
            <a:lvl6pPr marL="964359" indent="0">
              <a:buNone/>
              <a:defRPr sz="380"/>
            </a:lvl6pPr>
            <a:lvl7pPr marL="1157230" indent="0">
              <a:buNone/>
              <a:defRPr sz="380"/>
            </a:lvl7pPr>
            <a:lvl8pPr marL="1350102" indent="0">
              <a:buNone/>
              <a:defRPr sz="380"/>
            </a:lvl8pPr>
            <a:lvl9pPr marL="1542973" indent="0">
              <a:buNone/>
              <a:defRPr sz="3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6"/>
          <p:cNvSpPr txBox="1">
            <a:spLocks noChangeArrowheads="1"/>
          </p:cNvSpPr>
          <p:nvPr/>
        </p:nvSpPr>
        <p:spPr>
          <a:xfrm>
            <a:off x="8166939" y="6150505"/>
            <a:ext cx="2540000" cy="457200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2E6D2815-91A8-4AF6-8528-A9B73F732090}" type="slidenum">
              <a:rPr lang="en-US" altLang="en-US" sz="1200" smtClean="0"/>
              <a:pPr/>
              <a:t>‹#›</a:t>
            </a:fld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88937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302422"/>
            <a:ext cx="7315200" cy="566738"/>
          </a:xfrm>
        </p:spPr>
        <p:txBody>
          <a:bodyPr anchor="b"/>
          <a:lstStyle>
            <a:lvl1pPr algn="l">
              <a:defRPr sz="844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6632"/>
            <a:ext cx="7315200" cy="4114800"/>
          </a:xfrm>
        </p:spPr>
        <p:txBody>
          <a:bodyPr/>
          <a:lstStyle>
            <a:lvl1pPr marL="0" indent="0">
              <a:buNone/>
              <a:defRPr sz="1351"/>
            </a:lvl1pPr>
            <a:lvl2pPr marL="192873" indent="0">
              <a:buNone/>
              <a:defRPr sz="1181"/>
            </a:lvl2pPr>
            <a:lvl3pPr marL="385744" indent="0">
              <a:buNone/>
              <a:defRPr sz="1013"/>
            </a:lvl3pPr>
            <a:lvl4pPr marL="578616" indent="0">
              <a:buNone/>
              <a:defRPr sz="844"/>
            </a:lvl4pPr>
            <a:lvl5pPr marL="771487" indent="0">
              <a:buNone/>
              <a:defRPr sz="844"/>
            </a:lvl5pPr>
            <a:lvl6pPr marL="964359" indent="0">
              <a:buNone/>
              <a:defRPr sz="844"/>
            </a:lvl6pPr>
            <a:lvl7pPr marL="1157230" indent="0">
              <a:buNone/>
              <a:defRPr sz="844"/>
            </a:lvl7pPr>
            <a:lvl8pPr marL="1350102" indent="0">
              <a:buNone/>
              <a:defRPr sz="844"/>
            </a:lvl8pPr>
            <a:lvl9pPr marL="1542973" indent="0">
              <a:buNone/>
              <a:defRPr sz="844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4869160"/>
            <a:ext cx="7315200" cy="648072"/>
          </a:xfrm>
        </p:spPr>
        <p:txBody>
          <a:bodyPr/>
          <a:lstStyle>
            <a:lvl1pPr marL="0" indent="0">
              <a:buNone/>
              <a:defRPr sz="591"/>
            </a:lvl1pPr>
            <a:lvl2pPr marL="192873" indent="0">
              <a:buNone/>
              <a:defRPr sz="507"/>
            </a:lvl2pPr>
            <a:lvl3pPr marL="385744" indent="0">
              <a:buNone/>
              <a:defRPr sz="421"/>
            </a:lvl3pPr>
            <a:lvl4pPr marL="578616" indent="0">
              <a:buNone/>
              <a:defRPr sz="380"/>
            </a:lvl4pPr>
            <a:lvl5pPr marL="771487" indent="0">
              <a:buNone/>
              <a:defRPr sz="380"/>
            </a:lvl5pPr>
            <a:lvl6pPr marL="964359" indent="0">
              <a:buNone/>
              <a:defRPr sz="380"/>
            </a:lvl6pPr>
            <a:lvl7pPr marL="1157230" indent="0">
              <a:buNone/>
              <a:defRPr sz="380"/>
            </a:lvl7pPr>
            <a:lvl8pPr marL="1350102" indent="0">
              <a:buNone/>
              <a:defRPr sz="380"/>
            </a:lvl8pPr>
            <a:lvl9pPr marL="1542973" indent="0">
              <a:buNone/>
              <a:defRPr sz="3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0648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10363200" cy="9087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980728"/>
            <a:ext cx="10363200" cy="44028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914400" y="908720"/>
            <a:ext cx="103632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472264" y="594928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75720" y="6461833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472264" y="6453336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748ED5A5-580E-4954-828C-FBA94FFDB5EC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51424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96267" y="195605"/>
            <a:ext cx="2590800" cy="5486400"/>
          </a:xfrm>
        </p:spPr>
        <p:txBody>
          <a:bodyPr vert="eaVer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27067" y="195605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184232" y="5976595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719736" y="6442292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184232" y="6433795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2E6D2815-91A8-4AF6-8528-A9B73F732090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08895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19936" y="1595194"/>
            <a:ext cx="30963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i="0" dirty="0">
                <a:solidFill>
                  <a:schemeClr val="bg1"/>
                </a:solidFill>
              </a:rPr>
              <a:t>The voice of the home building industry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31704" y="3775135"/>
            <a:ext cx="7720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err="1">
                <a:solidFill>
                  <a:schemeClr val="bg1"/>
                </a:solidFill>
              </a:rPr>
              <a:t>www.hbf.co.uk</a:t>
            </a:r>
            <a:r>
              <a:rPr lang="en-GB" sz="1600" b="0" dirty="0">
                <a:solidFill>
                  <a:schemeClr val="bg1"/>
                </a:solidFill>
              </a:rPr>
              <a:t> |</a:t>
            </a:r>
            <a:r>
              <a:rPr lang="en-GB" sz="1600" b="0" baseline="0" dirty="0">
                <a:solidFill>
                  <a:schemeClr val="bg1"/>
                </a:solidFill>
              </a:rPr>
              <a:t> 0207 960 1600 | twitter: @</a:t>
            </a:r>
            <a:r>
              <a:rPr lang="en-GB" sz="1600" b="0" baseline="0" dirty="0" err="1">
                <a:solidFill>
                  <a:schemeClr val="bg1"/>
                </a:solidFill>
              </a:rPr>
              <a:t>homebuildersfed</a:t>
            </a:r>
            <a:endParaRPr lang="en-GB" sz="1600" b="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0DB6DD-2B94-49BB-9234-2FF1F31AA4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871" y="1268760"/>
            <a:ext cx="2111889" cy="211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350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435" y="61129"/>
            <a:ext cx="10363200" cy="897354"/>
          </a:xfrm>
        </p:spPr>
        <p:txBody>
          <a:bodyPr>
            <a:normAutofit/>
          </a:bodyPr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7435" y="1052748"/>
            <a:ext cx="10363200" cy="4558749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989384" y="980728"/>
            <a:ext cx="103632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05221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887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TEA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8499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PURPL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0001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PIN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1204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6518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LIM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753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9849"/>
            <a:ext cx="10363200" cy="90655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182082"/>
            <a:ext cx="5080000" cy="4407158"/>
          </a:xfrm>
        </p:spPr>
        <p:txBody>
          <a:bodyPr/>
          <a:lstStyle>
            <a:lvl1pPr>
              <a:defRPr sz="1181"/>
            </a:lvl1pPr>
            <a:lvl2pPr>
              <a:defRPr sz="1013"/>
            </a:lvl2pPr>
            <a:lvl3pPr>
              <a:defRPr sz="844"/>
            </a:lvl3pPr>
            <a:lvl4pPr>
              <a:defRPr sz="760"/>
            </a:lvl4pPr>
            <a:lvl5pPr>
              <a:defRPr sz="76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0016" y="1196752"/>
            <a:ext cx="5037584" cy="4407158"/>
          </a:xfrm>
        </p:spPr>
        <p:txBody>
          <a:bodyPr/>
          <a:lstStyle>
            <a:lvl1pPr>
              <a:defRPr sz="1181"/>
            </a:lvl1pPr>
            <a:lvl2pPr>
              <a:defRPr sz="1013"/>
            </a:lvl2pPr>
            <a:lvl3pPr>
              <a:defRPr sz="844"/>
            </a:lvl3pPr>
            <a:lvl4pPr>
              <a:defRPr sz="760"/>
            </a:lvl4pPr>
            <a:lvl5pPr>
              <a:defRPr sz="76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914400" y="980728"/>
            <a:ext cx="103632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46983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9A8326-60D2-4F27-B2B8-177D8B9E3D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008"/>
          <a:stretch/>
        </p:blipFill>
        <p:spPr>
          <a:xfrm>
            <a:off x="-102865" y="5212628"/>
            <a:ext cx="12294865" cy="164537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00417"/>
            <a:ext cx="10363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919831"/>
            <a:ext cx="10363200" cy="4463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8168275" y="5916702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014375" y="6404094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166939" y="64008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46D6F297-C1B4-4AE0-B694-AD27B31F12B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66E1B5-2434-4E33-AE57-10FF60E1F1A9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0573" y="5731608"/>
            <a:ext cx="837793" cy="83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09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37" r:id="rId1"/>
    <p:sldLayoutId id="2147484538" r:id="rId2"/>
    <p:sldLayoutId id="2147484539" r:id="rId3"/>
    <p:sldLayoutId id="2147484551" r:id="rId4"/>
    <p:sldLayoutId id="2147484552" r:id="rId5"/>
    <p:sldLayoutId id="2147484553" r:id="rId6"/>
    <p:sldLayoutId id="2147484554" r:id="rId7"/>
    <p:sldLayoutId id="2147484555" r:id="rId8"/>
    <p:sldLayoutId id="2147484540" r:id="rId9"/>
    <p:sldLayoutId id="2147484541" r:id="rId10"/>
    <p:sldLayoutId id="2147484542" r:id="rId11"/>
    <p:sldLayoutId id="2147484544" r:id="rId12"/>
    <p:sldLayoutId id="2147484546" r:id="rId13"/>
    <p:sldLayoutId id="2147484547" r:id="rId14"/>
    <p:sldLayoutId id="2147484548" r:id="rId15"/>
    <p:sldLayoutId id="2147484549" r:id="rId16"/>
    <p:sldLayoutId id="2147484550" r:id="rId1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56">
          <a:solidFill>
            <a:srgbClr val="6E7768"/>
          </a:solidFill>
          <a:latin typeface="Arial" charset="0"/>
          <a:ea typeface="ＭＳ Ｐゴシック" pitchFamily="1" charset="-128"/>
          <a:cs typeface="ＭＳ Ｐゴシック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56">
          <a:solidFill>
            <a:srgbClr val="6E7768"/>
          </a:solidFill>
          <a:latin typeface="Arial" charset="0"/>
          <a:ea typeface="ＭＳ Ｐゴシック" pitchFamily="1" charset="-128"/>
          <a:cs typeface="ＭＳ Ｐゴシック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56">
          <a:solidFill>
            <a:srgbClr val="6E7768"/>
          </a:solidFill>
          <a:latin typeface="Arial" charset="0"/>
          <a:ea typeface="ＭＳ Ｐゴシック" pitchFamily="1" charset="-128"/>
          <a:cs typeface="ＭＳ Ｐゴシック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56">
          <a:solidFill>
            <a:srgbClr val="6E7768"/>
          </a:solidFill>
          <a:latin typeface="Arial" charset="0"/>
          <a:ea typeface="ＭＳ Ｐゴシック" pitchFamily="1" charset="-128"/>
          <a:cs typeface="ＭＳ Ｐゴシック"/>
        </a:defRPr>
      </a:lvl5pPr>
      <a:lvl6pPr marL="192873" algn="ctr" rtl="0" eaLnBrk="1" fontAlgn="base" hangingPunct="1">
        <a:spcBef>
          <a:spcPct val="0"/>
        </a:spcBef>
        <a:spcAft>
          <a:spcPct val="0"/>
        </a:spcAft>
        <a:defRPr sz="1856">
          <a:solidFill>
            <a:schemeClr val="tx2"/>
          </a:solidFill>
          <a:latin typeface="Arial" charset="0"/>
          <a:ea typeface="ＭＳ Ｐゴシック" pitchFamily="1" charset="-128"/>
        </a:defRPr>
      </a:lvl6pPr>
      <a:lvl7pPr marL="385744" algn="ctr" rtl="0" eaLnBrk="1" fontAlgn="base" hangingPunct="1">
        <a:spcBef>
          <a:spcPct val="0"/>
        </a:spcBef>
        <a:spcAft>
          <a:spcPct val="0"/>
        </a:spcAft>
        <a:defRPr sz="1856">
          <a:solidFill>
            <a:schemeClr val="tx2"/>
          </a:solidFill>
          <a:latin typeface="Arial" charset="0"/>
          <a:ea typeface="ＭＳ Ｐゴシック" pitchFamily="1" charset="-128"/>
        </a:defRPr>
      </a:lvl7pPr>
      <a:lvl8pPr marL="578616" algn="ctr" rtl="0" eaLnBrk="1" fontAlgn="base" hangingPunct="1">
        <a:spcBef>
          <a:spcPct val="0"/>
        </a:spcBef>
        <a:spcAft>
          <a:spcPct val="0"/>
        </a:spcAft>
        <a:defRPr sz="1856">
          <a:solidFill>
            <a:schemeClr val="tx2"/>
          </a:solidFill>
          <a:latin typeface="Arial" charset="0"/>
          <a:ea typeface="ＭＳ Ｐゴシック" pitchFamily="1" charset="-128"/>
        </a:defRPr>
      </a:lvl8pPr>
      <a:lvl9pPr marL="771487" algn="ctr" rtl="0" eaLnBrk="1" fontAlgn="base" hangingPunct="1">
        <a:spcBef>
          <a:spcPct val="0"/>
        </a:spcBef>
        <a:spcAft>
          <a:spcPct val="0"/>
        </a:spcAft>
        <a:defRPr sz="1856">
          <a:solidFill>
            <a:schemeClr val="tx2"/>
          </a:solidFill>
          <a:latin typeface="Arial" charset="0"/>
          <a:ea typeface="ＭＳ Ｐゴシック" pitchFamily="1" charset="-128"/>
        </a:defRPr>
      </a:lvl9pPr>
    </p:titleStyle>
    <p:bodyStyle>
      <a:lvl1pPr marL="144655" indent="-144655" algn="l" rtl="0" eaLnBrk="1" fontAlgn="base" hangingPunct="1">
        <a:spcBef>
          <a:spcPct val="20000"/>
        </a:spcBef>
        <a:spcAft>
          <a:spcPct val="0"/>
        </a:spcAft>
        <a:buChar char="•"/>
        <a:defRPr sz="2100">
          <a:solidFill>
            <a:schemeClr val="tx2"/>
          </a:solidFill>
          <a:latin typeface="+mn-lt"/>
          <a:ea typeface="+mn-ea"/>
          <a:cs typeface="ＭＳ Ｐゴシック"/>
        </a:defRPr>
      </a:lvl1pPr>
      <a:lvl2pPr marL="313417" indent="-120545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+mn-ea"/>
          <a:cs typeface="ＭＳ Ｐゴシック"/>
        </a:defRPr>
      </a:lvl2pPr>
      <a:lvl3pPr marL="482180" indent="-96436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  <a:ea typeface="+mn-ea"/>
          <a:cs typeface="ＭＳ Ｐゴシック"/>
        </a:defRPr>
      </a:lvl3pPr>
      <a:lvl4pPr marL="675051" indent="-96436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/>
          </a:solidFill>
          <a:latin typeface="+mn-lt"/>
          <a:ea typeface="+mn-ea"/>
          <a:cs typeface="ＭＳ Ｐゴシック"/>
        </a:defRPr>
      </a:lvl4pPr>
      <a:lvl5pPr marL="867924" indent="-96436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/>
          </a:solidFill>
          <a:latin typeface="+mn-lt"/>
          <a:ea typeface="+mn-ea"/>
          <a:cs typeface="ＭＳ Ｐゴシック"/>
        </a:defRPr>
      </a:lvl5pPr>
      <a:lvl6pPr marL="1060793" indent="-96436" algn="l" rtl="0" eaLnBrk="1" fontAlgn="base" hangingPunct="1">
        <a:spcBef>
          <a:spcPct val="20000"/>
        </a:spcBef>
        <a:spcAft>
          <a:spcPct val="0"/>
        </a:spcAft>
        <a:buChar char="»"/>
        <a:defRPr sz="844">
          <a:solidFill>
            <a:schemeClr val="tx1"/>
          </a:solidFill>
          <a:latin typeface="+mn-lt"/>
          <a:ea typeface="+mn-ea"/>
        </a:defRPr>
      </a:lvl6pPr>
      <a:lvl7pPr marL="1253667" indent="-96436" algn="l" rtl="0" eaLnBrk="1" fontAlgn="base" hangingPunct="1">
        <a:spcBef>
          <a:spcPct val="20000"/>
        </a:spcBef>
        <a:spcAft>
          <a:spcPct val="0"/>
        </a:spcAft>
        <a:buChar char="»"/>
        <a:defRPr sz="844">
          <a:solidFill>
            <a:schemeClr val="tx1"/>
          </a:solidFill>
          <a:latin typeface="+mn-lt"/>
          <a:ea typeface="+mn-ea"/>
        </a:defRPr>
      </a:lvl7pPr>
      <a:lvl8pPr marL="1446539" indent="-96436" algn="l" rtl="0" eaLnBrk="1" fontAlgn="base" hangingPunct="1">
        <a:spcBef>
          <a:spcPct val="20000"/>
        </a:spcBef>
        <a:spcAft>
          <a:spcPct val="0"/>
        </a:spcAft>
        <a:buChar char="»"/>
        <a:defRPr sz="844">
          <a:solidFill>
            <a:schemeClr val="tx1"/>
          </a:solidFill>
          <a:latin typeface="+mn-lt"/>
          <a:ea typeface="+mn-ea"/>
        </a:defRPr>
      </a:lvl8pPr>
      <a:lvl9pPr marL="1639410" indent="-96436" algn="l" rtl="0" eaLnBrk="1" fontAlgn="base" hangingPunct="1">
        <a:spcBef>
          <a:spcPct val="20000"/>
        </a:spcBef>
        <a:spcAft>
          <a:spcPct val="0"/>
        </a:spcAft>
        <a:buChar char="»"/>
        <a:defRPr sz="844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73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44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16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487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359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30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02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2973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4.PNG"/><Relationship Id="rId4" Type="http://schemas.openxmlformats.org/officeDocument/2006/relationships/image" Target="cid:512ab815-29ee-40d5-9785-bcef2091738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cid:1b02b2ab-8f39-45bd-a4de-6d75f5da9e61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Plasterboard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/>
              <a:t>The Essential Ingredients to Safer Handling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620" y="407017"/>
            <a:ext cx="2125074" cy="19626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441" y="4382694"/>
            <a:ext cx="4129118" cy="51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141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96215" y="390568"/>
            <a:ext cx="27819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&gt; Plan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378" y="296183"/>
            <a:ext cx="1122006" cy="1036248"/>
          </a:xfrm>
          <a:prstGeom prst="rect">
            <a:avLst/>
          </a:prstGeom>
        </p:spPr>
      </p:pic>
      <p:pic>
        <p:nvPicPr>
          <p:cNvPr id="9" name="512ab815-29ee-40d5-9785-bcef2091738f" descr="Image"/>
          <p:cNvPicPr/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89" y="1426255"/>
            <a:ext cx="3312971" cy="365892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423433"/>
            <a:ext cx="4129118" cy="519116"/>
          </a:xfrm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816" y="1466112"/>
            <a:ext cx="4774209" cy="358692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9408368" y="1466112"/>
            <a:ext cx="2688393" cy="34163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u="sng" dirty="0"/>
              <a:t>Check:</a:t>
            </a:r>
            <a:r>
              <a:rPr lang="en-GB" sz="18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The plot is clean &amp; tidy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Stairwell protection is in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Does scaffolding need to be adapted to provide clear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Are ramps in place to the door openings</a:t>
            </a:r>
          </a:p>
        </p:txBody>
      </p:sp>
    </p:spTree>
    <p:extLst>
      <p:ext uri="{BB962C8B-B14F-4D97-AF65-F5344CB8AC3E}">
        <p14:creationId xmlns:p14="http://schemas.microsoft.com/office/powerpoint/2010/main" val="2113761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49694" y="296183"/>
            <a:ext cx="278199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&gt; Deliver 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378" y="296183"/>
            <a:ext cx="1122006" cy="10362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56052" y="1412776"/>
            <a:ext cx="3728579" cy="304698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Check:</a:t>
            </a:r>
            <a:r>
              <a:rPr lang="en-GB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Laydown area is clear and free of tripping hazards and obstructions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Forklifts have the means to safely access the area.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96262" y="2077301"/>
            <a:ext cx="4302852" cy="257701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4439816" y="1214382"/>
            <a:ext cx="3360649" cy="430285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404664"/>
            <a:ext cx="4129118" cy="519116"/>
          </a:xfrm>
        </p:spPr>
      </p:pic>
    </p:spTree>
    <p:extLst>
      <p:ext uri="{BB962C8B-B14F-4D97-AF65-F5344CB8AC3E}">
        <p14:creationId xmlns:p14="http://schemas.microsoft.com/office/powerpoint/2010/main" val="344976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666238" y="296183"/>
            <a:ext cx="5984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&gt; Move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378" y="296183"/>
            <a:ext cx="1122006" cy="1036248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383304"/>
            <a:ext cx="3096344" cy="409139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390568"/>
            <a:ext cx="4129118" cy="519116"/>
          </a:xfrm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760" y="1353355"/>
            <a:ext cx="4464496" cy="344379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8658294" y="1332431"/>
            <a:ext cx="3248090" cy="317009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Check:</a:t>
            </a:r>
            <a:r>
              <a:rPr lang="en-GB" sz="20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The stair design allows for direct loading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Have letterbox openings been obstructed by pipes or cables?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Installers do not overload upper floors</a:t>
            </a:r>
          </a:p>
        </p:txBody>
      </p:sp>
    </p:spTree>
    <p:extLst>
      <p:ext uri="{BB962C8B-B14F-4D97-AF65-F5344CB8AC3E}">
        <p14:creationId xmlns:p14="http://schemas.microsoft.com/office/powerpoint/2010/main" val="3096520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663952" y="347903"/>
            <a:ext cx="5984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&gt; Fix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378" y="296183"/>
            <a:ext cx="1122006" cy="1036248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022" y="442288"/>
            <a:ext cx="4129118" cy="519116"/>
          </a:xfrm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986" y="1269613"/>
            <a:ext cx="2943245" cy="28973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400454" y="1788550"/>
            <a:ext cx="3982825" cy="294324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6228631" y="1281267"/>
            <a:ext cx="2664296" cy="397031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u="sng" dirty="0"/>
              <a:t>Check:</a:t>
            </a:r>
            <a:r>
              <a:rPr lang="en-GB" sz="18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Suitable equipment is available to work safely within the plots stairwell – review contractors RAMS.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Arrangements are in place to remove plasterboard waste from the work area.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Suitable tools and PPE are used for cutting boards.</a:t>
            </a:r>
          </a:p>
        </p:txBody>
      </p:sp>
      <p:pic>
        <p:nvPicPr>
          <p:cNvPr id="15" name="1b02b2ab-8f39-45bd-a4de-6d75f5da9e61" descr="Image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4642" y="1281267"/>
            <a:ext cx="2943245" cy="28973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92348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442568"/>
      </p:ext>
    </p:extLst>
  </p:cSld>
  <p:clrMapOvr>
    <a:masterClrMapping/>
  </p:clrMapOvr>
</p:sld>
</file>

<file path=ppt/theme/theme1.xml><?xml version="1.0" encoding="utf-8"?>
<a:theme xmlns:a="http://schemas.openxmlformats.org/drawingml/2006/main" name="HBFThemePW2014">
  <a:themeElements>
    <a:clrScheme name="HBF 2018 v2">
      <a:dk1>
        <a:srgbClr val="000000"/>
      </a:dk1>
      <a:lt1>
        <a:sysClr val="window" lastClr="FFFFFF"/>
      </a:lt1>
      <a:dk2>
        <a:srgbClr val="003144"/>
      </a:dk2>
      <a:lt2>
        <a:srgbClr val="E9F7FC"/>
      </a:lt2>
      <a:accent1>
        <a:srgbClr val="53AAB1"/>
      </a:accent1>
      <a:accent2>
        <a:srgbClr val="E85355"/>
      </a:accent2>
      <a:accent3>
        <a:srgbClr val="64AA7D"/>
      </a:accent3>
      <a:accent4>
        <a:srgbClr val="79547F"/>
      </a:accent4>
      <a:accent5>
        <a:srgbClr val="F17BB0"/>
      </a:accent5>
      <a:accent6>
        <a:srgbClr val="CEDA6C"/>
      </a:accent6>
      <a:hlink>
        <a:srgbClr val="FAB72C"/>
      </a:hlink>
      <a:folHlink>
        <a:srgbClr val="94D7F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CDCA5606-86BE-4CAA-A5A4-A66D13251D62}" vid="{8F062A4E-6B3E-4CC6-A70B-D7E09EB30E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FDBEFFA42147479FA4C1A90CADC7B9" ma:contentTypeVersion="10" ma:contentTypeDescription="Create a new document." ma:contentTypeScope="" ma:versionID="c231baf36b287c491b96576570240b26">
  <xsd:schema xmlns:xsd="http://www.w3.org/2001/XMLSchema" xmlns:xs="http://www.w3.org/2001/XMLSchema" xmlns:p="http://schemas.microsoft.com/office/2006/metadata/properties" xmlns:ns2="db59e60d-caad-4819-a23b-9c302b5d3768" targetNamespace="http://schemas.microsoft.com/office/2006/metadata/properties" ma:root="true" ma:fieldsID="402cf7e9b29733b67f460258aa72d2c9" ns2:_="">
    <xsd:import namespace="db59e60d-caad-4819-a23b-9c302b5d37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59e60d-caad-4819-a23b-9c302b5d37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9D0057-39C1-4BC7-A8AC-77F5AF78DE3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DE5E808-8782-4CA5-8960-C005D8FE5E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59e60d-caad-4819-a23b-9c302b5d37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87C622-A5E8-4F6D-9733-476E451EB5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HBF branded PowerPoint template</Template>
  <TotalTime>19</TotalTime>
  <Words>136</Words>
  <Application>Microsoft Office PowerPoint</Application>
  <PresentationFormat>Widescreen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HBFThemePW2014</vt:lpstr>
      <vt:lpstr>Plasterboard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Hickman</dc:creator>
  <cp:lastModifiedBy>David Hickman</cp:lastModifiedBy>
  <cp:revision>3</cp:revision>
  <cp:lastPrinted>2018-03-13T10:39:02Z</cp:lastPrinted>
  <dcterms:created xsi:type="dcterms:W3CDTF">2022-01-06T17:04:14Z</dcterms:created>
  <dcterms:modified xsi:type="dcterms:W3CDTF">2022-01-06T17:34:56Z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0x01010052FDBEFFA42147479FA4C1A90CADC7B9</vt:lpwstr>
  </property>
</Properties>
</file>