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536" r:id="rId4"/>
  </p:sldMasterIdLst>
  <p:notesMasterIdLst>
    <p:notesMasterId r:id="rId15"/>
  </p:notesMasterIdLst>
  <p:handoutMasterIdLst>
    <p:handoutMasterId r:id="rId16"/>
  </p:handoutMasterIdLst>
  <p:sldIdLst>
    <p:sldId id="283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76" r:id="rId14"/>
  </p:sldIdLst>
  <p:sldSz cx="12192000" cy="6858000"/>
  <p:notesSz cx="6797675" cy="992822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3245"/>
    <a:srgbClr val="FBF6EB"/>
    <a:srgbClr val="002060"/>
    <a:srgbClr val="002776"/>
    <a:srgbClr val="3182C5"/>
    <a:srgbClr val="465147"/>
    <a:srgbClr val="3F4C3E"/>
    <a:srgbClr val="0000FF"/>
    <a:srgbClr val="0033CC"/>
    <a:srgbClr val="1B0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86329" autoAdjust="0"/>
  </p:normalViewPr>
  <p:slideViewPr>
    <p:cSldViewPr>
      <p:cViewPr>
        <p:scale>
          <a:sx n="122" d="100"/>
          <a:sy n="122" d="100"/>
        </p:scale>
        <p:origin x="96" y="4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-1428"/>
    </p:cViewPr>
  </p:sorterViewPr>
  <p:notesViewPr>
    <p:cSldViewPr>
      <p:cViewPr varScale="1">
        <p:scale>
          <a:sx n="64" d="100"/>
          <a:sy n="64" d="100"/>
        </p:scale>
        <p:origin x="3202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dirty="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BE602A8F-58EA-4D04-8122-BC90816E82B8}" type="datetimeFigureOut">
              <a:rPr lang="en-US" altLang="en-US"/>
              <a:pPr/>
              <a:t>1/6/2022</a:t>
            </a:fld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673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dirty="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673"/>
            <a:ext cx="2946400" cy="49696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49736CB-0DD3-41AF-8273-15449623ADCE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23331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 dirty="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9DE3E39-8330-4D4B-A98C-5A5851FB287E}" type="datetimeFigureOut">
              <a:rPr lang="en-US" altLang="en-US"/>
              <a:pPr/>
              <a:t>1/6/2022</a:t>
            </a:fld>
            <a:endParaRPr lang="en-GB" alt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5631"/>
            <a:ext cx="5438775" cy="446793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673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 dirty="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673"/>
            <a:ext cx="2946400" cy="49696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FCFE23-32E3-43BA-A0AC-D171F4A0291F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246818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073805"/>
            <a:ext cx="10363200" cy="1283199"/>
          </a:xfrm>
          <a:noFill/>
        </p:spPr>
        <p:txBody>
          <a:bodyPr>
            <a:normAutofit/>
          </a:bodyPr>
          <a:lstStyle>
            <a:lvl1pPr algn="ctr">
              <a:defRPr sz="36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643466"/>
            <a:ext cx="8534400" cy="1456375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</a:defRPr>
            </a:lvl1pPr>
            <a:lvl2pPr marL="192873" indent="0" algn="ctr">
              <a:buNone/>
              <a:defRPr/>
            </a:lvl2pPr>
            <a:lvl3pPr marL="385744" indent="0" algn="ctr">
              <a:buNone/>
              <a:defRPr/>
            </a:lvl3pPr>
            <a:lvl4pPr marL="578616" indent="0" algn="ctr">
              <a:buNone/>
              <a:defRPr/>
            </a:lvl4pPr>
            <a:lvl5pPr marL="771487" indent="0" algn="ctr">
              <a:buNone/>
              <a:defRPr/>
            </a:lvl5pPr>
            <a:lvl6pPr marL="964359" indent="0" algn="ctr">
              <a:buNone/>
              <a:defRPr/>
            </a:lvl6pPr>
            <a:lvl7pPr marL="1157230" indent="0" algn="ctr">
              <a:buNone/>
              <a:defRPr/>
            </a:lvl7pPr>
            <a:lvl8pPr marL="1350102" indent="0" algn="ctr">
              <a:buNone/>
              <a:defRPr/>
            </a:lvl8pPr>
            <a:lvl9pPr marL="1542973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914400" y="3356992"/>
            <a:ext cx="103632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35982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087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47420"/>
            <a:ext cx="5386917" cy="537383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73" indent="0">
              <a:buNone/>
              <a:defRPr sz="844" b="1"/>
            </a:lvl2pPr>
            <a:lvl3pPr marL="385744" indent="0">
              <a:buNone/>
              <a:defRPr sz="760" b="1"/>
            </a:lvl3pPr>
            <a:lvl4pPr marL="578616" indent="0">
              <a:buNone/>
              <a:defRPr sz="675" b="1"/>
            </a:lvl4pPr>
            <a:lvl5pPr marL="771487" indent="0">
              <a:buNone/>
              <a:defRPr sz="675" b="1"/>
            </a:lvl5pPr>
            <a:lvl6pPr marL="964359" indent="0">
              <a:buNone/>
              <a:defRPr sz="675" b="1"/>
            </a:lvl6pPr>
            <a:lvl7pPr marL="1157230" indent="0">
              <a:buNone/>
              <a:defRPr sz="675" b="1"/>
            </a:lvl7pPr>
            <a:lvl8pPr marL="1350102" indent="0">
              <a:buNone/>
              <a:defRPr sz="675" b="1"/>
            </a:lvl8pPr>
            <a:lvl9pPr marL="1542973" indent="0">
              <a:buNone/>
              <a:defRPr sz="6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484781"/>
            <a:ext cx="5386917" cy="4032453"/>
          </a:xfrm>
        </p:spPr>
        <p:txBody>
          <a:bodyPr/>
          <a:lstStyle>
            <a:lvl1pPr>
              <a:defRPr sz="1013"/>
            </a:lvl1pPr>
            <a:lvl2pPr>
              <a:defRPr sz="844"/>
            </a:lvl2pPr>
            <a:lvl3pPr>
              <a:defRPr sz="760"/>
            </a:lvl3pPr>
            <a:lvl4pPr>
              <a:defRPr sz="675"/>
            </a:lvl4pPr>
            <a:lvl5pPr>
              <a:defRPr sz="675"/>
            </a:lvl5pPr>
            <a:lvl6pPr>
              <a:defRPr sz="675"/>
            </a:lvl6pPr>
            <a:lvl7pPr>
              <a:defRPr sz="675"/>
            </a:lvl7pPr>
            <a:lvl8pPr>
              <a:defRPr sz="675"/>
            </a:lvl8pPr>
            <a:lvl9pPr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82" y="947420"/>
            <a:ext cx="5389033" cy="537385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73" indent="0">
              <a:buNone/>
              <a:defRPr sz="844" b="1"/>
            </a:lvl2pPr>
            <a:lvl3pPr marL="385744" indent="0">
              <a:buNone/>
              <a:defRPr sz="760" b="1"/>
            </a:lvl3pPr>
            <a:lvl4pPr marL="578616" indent="0">
              <a:buNone/>
              <a:defRPr sz="675" b="1"/>
            </a:lvl4pPr>
            <a:lvl5pPr marL="771487" indent="0">
              <a:buNone/>
              <a:defRPr sz="675" b="1"/>
            </a:lvl5pPr>
            <a:lvl6pPr marL="964359" indent="0">
              <a:buNone/>
              <a:defRPr sz="675" b="1"/>
            </a:lvl6pPr>
            <a:lvl7pPr marL="1157230" indent="0">
              <a:buNone/>
              <a:defRPr sz="675" b="1"/>
            </a:lvl7pPr>
            <a:lvl8pPr marL="1350102" indent="0">
              <a:buNone/>
              <a:defRPr sz="675" b="1"/>
            </a:lvl8pPr>
            <a:lvl9pPr marL="1542973" indent="0">
              <a:buNone/>
              <a:defRPr sz="6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82" y="1484782"/>
            <a:ext cx="5389033" cy="4032451"/>
          </a:xfrm>
        </p:spPr>
        <p:txBody>
          <a:bodyPr/>
          <a:lstStyle>
            <a:lvl1pPr>
              <a:defRPr sz="1013"/>
            </a:lvl1pPr>
            <a:lvl2pPr>
              <a:defRPr sz="844"/>
            </a:lvl2pPr>
            <a:lvl3pPr>
              <a:defRPr sz="760"/>
            </a:lvl3pPr>
            <a:lvl4pPr>
              <a:defRPr sz="675"/>
            </a:lvl4pPr>
            <a:lvl5pPr>
              <a:defRPr sz="675"/>
            </a:lvl5pPr>
            <a:lvl6pPr>
              <a:defRPr sz="675"/>
            </a:lvl6pPr>
            <a:lvl7pPr>
              <a:defRPr sz="675"/>
            </a:lvl7pPr>
            <a:lvl8pPr>
              <a:defRPr sz="675"/>
            </a:lvl8pPr>
            <a:lvl9pPr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609600" y="908720"/>
            <a:ext cx="11031016" cy="38678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502145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2008"/>
            <a:ext cx="10363200" cy="9087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8166939" y="6150505"/>
            <a:ext cx="2540000" cy="457200"/>
          </a:xfrm>
          <a:prstGeom prst="rect">
            <a:avLst/>
          </a:prstGeom>
          <a:ln/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2E6D2815-91A8-4AF6-8528-A9B73F732090}" type="slidenum">
              <a:rPr lang="en-US" altLang="en-US" sz="1200" smtClean="0"/>
              <a:pPr/>
              <a:t>‹#›</a:t>
            </a:fld>
            <a:endParaRPr lang="en-US" altLang="en-US" sz="1200" dirty="0"/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932937" y="1006129"/>
            <a:ext cx="103632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54530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olid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7715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106710"/>
            <a:ext cx="4011084" cy="1162050"/>
          </a:xfrm>
        </p:spPr>
        <p:txBody>
          <a:bodyPr anchor="b"/>
          <a:lstStyle>
            <a:lvl1pPr algn="l">
              <a:defRPr sz="844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96190"/>
            <a:ext cx="6815667" cy="5349057"/>
          </a:xfrm>
        </p:spPr>
        <p:txBody>
          <a:bodyPr/>
          <a:lstStyle>
            <a:lvl1pPr>
              <a:defRPr sz="1351"/>
            </a:lvl1pPr>
            <a:lvl2pPr>
              <a:defRPr sz="1181"/>
            </a:lvl2pPr>
            <a:lvl3pPr>
              <a:defRPr sz="1013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268761"/>
            <a:ext cx="4011084" cy="4176464"/>
          </a:xfrm>
        </p:spPr>
        <p:txBody>
          <a:bodyPr/>
          <a:lstStyle>
            <a:lvl1pPr marL="0" indent="0">
              <a:buNone/>
              <a:defRPr sz="591"/>
            </a:lvl1pPr>
            <a:lvl2pPr marL="192873" indent="0">
              <a:buNone/>
              <a:defRPr sz="507"/>
            </a:lvl2pPr>
            <a:lvl3pPr marL="385744" indent="0">
              <a:buNone/>
              <a:defRPr sz="421"/>
            </a:lvl3pPr>
            <a:lvl4pPr marL="578616" indent="0">
              <a:buNone/>
              <a:defRPr sz="380"/>
            </a:lvl4pPr>
            <a:lvl5pPr marL="771487" indent="0">
              <a:buNone/>
              <a:defRPr sz="380"/>
            </a:lvl5pPr>
            <a:lvl6pPr marL="964359" indent="0">
              <a:buNone/>
              <a:defRPr sz="380"/>
            </a:lvl6pPr>
            <a:lvl7pPr marL="1157230" indent="0">
              <a:buNone/>
              <a:defRPr sz="380"/>
            </a:lvl7pPr>
            <a:lvl8pPr marL="1350102" indent="0">
              <a:buNone/>
              <a:defRPr sz="380"/>
            </a:lvl8pPr>
            <a:lvl9pPr marL="1542973" indent="0">
              <a:buNone/>
              <a:defRPr sz="3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Rectangle 6"/>
          <p:cNvSpPr txBox="1">
            <a:spLocks noChangeArrowheads="1"/>
          </p:cNvSpPr>
          <p:nvPr/>
        </p:nvSpPr>
        <p:spPr>
          <a:xfrm>
            <a:off x="8166939" y="6150505"/>
            <a:ext cx="2540000" cy="457200"/>
          </a:xfrm>
          <a:prstGeom prst="rect">
            <a:avLst/>
          </a:prstGeom>
          <a:ln/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2E6D2815-91A8-4AF6-8528-A9B73F732090}" type="slidenum">
              <a:rPr lang="en-US" altLang="en-US" sz="1200" smtClean="0"/>
              <a:pPr/>
              <a:t>‹#›</a:t>
            </a:fld>
            <a:endParaRPr lang="en-US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688937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302422"/>
            <a:ext cx="7315200" cy="566738"/>
          </a:xfrm>
        </p:spPr>
        <p:txBody>
          <a:bodyPr anchor="b"/>
          <a:lstStyle>
            <a:lvl1pPr algn="l">
              <a:defRPr sz="844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6632"/>
            <a:ext cx="7315200" cy="4114800"/>
          </a:xfrm>
        </p:spPr>
        <p:txBody>
          <a:bodyPr/>
          <a:lstStyle>
            <a:lvl1pPr marL="0" indent="0">
              <a:buNone/>
              <a:defRPr sz="1351"/>
            </a:lvl1pPr>
            <a:lvl2pPr marL="192873" indent="0">
              <a:buNone/>
              <a:defRPr sz="1181"/>
            </a:lvl2pPr>
            <a:lvl3pPr marL="385744" indent="0">
              <a:buNone/>
              <a:defRPr sz="1013"/>
            </a:lvl3pPr>
            <a:lvl4pPr marL="578616" indent="0">
              <a:buNone/>
              <a:defRPr sz="844"/>
            </a:lvl4pPr>
            <a:lvl5pPr marL="771487" indent="0">
              <a:buNone/>
              <a:defRPr sz="844"/>
            </a:lvl5pPr>
            <a:lvl6pPr marL="964359" indent="0">
              <a:buNone/>
              <a:defRPr sz="844"/>
            </a:lvl6pPr>
            <a:lvl7pPr marL="1157230" indent="0">
              <a:buNone/>
              <a:defRPr sz="844"/>
            </a:lvl7pPr>
            <a:lvl8pPr marL="1350102" indent="0">
              <a:buNone/>
              <a:defRPr sz="844"/>
            </a:lvl8pPr>
            <a:lvl9pPr marL="1542973" indent="0">
              <a:buNone/>
              <a:defRPr sz="844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4869160"/>
            <a:ext cx="7315200" cy="648072"/>
          </a:xfrm>
        </p:spPr>
        <p:txBody>
          <a:bodyPr/>
          <a:lstStyle>
            <a:lvl1pPr marL="0" indent="0">
              <a:buNone/>
              <a:defRPr sz="591"/>
            </a:lvl1pPr>
            <a:lvl2pPr marL="192873" indent="0">
              <a:buNone/>
              <a:defRPr sz="507"/>
            </a:lvl2pPr>
            <a:lvl3pPr marL="385744" indent="0">
              <a:buNone/>
              <a:defRPr sz="421"/>
            </a:lvl3pPr>
            <a:lvl4pPr marL="578616" indent="0">
              <a:buNone/>
              <a:defRPr sz="380"/>
            </a:lvl4pPr>
            <a:lvl5pPr marL="771487" indent="0">
              <a:buNone/>
              <a:defRPr sz="380"/>
            </a:lvl5pPr>
            <a:lvl6pPr marL="964359" indent="0">
              <a:buNone/>
              <a:defRPr sz="380"/>
            </a:lvl6pPr>
            <a:lvl7pPr marL="1157230" indent="0">
              <a:buNone/>
              <a:defRPr sz="380"/>
            </a:lvl7pPr>
            <a:lvl8pPr marL="1350102" indent="0">
              <a:buNone/>
              <a:defRPr sz="380"/>
            </a:lvl8pPr>
            <a:lvl9pPr marL="1542973" indent="0">
              <a:buNone/>
              <a:defRPr sz="3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0648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10363200" cy="90872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980728"/>
            <a:ext cx="10363200" cy="44028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914400" y="908720"/>
            <a:ext cx="103632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472264" y="594928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575720" y="6461833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472264" y="6453336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748ED5A5-580E-4954-828C-FBA94FFDB5EC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51424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96267" y="195605"/>
            <a:ext cx="2590800" cy="5486400"/>
          </a:xfrm>
        </p:spPr>
        <p:txBody>
          <a:bodyPr vert="eaVert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27067" y="195605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184232" y="5976595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719736" y="6442292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184232" y="6433795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2E6D2815-91A8-4AF6-8528-A9B73F732090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088952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19936" y="1595194"/>
            <a:ext cx="30963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i="0" dirty="0">
                <a:solidFill>
                  <a:schemeClr val="bg1"/>
                </a:solidFill>
              </a:rPr>
              <a:t>The voice of the home building industry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31704" y="3775135"/>
            <a:ext cx="7720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 err="1">
                <a:solidFill>
                  <a:schemeClr val="bg1"/>
                </a:solidFill>
              </a:rPr>
              <a:t>www.hbf.co.uk</a:t>
            </a:r>
            <a:r>
              <a:rPr lang="en-GB" sz="1600" b="0" dirty="0">
                <a:solidFill>
                  <a:schemeClr val="bg1"/>
                </a:solidFill>
              </a:rPr>
              <a:t> |</a:t>
            </a:r>
            <a:r>
              <a:rPr lang="en-GB" sz="1600" b="0" baseline="0" dirty="0">
                <a:solidFill>
                  <a:schemeClr val="bg1"/>
                </a:solidFill>
              </a:rPr>
              <a:t> 0207 960 1600 | twitter: @</a:t>
            </a:r>
            <a:r>
              <a:rPr lang="en-GB" sz="1600" b="0" baseline="0" dirty="0" err="1">
                <a:solidFill>
                  <a:schemeClr val="bg1"/>
                </a:solidFill>
              </a:rPr>
              <a:t>homebuildersfed</a:t>
            </a:r>
            <a:endParaRPr lang="en-GB" sz="1600" b="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0DB6DD-2B94-49BB-9234-2FF1F31AA4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871" y="1268760"/>
            <a:ext cx="2111889" cy="2111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350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435" y="61129"/>
            <a:ext cx="10363200" cy="897354"/>
          </a:xfrm>
        </p:spPr>
        <p:txBody>
          <a:bodyPr>
            <a:normAutofit/>
          </a:bodyPr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7435" y="1052748"/>
            <a:ext cx="10363200" cy="4558749"/>
          </a:xfrm>
        </p:spPr>
        <p:txBody>
          <a:bodyPr>
            <a:normAutofit/>
          </a:bodyPr>
          <a:lstStyle>
            <a:lvl1pPr>
              <a:defRPr sz="21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989384" y="980728"/>
            <a:ext cx="103632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05221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439" y="2042457"/>
            <a:ext cx="10363200" cy="1362075"/>
          </a:xfrm>
        </p:spPr>
        <p:txBody>
          <a:bodyPr anchor="t">
            <a:normAutofit/>
          </a:bodyPr>
          <a:lstStyle>
            <a:lvl1pPr algn="ctr">
              <a:defRPr sz="2800" b="1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887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_TEA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439" y="2042457"/>
            <a:ext cx="10363200" cy="1362075"/>
          </a:xfrm>
        </p:spPr>
        <p:txBody>
          <a:bodyPr anchor="t">
            <a:normAutofit/>
          </a:bodyPr>
          <a:lstStyle>
            <a:lvl1pPr algn="ctr">
              <a:defRPr sz="2800" b="1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8499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_PURPL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439" y="2042457"/>
            <a:ext cx="10363200" cy="1362075"/>
          </a:xfrm>
        </p:spPr>
        <p:txBody>
          <a:bodyPr anchor="t">
            <a:normAutofit/>
          </a:bodyPr>
          <a:lstStyle>
            <a:lvl1pPr algn="ctr">
              <a:defRPr sz="2800" b="1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0001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_PINK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439" y="2042457"/>
            <a:ext cx="10363200" cy="1362075"/>
          </a:xfrm>
        </p:spPr>
        <p:txBody>
          <a:bodyPr anchor="t">
            <a:normAutofit/>
          </a:bodyPr>
          <a:lstStyle>
            <a:lvl1pPr algn="ctr">
              <a:defRPr sz="2800" b="1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1204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_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439" y="2042457"/>
            <a:ext cx="10363200" cy="1362075"/>
          </a:xfrm>
        </p:spPr>
        <p:txBody>
          <a:bodyPr anchor="t">
            <a:normAutofit/>
          </a:bodyPr>
          <a:lstStyle>
            <a:lvl1pPr algn="ctr">
              <a:defRPr sz="2800" b="1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6518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_LIM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439" y="2042457"/>
            <a:ext cx="10363200" cy="1362075"/>
          </a:xfrm>
        </p:spPr>
        <p:txBody>
          <a:bodyPr anchor="t">
            <a:normAutofit/>
          </a:bodyPr>
          <a:lstStyle>
            <a:lvl1pPr algn="ctr">
              <a:defRPr sz="2800" b="1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7537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9849"/>
            <a:ext cx="10363200" cy="90655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182082"/>
            <a:ext cx="5080000" cy="4407158"/>
          </a:xfrm>
        </p:spPr>
        <p:txBody>
          <a:bodyPr/>
          <a:lstStyle>
            <a:lvl1pPr>
              <a:defRPr sz="1181"/>
            </a:lvl1pPr>
            <a:lvl2pPr>
              <a:defRPr sz="1013"/>
            </a:lvl2pPr>
            <a:lvl3pPr>
              <a:defRPr sz="844"/>
            </a:lvl3pPr>
            <a:lvl4pPr>
              <a:defRPr sz="760"/>
            </a:lvl4pPr>
            <a:lvl5pPr>
              <a:defRPr sz="760"/>
            </a:lvl5pPr>
            <a:lvl6pPr>
              <a:defRPr sz="760"/>
            </a:lvl6pPr>
            <a:lvl7pPr>
              <a:defRPr sz="760"/>
            </a:lvl7pPr>
            <a:lvl8pPr>
              <a:defRPr sz="760"/>
            </a:lvl8pPr>
            <a:lvl9pPr>
              <a:defRPr sz="7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0016" y="1196752"/>
            <a:ext cx="5037584" cy="4407158"/>
          </a:xfrm>
        </p:spPr>
        <p:txBody>
          <a:bodyPr/>
          <a:lstStyle>
            <a:lvl1pPr>
              <a:defRPr sz="1181"/>
            </a:lvl1pPr>
            <a:lvl2pPr>
              <a:defRPr sz="1013"/>
            </a:lvl2pPr>
            <a:lvl3pPr>
              <a:defRPr sz="844"/>
            </a:lvl3pPr>
            <a:lvl4pPr>
              <a:defRPr sz="760"/>
            </a:lvl4pPr>
            <a:lvl5pPr>
              <a:defRPr sz="760"/>
            </a:lvl5pPr>
            <a:lvl6pPr>
              <a:defRPr sz="760"/>
            </a:lvl6pPr>
            <a:lvl7pPr>
              <a:defRPr sz="760"/>
            </a:lvl7pPr>
            <a:lvl8pPr>
              <a:defRPr sz="760"/>
            </a:lvl8pPr>
            <a:lvl9pPr>
              <a:defRPr sz="7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914400" y="980728"/>
            <a:ext cx="103632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46983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9A8326-60D2-4F27-B2B8-177D8B9E3D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008"/>
          <a:stretch/>
        </p:blipFill>
        <p:spPr>
          <a:xfrm>
            <a:off x="-102865" y="5212628"/>
            <a:ext cx="12294865" cy="1645372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00417"/>
            <a:ext cx="10363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919831"/>
            <a:ext cx="10363200" cy="4463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8168275" y="5916702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014375" y="6404094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166939" y="64008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46D6F297-C1B4-4AE0-B694-AD27B31F12B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66E1B5-2434-4E33-AE57-10FF60E1F1A9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0573" y="5731608"/>
            <a:ext cx="837793" cy="83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09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37" r:id="rId1"/>
    <p:sldLayoutId id="2147484538" r:id="rId2"/>
    <p:sldLayoutId id="2147484539" r:id="rId3"/>
    <p:sldLayoutId id="2147484551" r:id="rId4"/>
    <p:sldLayoutId id="2147484552" r:id="rId5"/>
    <p:sldLayoutId id="2147484553" r:id="rId6"/>
    <p:sldLayoutId id="2147484554" r:id="rId7"/>
    <p:sldLayoutId id="2147484555" r:id="rId8"/>
    <p:sldLayoutId id="2147484540" r:id="rId9"/>
    <p:sldLayoutId id="2147484541" r:id="rId10"/>
    <p:sldLayoutId id="2147484542" r:id="rId11"/>
    <p:sldLayoutId id="2147484544" r:id="rId12"/>
    <p:sldLayoutId id="2147484546" r:id="rId13"/>
    <p:sldLayoutId id="2147484547" r:id="rId14"/>
    <p:sldLayoutId id="2147484548" r:id="rId15"/>
    <p:sldLayoutId id="2147484549" r:id="rId16"/>
    <p:sldLayoutId id="2147484550" r:id="rId17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56">
          <a:solidFill>
            <a:srgbClr val="6E7768"/>
          </a:solidFill>
          <a:latin typeface="Arial" charset="0"/>
          <a:ea typeface="ＭＳ Ｐゴシック" pitchFamily="1" charset="-128"/>
          <a:cs typeface="ＭＳ Ｐゴシック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56">
          <a:solidFill>
            <a:srgbClr val="6E7768"/>
          </a:solidFill>
          <a:latin typeface="Arial" charset="0"/>
          <a:ea typeface="ＭＳ Ｐゴシック" pitchFamily="1" charset="-128"/>
          <a:cs typeface="ＭＳ Ｐゴシック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56">
          <a:solidFill>
            <a:srgbClr val="6E7768"/>
          </a:solidFill>
          <a:latin typeface="Arial" charset="0"/>
          <a:ea typeface="ＭＳ Ｐゴシック" pitchFamily="1" charset="-128"/>
          <a:cs typeface="ＭＳ Ｐゴシック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56">
          <a:solidFill>
            <a:srgbClr val="6E7768"/>
          </a:solidFill>
          <a:latin typeface="Arial" charset="0"/>
          <a:ea typeface="ＭＳ Ｐゴシック" pitchFamily="1" charset="-128"/>
          <a:cs typeface="ＭＳ Ｐゴシック"/>
        </a:defRPr>
      </a:lvl5pPr>
      <a:lvl6pPr marL="192873" algn="ctr" rtl="0" eaLnBrk="1" fontAlgn="base" hangingPunct="1">
        <a:spcBef>
          <a:spcPct val="0"/>
        </a:spcBef>
        <a:spcAft>
          <a:spcPct val="0"/>
        </a:spcAft>
        <a:defRPr sz="1856">
          <a:solidFill>
            <a:schemeClr val="tx2"/>
          </a:solidFill>
          <a:latin typeface="Arial" charset="0"/>
          <a:ea typeface="ＭＳ Ｐゴシック" pitchFamily="1" charset="-128"/>
        </a:defRPr>
      </a:lvl6pPr>
      <a:lvl7pPr marL="385744" algn="ctr" rtl="0" eaLnBrk="1" fontAlgn="base" hangingPunct="1">
        <a:spcBef>
          <a:spcPct val="0"/>
        </a:spcBef>
        <a:spcAft>
          <a:spcPct val="0"/>
        </a:spcAft>
        <a:defRPr sz="1856">
          <a:solidFill>
            <a:schemeClr val="tx2"/>
          </a:solidFill>
          <a:latin typeface="Arial" charset="0"/>
          <a:ea typeface="ＭＳ Ｐゴシック" pitchFamily="1" charset="-128"/>
        </a:defRPr>
      </a:lvl7pPr>
      <a:lvl8pPr marL="578616" algn="ctr" rtl="0" eaLnBrk="1" fontAlgn="base" hangingPunct="1">
        <a:spcBef>
          <a:spcPct val="0"/>
        </a:spcBef>
        <a:spcAft>
          <a:spcPct val="0"/>
        </a:spcAft>
        <a:defRPr sz="1856">
          <a:solidFill>
            <a:schemeClr val="tx2"/>
          </a:solidFill>
          <a:latin typeface="Arial" charset="0"/>
          <a:ea typeface="ＭＳ Ｐゴシック" pitchFamily="1" charset="-128"/>
        </a:defRPr>
      </a:lvl8pPr>
      <a:lvl9pPr marL="771487" algn="ctr" rtl="0" eaLnBrk="1" fontAlgn="base" hangingPunct="1">
        <a:spcBef>
          <a:spcPct val="0"/>
        </a:spcBef>
        <a:spcAft>
          <a:spcPct val="0"/>
        </a:spcAft>
        <a:defRPr sz="1856">
          <a:solidFill>
            <a:schemeClr val="tx2"/>
          </a:solidFill>
          <a:latin typeface="Arial" charset="0"/>
          <a:ea typeface="ＭＳ Ｐゴシック" pitchFamily="1" charset="-128"/>
        </a:defRPr>
      </a:lvl9pPr>
    </p:titleStyle>
    <p:bodyStyle>
      <a:lvl1pPr marL="144655" indent="-144655" algn="l" rtl="0" eaLnBrk="1" fontAlgn="base" hangingPunct="1">
        <a:spcBef>
          <a:spcPct val="20000"/>
        </a:spcBef>
        <a:spcAft>
          <a:spcPct val="0"/>
        </a:spcAft>
        <a:buChar char="•"/>
        <a:defRPr sz="2100">
          <a:solidFill>
            <a:schemeClr val="tx2"/>
          </a:solidFill>
          <a:latin typeface="+mn-lt"/>
          <a:ea typeface="+mn-ea"/>
          <a:cs typeface="ＭＳ Ｐゴシック"/>
        </a:defRPr>
      </a:lvl1pPr>
      <a:lvl2pPr marL="313417" indent="-120545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2"/>
          </a:solidFill>
          <a:latin typeface="+mn-lt"/>
          <a:ea typeface="+mn-ea"/>
          <a:cs typeface="ＭＳ Ｐゴシック"/>
        </a:defRPr>
      </a:lvl2pPr>
      <a:lvl3pPr marL="482180" indent="-96436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/>
          </a:solidFill>
          <a:latin typeface="+mn-lt"/>
          <a:ea typeface="+mn-ea"/>
          <a:cs typeface="ＭＳ Ｐゴシック"/>
        </a:defRPr>
      </a:lvl3pPr>
      <a:lvl4pPr marL="675051" indent="-96436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/>
          </a:solidFill>
          <a:latin typeface="+mn-lt"/>
          <a:ea typeface="+mn-ea"/>
          <a:cs typeface="ＭＳ Ｐゴシック"/>
        </a:defRPr>
      </a:lvl4pPr>
      <a:lvl5pPr marL="867924" indent="-96436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/>
          </a:solidFill>
          <a:latin typeface="+mn-lt"/>
          <a:ea typeface="+mn-ea"/>
          <a:cs typeface="ＭＳ Ｐゴシック"/>
        </a:defRPr>
      </a:lvl5pPr>
      <a:lvl6pPr marL="1060793" indent="-96436" algn="l" rtl="0" eaLnBrk="1" fontAlgn="base" hangingPunct="1">
        <a:spcBef>
          <a:spcPct val="20000"/>
        </a:spcBef>
        <a:spcAft>
          <a:spcPct val="0"/>
        </a:spcAft>
        <a:buChar char="»"/>
        <a:defRPr sz="844">
          <a:solidFill>
            <a:schemeClr val="tx1"/>
          </a:solidFill>
          <a:latin typeface="+mn-lt"/>
          <a:ea typeface="+mn-ea"/>
        </a:defRPr>
      </a:lvl6pPr>
      <a:lvl7pPr marL="1253667" indent="-96436" algn="l" rtl="0" eaLnBrk="1" fontAlgn="base" hangingPunct="1">
        <a:spcBef>
          <a:spcPct val="20000"/>
        </a:spcBef>
        <a:spcAft>
          <a:spcPct val="0"/>
        </a:spcAft>
        <a:buChar char="»"/>
        <a:defRPr sz="844">
          <a:solidFill>
            <a:schemeClr val="tx1"/>
          </a:solidFill>
          <a:latin typeface="+mn-lt"/>
          <a:ea typeface="+mn-ea"/>
        </a:defRPr>
      </a:lvl7pPr>
      <a:lvl8pPr marL="1446539" indent="-96436" algn="l" rtl="0" eaLnBrk="1" fontAlgn="base" hangingPunct="1">
        <a:spcBef>
          <a:spcPct val="20000"/>
        </a:spcBef>
        <a:spcAft>
          <a:spcPct val="0"/>
        </a:spcAft>
        <a:buChar char="»"/>
        <a:defRPr sz="844">
          <a:solidFill>
            <a:schemeClr val="tx1"/>
          </a:solidFill>
          <a:latin typeface="+mn-lt"/>
          <a:ea typeface="+mn-ea"/>
        </a:defRPr>
      </a:lvl8pPr>
      <a:lvl9pPr marL="1639410" indent="-96436" algn="l" rtl="0" eaLnBrk="1" fontAlgn="base" hangingPunct="1">
        <a:spcBef>
          <a:spcPct val="20000"/>
        </a:spcBef>
        <a:spcAft>
          <a:spcPct val="0"/>
        </a:spcAft>
        <a:buChar char="»"/>
        <a:defRPr sz="844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73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44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16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487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359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30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02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2973" algn="l" defTabSz="38574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Plasterboard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/>
              <a:t>The Essential Ingredients to Safer Handling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620" y="407017"/>
            <a:ext cx="2125074" cy="1962649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193" y="4585381"/>
            <a:ext cx="2577613" cy="672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174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442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260648"/>
            <a:ext cx="2577613" cy="672419"/>
          </a:xfrm>
        </p:spPr>
      </p:pic>
      <p:sp>
        <p:nvSpPr>
          <p:cNvPr id="5" name="TextBox 4"/>
          <p:cNvSpPr txBox="1"/>
          <p:nvPr/>
        </p:nvSpPr>
        <p:spPr>
          <a:xfrm>
            <a:off x="3791744" y="296183"/>
            <a:ext cx="27819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&gt; Plan</a:t>
            </a:r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808" y="1281068"/>
            <a:ext cx="4320480" cy="409215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4378" y="296183"/>
            <a:ext cx="1122006" cy="1036248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1325" y="1734807"/>
            <a:ext cx="4092150" cy="318467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9048328" y="1281068"/>
            <a:ext cx="2994641" cy="317009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u="sng" dirty="0"/>
              <a:t>Check:</a:t>
            </a:r>
            <a:r>
              <a:rPr lang="en-GB" sz="2000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Access into the work area is clear and prepared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Plasterboard is weather protected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Plot has been cleaned out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Dimensions are accurate</a:t>
            </a:r>
          </a:p>
        </p:txBody>
      </p:sp>
    </p:spTree>
    <p:extLst>
      <p:ext uri="{BB962C8B-B14F-4D97-AF65-F5344CB8AC3E}">
        <p14:creationId xmlns:p14="http://schemas.microsoft.com/office/powerpoint/2010/main" val="172530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677" y="296183"/>
            <a:ext cx="2577613" cy="672419"/>
          </a:xfrm>
        </p:spPr>
      </p:pic>
      <p:sp>
        <p:nvSpPr>
          <p:cNvPr id="5" name="TextBox 4"/>
          <p:cNvSpPr txBox="1"/>
          <p:nvPr/>
        </p:nvSpPr>
        <p:spPr>
          <a:xfrm>
            <a:off x="3575720" y="288034"/>
            <a:ext cx="278199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&gt; Plan </a:t>
            </a: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4378" y="296183"/>
            <a:ext cx="1122006" cy="1036248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616" y="1316056"/>
            <a:ext cx="3578136" cy="3793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792" y="1332430"/>
            <a:ext cx="4248473" cy="377262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8815997" y="1332430"/>
            <a:ext cx="3057908" cy="347787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u="sng" dirty="0"/>
              <a:t>Check:</a:t>
            </a:r>
            <a:r>
              <a:rPr lang="en-GB" sz="2000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Ceiling noggins are present to carry the boards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How will the boards be moved?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Is any plant or assistance required – team lifting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Stairwell protection is in place</a:t>
            </a:r>
          </a:p>
        </p:txBody>
      </p:sp>
    </p:spTree>
    <p:extLst>
      <p:ext uri="{BB962C8B-B14F-4D97-AF65-F5344CB8AC3E}">
        <p14:creationId xmlns:p14="http://schemas.microsoft.com/office/powerpoint/2010/main" val="3660726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629" y="269864"/>
            <a:ext cx="2577613" cy="672419"/>
          </a:xfrm>
        </p:spPr>
      </p:pic>
      <p:sp>
        <p:nvSpPr>
          <p:cNvPr id="5" name="TextBox 4"/>
          <p:cNvSpPr txBox="1"/>
          <p:nvPr/>
        </p:nvSpPr>
        <p:spPr>
          <a:xfrm>
            <a:off x="3575720" y="296183"/>
            <a:ext cx="278199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&gt; Deliver </a:t>
            </a: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4378" y="296183"/>
            <a:ext cx="1122006" cy="10362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968208" y="1367424"/>
            <a:ext cx="3657138" cy="304698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 dirty="0"/>
              <a:t>Check:</a:t>
            </a:r>
            <a:r>
              <a:rPr lang="en-GB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Forklift has loaded out at the right angle leaving space to load into the plot.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Laydown area is clear and free of tripping hazards.</a:t>
            </a:r>
          </a:p>
        </p:txBody>
      </p:sp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4305" y="1958386"/>
            <a:ext cx="4118975" cy="293705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2" name="Picture 11"/>
          <p:cNvPicPr/>
          <p:nvPr/>
        </p:nvPicPr>
        <p:blipFill>
          <a:blip r:embed="rId5"/>
          <a:stretch>
            <a:fillRect/>
          </a:stretch>
        </p:blipFill>
        <p:spPr>
          <a:xfrm>
            <a:off x="4419391" y="1367424"/>
            <a:ext cx="2937057" cy="414980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60260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89" y="338167"/>
            <a:ext cx="2577613" cy="672419"/>
          </a:xfrm>
        </p:spPr>
      </p:pic>
      <p:sp>
        <p:nvSpPr>
          <p:cNvPr id="5" name="TextBox 4"/>
          <p:cNvSpPr txBox="1"/>
          <p:nvPr/>
        </p:nvSpPr>
        <p:spPr>
          <a:xfrm>
            <a:off x="3331684" y="296183"/>
            <a:ext cx="278199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&gt; Deliver </a:t>
            </a: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4378" y="296183"/>
            <a:ext cx="1122006" cy="10362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896200" y="1436054"/>
            <a:ext cx="3564315" cy="3151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 dirty="0"/>
              <a:t>Check:</a:t>
            </a:r>
            <a:r>
              <a:rPr lang="en-GB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Access into the plot is ramped where  there is a step up from ground level.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Scaffolding has been adapted to provide clear access.</a:t>
            </a:r>
          </a:p>
        </p:txBody>
      </p:sp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85351" y="2144195"/>
            <a:ext cx="4081179" cy="266489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931111" y="2088775"/>
            <a:ext cx="4153186" cy="284774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66688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260648"/>
            <a:ext cx="2577613" cy="672419"/>
          </a:xfrm>
        </p:spPr>
      </p:pic>
      <p:sp>
        <p:nvSpPr>
          <p:cNvPr id="5" name="TextBox 4"/>
          <p:cNvSpPr txBox="1"/>
          <p:nvPr/>
        </p:nvSpPr>
        <p:spPr>
          <a:xfrm>
            <a:off x="3647728" y="260648"/>
            <a:ext cx="5984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&gt; Move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4378" y="296183"/>
            <a:ext cx="1122006" cy="1036248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92" y="1250964"/>
            <a:ext cx="2664899" cy="415280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2" name="Picture 11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0"/>
          <a:stretch/>
        </p:blipFill>
        <p:spPr bwMode="auto">
          <a:xfrm>
            <a:off x="4223792" y="1250963"/>
            <a:ext cx="4464496" cy="4152807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8904312" y="1382112"/>
            <a:ext cx="3101658" cy="304698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 dirty="0"/>
              <a:t>Use:</a:t>
            </a:r>
            <a:r>
              <a:rPr lang="en-GB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Good handling techniques – consider team lifting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Letterbox openings to load out upper floors</a:t>
            </a:r>
          </a:p>
        </p:txBody>
      </p:sp>
    </p:spTree>
    <p:extLst>
      <p:ext uri="{BB962C8B-B14F-4D97-AF65-F5344CB8AC3E}">
        <p14:creationId xmlns:p14="http://schemas.microsoft.com/office/powerpoint/2010/main" val="4278766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099" y="276346"/>
            <a:ext cx="2577613" cy="672419"/>
          </a:xfrm>
        </p:spPr>
      </p:pic>
      <p:sp>
        <p:nvSpPr>
          <p:cNvPr id="5" name="TextBox 4"/>
          <p:cNvSpPr txBox="1"/>
          <p:nvPr/>
        </p:nvSpPr>
        <p:spPr>
          <a:xfrm>
            <a:off x="3503712" y="258613"/>
            <a:ext cx="5984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&gt; Stack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4378" y="296183"/>
            <a:ext cx="1122006" cy="1036248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37" y="1258288"/>
            <a:ext cx="5558730" cy="398826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740" y="1276975"/>
            <a:ext cx="2508564" cy="398826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9315796" y="1332431"/>
            <a:ext cx="2209984" cy="34163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b="1" u="sng" dirty="0"/>
              <a:t>Stack:</a:t>
            </a:r>
            <a:r>
              <a:rPr lang="en-GB" sz="1800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On its side against a wall at an angle, or flat on its back for stability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Limit number of boards for stability to avoid overloading &amp; ‘suction effect’</a:t>
            </a:r>
          </a:p>
        </p:txBody>
      </p:sp>
    </p:spTree>
    <p:extLst>
      <p:ext uri="{BB962C8B-B14F-4D97-AF65-F5344CB8AC3E}">
        <p14:creationId xmlns:p14="http://schemas.microsoft.com/office/powerpoint/2010/main" val="535631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295" y="263185"/>
            <a:ext cx="2577613" cy="672419"/>
          </a:xfrm>
        </p:spPr>
      </p:pic>
      <p:sp>
        <p:nvSpPr>
          <p:cNvPr id="5" name="TextBox 4"/>
          <p:cNvSpPr txBox="1"/>
          <p:nvPr/>
        </p:nvSpPr>
        <p:spPr>
          <a:xfrm>
            <a:off x="3647728" y="263185"/>
            <a:ext cx="5984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&gt; Fix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4378" y="296183"/>
            <a:ext cx="1122006" cy="10362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328248" y="1338438"/>
            <a:ext cx="3597106" cy="317009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u="sng" dirty="0"/>
              <a:t>Use:</a:t>
            </a:r>
            <a:r>
              <a:rPr lang="en-GB" sz="2000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Two man lifting above head height or a proprietary lifter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Sharp knife – regularly change blades, consider gloves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Proprietary hop ups with a suitable safe working load displayed</a:t>
            </a:r>
          </a:p>
        </p:txBody>
      </p:sp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77254" y="1961071"/>
            <a:ext cx="4184800" cy="2927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752" y="1338293"/>
            <a:ext cx="3877166" cy="265880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77723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260648"/>
            <a:ext cx="2577613" cy="672419"/>
          </a:xfrm>
        </p:spPr>
      </p:pic>
      <p:sp>
        <p:nvSpPr>
          <p:cNvPr id="5" name="TextBox 4"/>
          <p:cNvSpPr txBox="1"/>
          <p:nvPr/>
        </p:nvSpPr>
        <p:spPr>
          <a:xfrm>
            <a:off x="3704675" y="296183"/>
            <a:ext cx="5984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&gt; Fix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4378" y="296183"/>
            <a:ext cx="1122006" cy="1036248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586" y="1332431"/>
            <a:ext cx="5903596" cy="455955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7015945" y="1908780"/>
            <a:ext cx="4378034" cy="175432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 dirty="0"/>
              <a:t>Use:</a:t>
            </a:r>
            <a:r>
              <a:rPr lang="en-GB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Proprietary working platform when boarding in stairwells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algn="ctr"/>
            <a:r>
              <a:rPr lang="en-GB" b="1" u="sng" dirty="0"/>
              <a:t>Ensure that the equipment is suitable for the opening</a:t>
            </a:r>
          </a:p>
        </p:txBody>
      </p:sp>
    </p:spTree>
    <p:extLst>
      <p:ext uri="{BB962C8B-B14F-4D97-AF65-F5344CB8AC3E}">
        <p14:creationId xmlns:p14="http://schemas.microsoft.com/office/powerpoint/2010/main" val="3058345273"/>
      </p:ext>
    </p:extLst>
  </p:cSld>
  <p:clrMapOvr>
    <a:masterClrMapping/>
  </p:clrMapOvr>
</p:sld>
</file>

<file path=ppt/theme/theme1.xml><?xml version="1.0" encoding="utf-8"?>
<a:theme xmlns:a="http://schemas.openxmlformats.org/drawingml/2006/main" name="HBFThemePW2014">
  <a:themeElements>
    <a:clrScheme name="HBF 2018 v2">
      <a:dk1>
        <a:srgbClr val="000000"/>
      </a:dk1>
      <a:lt1>
        <a:sysClr val="window" lastClr="FFFFFF"/>
      </a:lt1>
      <a:dk2>
        <a:srgbClr val="003144"/>
      </a:dk2>
      <a:lt2>
        <a:srgbClr val="E9F7FC"/>
      </a:lt2>
      <a:accent1>
        <a:srgbClr val="53AAB1"/>
      </a:accent1>
      <a:accent2>
        <a:srgbClr val="E85355"/>
      </a:accent2>
      <a:accent3>
        <a:srgbClr val="64AA7D"/>
      </a:accent3>
      <a:accent4>
        <a:srgbClr val="79547F"/>
      </a:accent4>
      <a:accent5>
        <a:srgbClr val="F17BB0"/>
      </a:accent5>
      <a:accent6>
        <a:srgbClr val="CEDA6C"/>
      </a:accent6>
      <a:hlink>
        <a:srgbClr val="FAB72C"/>
      </a:hlink>
      <a:folHlink>
        <a:srgbClr val="94D7F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2" id="{CDCA5606-86BE-4CAA-A5A4-A66D13251D62}" vid="{8F062A4E-6B3E-4CC6-A70B-D7E09EB30EB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FDBEFFA42147479FA4C1A90CADC7B9" ma:contentTypeVersion="10" ma:contentTypeDescription="Create a new document." ma:contentTypeScope="" ma:versionID="c231baf36b287c491b96576570240b26">
  <xsd:schema xmlns:xsd="http://www.w3.org/2001/XMLSchema" xmlns:xs="http://www.w3.org/2001/XMLSchema" xmlns:p="http://schemas.microsoft.com/office/2006/metadata/properties" xmlns:ns2="db59e60d-caad-4819-a23b-9c302b5d3768" targetNamespace="http://schemas.microsoft.com/office/2006/metadata/properties" ma:root="true" ma:fieldsID="402cf7e9b29733b67f460258aa72d2c9" ns2:_="">
    <xsd:import namespace="db59e60d-caad-4819-a23b-9c302b5d37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59e60d-caad-4819-a23b-9c302b5d37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487C622-A5E8-4F6D-9733-476E451EB5B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E5E808-8782-4CA5-8960-C005D8FE5E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59e60d-caad-4819-a23b-9c302b5d37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79D0057-39C1-4BC7-A8AC-77F5AF78DE3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HBF branded PowerPoint template</Template>
  <TotalTime>29</TotalTime>
  <Words>230</Words>
  <Application>Microsoft Office PowerPoint</Application>
  <PresentationFormat>Widescreen</PresentationFormat>
  <Paragraphs>40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HBFThemePW2014</vt:lpstr>
      <vt:lpstr>Plasterboard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Hickman</dc:creator>
  <cp:lastModifiedBy>David Hickman</cp:lastModifiedBy>
  <cp:revision>3</cp:revision>
  <cp:lastPrinted>2018-03-13T10:39:02Z</cp:lastPrinted>
  <dcterms:created xsi:type="dcterms:W3CDTF">2022-01-06T17:04:14Z</dcterms:created>
  <dcterms:modified xsi:type="dcterms:W3CDTF">2022-01-06T17:33:23Z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0x01010052FDBEFFA42147479FA4C1A90CADC7B9</vt:lpwstr>
  </property>
</Properties>
</file>